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30"/>
  </p:notesMasterIdLst>
  <p:sldIdLst>
    <p:sldId id="312" r:id="rId2"/>
    <p:sldId id="313" r:id="rId3"/>
    <p:sldId id="451" r:id="rId4"/>
    <p:sldId id="424" r:id="rId5"/>
    <p:sldId id="452" r:id="rId6"/>
    <p:sldId id="453" r:id="rId7"/>
    <p:sldId id="444" r:id="rId8"/>
    <p:sldId id="445" r:id="rId9"/>
    <p:sldId id="446" r:id="rId10"/>
    <p:sldId id="454" r:id="rId11"/>
    <p:sldId id="455" r:id="rId12"/>
    <p:sldId id="298" r:id="rId13"/>
    <p:sldId id="456" r:id="rId14"/>
    <p:sldId id="462" r:id="rId15"/>
    <p:sldId id="461" r:id="rId16"/>
    <p:sldId id="387" r:id="rId17"/>
    <p:sldId id="382" r:id="rId18"/>
    <p:sldId id="300" r:id="rId19"/>
    <p:sldId id="315" r:id="rId20"/>
    <p:sldId id="307" r:id="rId21"/>
    <p:sldId id="458" r:id="rId22"/>
    <p:sldId id="302" r:id="rId23"/>
    <p:sldId id="459" r:id="rId24"/>
    <p:sldId id="304" r:id="rId25"/>
    <p:sldId id="308" r:id="rId26"/>
    <p:sldId id="431" r:id="rId27"/>
    <p:sldId id="448" r:id="rId28"/>
    <p:sldId id="46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2B31AF4-60BB-467C-9226-C1977A7C4F84}">
          <p14:sldIdLst>
            <p14:sldId id="312"/>
            <p14:sldId id="313"/>
            <p14:sldId id="451"/>
            <p14:sldId id="424"/>
            <p14:sldId id="452"/>
            <p14:sldId id="453"/>
            <p14:sldId id="444"/>
            <p14:sldId id="445"/>
            <p14:sldId id="446"/>
          </p14:sldIdLst>
        </p14:section>
        <p14:section name="Hybrid" id="{548F3B36-725D-4C38-99B4-0D1F5C8827AE}">
          <p14:sldIdLst>
            <p14:sldId id="454"/>
            <p14:sldId id="455"/>
            <p14:sldId id="298"/>
            <p14:sldId id="456"/>
            <p14:sldId id="462"/>
            <p14:sldId id="461"/>
            <p14:sldId id="387"/>
            <p14:sldId id="382"/>
          </p14:sldIdLst>
        </p14:section>
        <p14:section name="Open" id="{187215AC-87A5-48AB-9918-FF97D6A80C86}">
          <p14:sldIdLst>
            <p14:sldId id="300"/>
            <p14:sldId id="315"/>
            <p14:sldId id="307"/>
            <p14:sldId id="458"/>
          </p14:sldIdLst>
        </p14:section>
        <p14:section name="Intelligent" id="{2CF9244F-0000-448B-8648-8EAFC99E8658}">
          <p14:sldIdLst>
            <p14:sldId id="302"/>
            <p14:sldId id="459"/>
            <p14:sldId id="304"/>
            <p14:sldId id="308"/>
            <p14:sldId id="431"/>
            <p14:sldId id="448"/>
          </p14:sldIdLst>
        </p14:section>
        <p14:section name="Close" id="{29880E2A-9AEF-42E0-8ED7-DCC5B3C41934}">
          <p14:sldIdLst>
            <p14:sldId id="4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y Schermer" initials="KS" lastIdx="6" clrIdx="0">
    <p:extLst/>
  </p:cmAuthor>
  <p:cmAuthor id="2" name="Shveta Ahuja" initials="SA" lastIdx="49" clrIdx="1">
    <p:extLst/>
  </p:cmAuthor>
  <p:cmAuthor id="3" name="Kelly Schermer" initials="KS [2]" lastIdx="2" clrIdx="2">
    <p:extLst/>
  </p:cmAuthor>
  <p:cmAuthor id="4" name="Kelly Schermer" initials="KS [3]" lastIdx="20" clrIdx="3">
    <p:extLst/>
  </p:cmAuthor>
  <p:cmAuthor id="5" name="Nick Dwyer" initials="ND" lastIdx="216" clrIdx="4"/>
  <p:cmAuthor id="6" name="Daniel Schmeichler" initials="DS" lastIdx="143" clrIdx="5"/>
  <p:cmAuthor id="7" name="Daniel Schmeichler" initials="DES" lastIdx="11" clrIdx="6">
    <p:extLst/>
  </p:cmAuthor>
  <p:cmAuthor id="8" name="Daniel Schmeichler" initials="DES [2]" lastIdx="1" clrIdx="7">
    <p:extLst/>
  </p:cmAuthor>
  <p:cmAuthor id="9" name="Daniel Schmeichler" initials="DES [3]" lastIdx="1" clrIdx="8">
    <p:extLst/>
  </p:cmAuthor>
  <p:cmAuthor id="10" name="Daniel Schmeichler" initials="DES [4]" lastIdx="1" clrIdx="9">
    <p:extLst/>
  </p:cmAuthor>
  <p:cmAuthor id="11" name="Evan Aeschlimann" initials="EA" lastIdx="1" clrIdx="10">
    <p:extLst/>
  </p:cmAuthor>
  <p:cmAuthor id="12" name="Evan Aeschlimann" initials="EA [2]" lastIdx="1" clrIdx="11">
    <p:extLst/>
  </p:cmAuthor>
  <p:cmAuthor id="13" name="Evan Aeschlimann" initials="EA [3]" lastIdx="1" clrIdx="12">
    <p:extLst/>
  </p:cmAuthor>
  <p:cmAuthor id="14" name="Evan Aeschlimann" initials="EA [4]" lastIdx="1" clrIdx="13">
    <p:extLst/>
  </p:cmAuthor>
  <p:cmAuthor id="15" name="Evan Aeschlimann" initials="EA [5]" lastIdx="1" clrIdx="14">
    <p:extLst/>
  </p:cmAuthor>
  <p:cmAuthor id="16" name="Evan Aeschlimann" initials="EA [6]" lastIdx="1" clrIdx="15">
    <p:extLst/>
  </p:cmAuthor>
  <p:cmAuthor id="17" name="Evan Aeschlimann" initials="EA [2] [2]" lastIdx="1" clrIdx="16">
    <p:extLst/>
  </p:cmAuthor>
  <p:cmAuthor id="18" name="Thad Allen" initials="TA" lastIdx="1" clrIdx="1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2F2F2F"/>
    <a:srgbClr val="727272"/>
    <a:srgbClr val="00AD67"/>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538" autoAdjust="0"/>
  </p:normalViewPr>
  <p:slideViewPr>
    <p:cSldViewPr snapToGrid="0">
      <p:cViewPr varScale="1">
        <p:scale>
          <a:sx n="64" d="100"/>
          <a:sy n="64" d="100"/>
        </p:scale>
        <p:origin x="227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DDE02-6AB3-4D19-8701-0EA7D2B4739D}" type="datetimeFigureOut">
              <a:rPr lang="en-US" smtClean="0"/>
              <a:t>11/21/2017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392B89-7F7A-40C6-BA82-541ECD924FB2}" type="slidenum">
              <a:rPr lang="en-US" smtClean="0"/>
              <a:t>‹#›</a:t>
            </a:fld>
            <a:endParaRPr lang="en-US"/>
          </a:p>
        </p:txBody>
      </p:sp>
    </p:spTree>
    <p:extLst>
      <p:ext uri="{BB962C8B-B14F-4D97-AF65-F5344CB8AC3E}">
        <p14:creationId xmlns:p14="http://schemas.microsoft.com/office/powerpoint/2010/main" val="364289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customers.microsoft.com/en-us/story/fotoabl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392B89-7F7A-40C6-BA82-541ECD924FB2}" type="slidenum">
              <a:rPr lang="en-US" smtClean="0"/>
              <a:t>1</a:t>
            </a:fld>
            <a:endParaRPr lang="en-US"/>
          </a:p>
        </p:txBody>
      </p:sp>
    </p:spTree>
    <p:extLst>
      <p:ext uri="{BB962C8B-B14F-4D97-AF65-F5344CB8AC3E}">
        <p14:creationId xmlns:p14="http://schemas.microsoft.com/office/powerpoint/2010/main" val="2677148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We recently announced general availability of SQL Server 2017. This version has a lot of exciting capabilities built-in that were designed with developers in mind! </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You can now run SQL Server 2017 on Linux and Docker containers as well as Windows Server for production workloads. </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We’ve even updated the drivers to support all your favorite development languages such as Java, Python, Ruby, node.js, PHP, and more.</a:t>
            </a:r>
          </a:p>
          <a:p>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[Transition] While we continue to keep the goodness of SQL Server that you love, you’ll notice other major enhancements in this new release as well.</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970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SQL Server 2017 now has….</a:t>
            </a:r>
          </a:p>
          <a:p>
            <a:pPr lvl="0" fontAlgn="base"/>
            <a:r>
              <a:rPr lang="en-US" sz="1200" kern="1200" dirty="0">
                <a:solidFill>
                  <a:schemeClr val="tx1"/>
                </a:solidFill>
                <a:effectLst/>
                <a:latin typeface="+mn-lt"/>
                <a:ea typeface="+mn-ea"/>
                <a:cs typeface="+mn-cs"/>
              </a:rPr>
              <a:t>Support for graph data and queries</a:t>
            </a:r>
          </a:p>
          <a:p>
            <a:pPr lvl="0" fontAlgn="base"/>
            <a:r>
              <a:rPr lang="en-US" sz="1200" kern="1200" dirty="0">
                <a:solidFill>
                  <a:schemeClr val="tx1"/>
                </a:solidFill>
                <a:effectLst/>
                <a:latin typeface="+mn-lt"/>
                <a:ea typeface="+mn-ea"/>
                <a:cs typeface="+mn-cs"/>
              </a:rPr>
              <a:t>Advanced Machine Learning with R &amp; Python</a:t>
            </a:r>
          </a:p>
          <a:p>
            <a:pPr lvl="0" fontAlgn="base"/>
            <a:r>
              <a:rPr lang="en-US" sz="1200" kern="1200" dirty="0">
                <a:solidFill>
                  <a:schemeClr val="tx1"/>
                </a:solidFill>
                <a:effectLst/>
                <a:latin typeface="+mn-lt"/>
                <a:ea typeface="+mn-ea"/>
                <a:cs typeface="+mn-cs"/>
              </a:rPr>
              <a:t>Native T-SQL scoring </a:t>
            </a:r>
          </a:p>
          <a:p>
            <a:pPr lvl="0" fontAlgn="base"/>
            <a:r>
              <a:rPr lang="en-US" sz="1200" kern="1200" dirty="0">
                <a:solidFill>
                  <a:schemeClr val="tx1"/>
                </a:solidFill>
                <a:effectLst/>
                <a:latin typeface="+mn-lt"/>
                <a:ea typeface="+mn-ea"/>
                <a:cs typeface="+mn-cs"/>
              </a:rPr>
              <a:t>Adaptive Query Processing and Automatic Plan Correction</a:t>
            </a:r>
          </a:p>
          <a:p>
            <a:pPr lvl="0" fontAlgn="base"/>
            <a:r>
              <a:rPr lang="en-US" sz="1200" kern="1200" dirty="0">
                <a:solidFill>
                  <a:schemeClr val="tx1"/>
                </a:solidFill>
                <a:effectLst/>
                <a:latin typeface="+mn-lt"/>
                <a:ea typeface="+mn-ea"/>
                <a:cs typeface="+mn-cs"/>
              </a:rPr>
              <a:t>Microsoft SQL Operations Studio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that’s just the tip of the iceberg.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[Transition] It’s exciting to see how these SQL Server innovations are already helping companies out there reimagine their businesses.</a:t>
            </a:r>
          </a:p>
          <a:p>
            <a:pPr marL="0" indent="0" defTabSz="914339">
              <a:lnSpc>
                <a:spcPct val="100000"/>
              </a:lnSpc>
              <a:spcBef>
                <a:spcPts val="588"/>
              </a:spcBef>
              <a:buClr>
                <a:srgbClr val="01BCF2"/>
              </a:buClr>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685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For example, dv01 - a financial technology company based here in New York – moved to SQL Server 2017 from a competing platform.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Amongst other benefits, they saw improved performance results – with query time going down from 30 seconds to 1-2 seconds to enable close to real time analytics for their users.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I’m excited that Dean Chen, the development lead of dv01 is here.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[Transition] Dean, please join me on stage</a:t>
            </a:r>
          </a:p>
          <a:p>
            <a:pPr fontAlgn="base"/>
            <a:endParaRPr lang="en-US"/>
          </a:p>
          <a:p>
            <a:pPr marL="0" indent="0" fontAlgn="base">
              <a:buNone/>
            </a:pPr>
            <a:endParaRPr lang="en-US"/>
          </a:p>
          <a:p>
            <a:r>
              <a:rPr lang="en-US"/>
              <a:t>http://customers.microsoft.com/en-us/story/dv01</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107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Thank you Dean for demonstrating how you’re using SQL Server in Linux and Docker containers to innovate faster than ever.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[Transition] While SQL Server is a great database, we know many of you are looking for fully managed database in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014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3200" dirty="0"/>
              <a:t>The </a:t>
            </a:r>
            <a:r>
              <a:rPr lang="en-US" sz="3200" b="1" dirty="0"/>
              <a:t>fully-automated Azure Database Migration Service</a:t>
            </a:r>
            <a:r>
              <a:rPr lang="en-US" sz="3200" dirty="0"/>
              <a:t> allows you to lift and shift your on-premises SQL Servers and Oracle…</a:t>
            </a:r>
          </a:p>
          <a:p>
            <a:pPr fontAlgn="base"/>
            <a:r>
              <a:rPr lang="en-US" sz="3200" dirty="0"/>
              <a:t>…to an </a:t>
            </a:r>
            <a:r>
              <a:rPr lang="en-US" sz="3200" b="1" dirty="0"/>
              <a:t>Azure SQL Database Managed Instance </a:t>
            </a:r>
            <a:r>
              <a:rPr lang="en-US" sz="3200" dirty="0"/>
              <a:t>with a surface area like an on-premises SQL Server, but the maintenance and administration benefits of Azure SQL DB.</a:t>
            </a:r>
          </a:p>
          <a:p>
            <a:pPr fontAlgn="base"/>
            <a:endParaRPr lang="en-US" sz="3200" dirty="0"/>
          </a:p>
          <a:p>
            <a:pPr fontAlgn="base"/>
            <a:r>
              <a:rPr lang="en-US" sz="3200" dirty="0"/>
              <a:t>The </a:t>
            </a:r>
            <a:r>
              <a:rPr lang="en-US" sz="3200" b="1" dirty="0"/>
              <a:t>Azure Hybrid Benefit</a:t>
            </a:r>
            <a:r>
              <a:rPr lang="en-US" sz="3200" dirty="0"/>
              <a:t> maximizes your existing investments in on-premises licenses with discounted rates on Managed Instance. </a:t>
            </a:r>
          </a:p>
          <a:p>
            <a:pPr marL="0" indent="0" fontAlgn="base">
              <a:buNone/>
            </a:pPr>
            <a:r>
              <a:rPr lang="en-US" sz="3200" dirty="0"/>
              <a:t> </a:t>
            </a:r>
          </a:p>
          <a:p>
            <a:pPr fontAlgn="base"/>
            <a:r>
              <a:rPr lang="en-US" sz="3200" dirty="0"/>
              <a:t>These new services and offers give you more freedom in your choice about where and how.  </a:t>
            </a:r>
          </a:p>
          <a:p>
            <a:pPr marL="0" indent="0" fontAlgn="base">
              <a:buNone/>
            </a:pPr>
            <a:r>
              <a:rPr lang="en-US" sz="3200" dirty="0"/>
              <a:t> </a:t>
            </a:r>
          </a:p>
          <a:p>
            <a:pPr fontAlgn="base"/>
            <a:r>
              <a:rPr lang="en-US" sz="3200" dirty="0"/>
              <a:t>watch for the public preview announcement coming later this fall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A891C8-62DB-D344-905D-84AFD25674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1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We recently announced general availability of SQL Server 2017. This version has a lot of exciting capabilities built-in that were designed with developers in mind! </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You can now run SQL Server 2017 on Linux and Docker containers as well as Windows Server for production workloads. </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We’ve even updated the drivers to support all your favorite development languages such as Java, Python, Ruby, node.js, PHP, and more.</a:t>
            </a:r>
          </a:p>
          <a:p>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[Transition] While we continue to keep the goodness of SQL Server that you love, you’ll notice other major enhancements in this new release as well.</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302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a:solidFill>
                  <a:schemeClr val="tx1"/>
                </a:solidFill>
                <a:effectLst/>
                <a:latin typeface="+mn-lt"/>
                <a:ea typeface="+mn-ea"/>
                <a:cs typeface="+mn-cs"/>
              </a:rPr>
              <a:t>Azure SQL database brings your familiar SQL Server into the cloud as </a:t>
            </a:r>
            <a:r>
              <a:rPr lang="en-US" sz="1200" b="1" kern="1200">
                <a:solidFill>
                  <a:schemeClr val="tx1"/>
                </a:solidFill>
                <a:effectLst/>
                <a:latin typeface="+mn-lt"/>
                <a:ea typeface="+mn-ea"/>
                <a:cs typeface="+mn-cs"/>
              </a:rPr>
              <a:t>a highly intelligent automated service. </a:t>
            </a:r>
            <a:endParaRPr lang="en-US" sz="1600" kern="1200">
              <a:solidFill>
                <a:schemeClr val="tx1"/>
              </a:solidFill>
              <a:effectLst/>
              <a:latin typeface="+mn-lt"/>
              <a:ea typeface="+mn-ea"/>
              <a:cs typeface="+mn-cs"/>
            </a:endParaRPr>
          </a:p>
          <a:p>
            <a:pPr fontAlgn="base"/>
            <a:r>
              <a:rPr lang="en-US" sz="1200" b="1" kern="1200">
                <a:solidFill>
                  <a:schemeClr val="tx1"/>
                </a:solidFill>
                <a:effectLst/>
                <a:latin typeface="+mn-lt"/>
                <a:ea typeface="+mn-ea"/>
                <a:cs typeface="+mn-cs"/>
              </a:rPr>
              <a:t> </a:t>
            </a:r>
            <a:endParaRPr lang="en-US" sz="16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In addition to being fully managed,</a:t>
            </a:r>
            <a:r>
              <a:rPr lang="en-US" sz="1200" b="1" kern="1200">
                <a:solidFill>
                  <a:schemeClr val="tx1"/>
                </a:solidFill>
                <a:effectLst/>
                <a:latin typeface="+mn-lt"/>
                <a:ea typeface="+mn-ea"/>
                <a:cs typeface="+mn-cs"/>
              </a:rPr>
              <a:t> Azure SQL database offers built-in intelligence</a:t>
            </a:r>
            <a:r>
              <a:rPr lang="en-US" sz="1200" kern="1200">
                <a:solidFill>
                  <a:schemeClr val="tx1"/>
                </a:solidFill>
                <a:effectLst/>
                <a:latin typeface="+mn-lt"/>
                <a:ea typeface="+mn-ea"/>
                <a:cs typeface="+mn-cs"/>
              </a:rPr>
              <a:t> that </a:t>
            </a:r>
            <a:r>
              <a:rPr lang="en-US" sz="1200" b="1" kern="1200">
                <a:solidFill>
                  <a:schemeClr val="tx1"/>
                </a:solidFill>
                <a:effectLst/>
                <a:latin typeface="+mn-lt"/>
                <a:ea typeface="+mn-ea"/>
                <a:cs typeface="+mn-cs"/>
              </a:rPr>
              <a:t>learns your app as it runs. The database adapts its</a:t>
            </a:r>
            <a:r>
              <a:rPr lang="en-US" sz="1200" kern="1200">
                <a:solidFill>
                  <a:schemeClr val="tx1"/>
                </a:solidFill>
                <a:effectLst/>
                <a:latin typeface="+mn-lt"/>
                <a:ea typeface="+mn-ea"/>
                <a:cs typeface="+mn-cs"/>
              </a:rPr>
              <a:t> environment to optimize for your app behavior and reduce your costs by: </a:t>
            </a:r>
            <a:endParaRPr lang="en-US" sz="1600" kern="1200">
              <a:solidFill>
                <a:schemeClr val="tx1"/>
              </a:solidFill>
              <a:effectLst/>
              <a:latin typeface="+mn-lt"/>
              <a:ea typeface="+mn-ea"/>
              <a:cs typeface="+mn-cs"/>
            </a:endParaRPr>
          </a:p>
          <a:p>
            <a:pPr lvl="1" fontAlgn="base"/>
            <a:r>
              <a:rPr lang="en-US" sz="1200" kern="1200">
                <a:solidFill>
                  <a:schemeClr val="tx1"/>
                </a:solidFill>
                <a:effectLst/>
                <a:latin typeface="+mn-lt"/>
                <a:ea typeface="+mn-ea"/>
                <a:cs typeface="+mn-cs"/>
              </a:rPr>
              <a:t>Scaling on the fly</a:t>
            </a:r>
            <a:endParaRPr lang="en-US" sz="1600" kern="1200">
              <a:solidFill>
                <a:schemeClr val="tx1"/>
              </a:solidFill>
              <a:effectLst/>
              <a:latin typeface="+mn-lt"/>
              <a:ea typeface="+mn-ea"/>
              <a:cs typeface="+mn-cs"/>
            </a:endParaRPr>
          </a:p>
          <a:p>
            <a:pPr lvl="1" fontAlgn="base"/>
            <a:r>
              <a:rPr lang="en-US" sz="1200" kern="1200">
                <a:solidFill>
                  <a:schemeClr val="tx1"/>
                </a:solidFill>
                <a:effectLst/>
                <a:latin typeface="+mn-lt"/>
                <a:ea typeface="+mn-ea"/>
                <a:cs typeface="+mn-cs"/>
              </a:rPr>
              <a:t>And maximizing performance without over-provisioning resources. </a:t>
            </a:r>
            <a:endParaRPr lang="en-US" sz="16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 </a:t>
            </a:r>
            <a:endParaRPr lang="en-US" sz="16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Like all Azure services, SQL Database offers trusted certifications and provides the highest levels of privacy with built-in features like Always Encrypted.</a:t>
            </a:r>
            <a:endParaRPr lang="en-US" sz="16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 </a:t>
            </a:r>
            <a:endParaRPr lang="en-US" sz="16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If you haven’t checked out Azure SQL Database in a while, you might be pleasantly surprised by some of the great enhancements we’ve made, like: </a:t>
            </a:r>
            <a:endParaRPr lang="en-US" sz="1600" kern="1200">
              <a:solidFill>
                <a:schemeClr val="tx1"/>
              </a:solidFill>
              <a:effectLst/>
              <a:latin typeface="+mn-lt"/>
              <a:ea typeface="+mn-ea"/>
              <a:cs typeface="+mn-cs"/>
            </a:endParaRPr>
          </a:p>
          <a:p>
            <a:pPr lvl="0" fontAlgn="base"/>
            <a:r>
              <a:rPr lang="en-US" sz="1200" b="1" kern="1200">
                <a:solidFill>
                  <a:schemeClr val="tx1"/>
                </a:solidFill>
                <a:effectLst/>
                <a:latin typeface="+mn-lt"/>
                <a:ea typeface="+mn-ea"/>
                <a:cs typeface="+mn-cs"/>
              </a:rPr>
              <a:t>automatic plan corrections</a:t>
            </a:r>
            <a:r>
              <a:rPr lang="en-US" sz="1200" kern="1200">
                <a:solidFill>
                  <a:schemeClr val="tx1"/>
                </a:solidFill>
                <a:effectLst/>
                <a:latin typeface="+mn-lt"/>
                <a:ea typeface="+mn-ea"/>
                <a:cs typeface="+mn-cs"/>
              </a:rPr>
              <a:t> with</a:t>
            </a:r>
            <a:r>
              <a:rPr lang="en-US" sz="1200" b="1" kern="1200">
                <a:solidFill>
                  <a:schemeClr val="tx1"/>
                </a:solidFill>
                <a:effectLst/>
                <a:latin typeface="+mn-lt"/>
                <a:ea typeface="+mn-ea"/>
                <a:cs typeface="+mn-cs"/>
              </a:rPr>
              <a:t> adaptive query processing </a:t>
            </a:r>
            <a:endParaRPr lang="en-US" sz="1600" kern="1200">
              <a:solidFill>
                <a:schemeClr val="tx1"/>
              </a:solidFill>
              <a:effectLst/>
              <a:latin typeface="+mn-lt"/>
              <a:ea typeface="+mn-ea"/>
              <a:cs typeface="+mn-cs"/>
            </a:endParaRPr>
          </a:p>
          <a:p>
            <a:pPr lvl="0" fontAlgn="base"/>
            <a:r>
              <a:rPr lang="en-US" sz="1200" kern="1200">
                <a:solidFill>
                  <a:schemeClr val="tx1"/>
                </a:solidFill>
                <a:effectLst/>
                <a:latin typeface="+mn-lt"/>
                <a:ea typeface="+mn-ea"/>
                <a:cs typeface="+mn-cs"/>
              </a:rPr>
              <a:t>support for SQL Graph data </a:t>
            </a:r>
            <a:endParaRPr lang="en-US" sz="1600" kern="1200">
              <a:solidFill>
                <a:schemeClr val="tx1"/>
              </a:solidFill>
              <a:effectLst/>
              <a:latin typeface="+mn-lt"/>
              <a:ea typeface="+mn-ea"/>
              <a:cs typeface="+mn-cs"/>
            </a:endParaRPr>
          </a:p>
          <a:p>
            <a:pPr lvl="0" fontAlgn="base"/>
            <a:r>
              <a:rPr lang="en-US" sz="1200" kern="1200">
                <a:solidFill>
                  <a:schemeClr val="tx1"/>
                </a:solidFill>
                <a:effectLst/>
                <a:latin typeface="+mn-lt"/>
                <a:ea typeface="+mn-ea"/>
                <a:cs typeface="+mn-cs"/>
              </a:rPr>
              <a:t>and intelligent threat detection.</a:t>
            </a:r>
            <a:endParaRPr lang="en-US" sz="16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 </a:t>
            </a:r>
            <a:endParaRPr lang="en-US" sz="16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It’s a great place to build apps because we’re constantly adding innovative features. Right now, in preview, we have: </a:t>
            </a:r>
            <a:endParaRPr lang="en-US" sz="1600" kern="1200">
              <a:solidFill>
                <a:schemeClr val="tx1"/>
              </a:solidFill>
              <a:effectLst/>
              <a:latin typeface="+mn-lt"/>
              <a:ea typeface="+mn-ea"/>
              <a:cs typeface="+mn-cs"/>
            </a:endParaRPr>
          </a:p>
          <a:p>
            <a:pPr lvl="0" fontAlgn="base"/>
            <a:r>
              <a:rPr lang="en-US" sz="1200" kern="1200">
                <a:solidFill>
                  <a:schemeClr val="tx1"/>
                </a:solidFill>
                <a:effectLst/>
                <a:latin typeface="+mn-lt"/>
                <a:ea typeface="+mn-ea"/>
                <a:cs typeface="+mn-cs"/>
              </a:rPr>
              <a:t>Insights at scale</a:t>
            </a:r>
            <a:endParaRPr lang="en-US" sz="1600" kern="1200">
              <a:solidFill>
                <a:schemeClr val="tx1"/>
              </a:solidFill>
              <a:effectLst/>
              <a:latin typeface="+mn-lt"/>
              <a:ea typeface="+mn-ea"/>
              <a:cs typeface="+mn-cs"/>
            </a:endParaRPr>
          </a:p>
          <a:p>
            <a:pPr lvl="0" fontAlgn="base"/>
            <a:r>
              <a:rPr lang="en-US" sz="1200" kern="1200">
                <a:solidFill>
                  <a:schemeClr val="tx1"/>
                </a:solidFill>
                <a:effectLst/>
                <a:latin typeface="+mn-lt"/>
                <a:ea typeface="+mn-ea"/>
                <a:cs typeface="+mn-cs"/>
              </a:rPr>
              <a:t>Seamless compatibility with on-premises deployments through managed instance </a:t>
            </a:r>
            <a:endParaRPr lang="en-US" sz="16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 </a:t>
            </a:r>
            <a:endParaRPr lang="en-US" sz="16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[Transition] All told, Azure SQL database is a serious and smart work horse of a database. </a:t>
            </a:r>
            <a:endParaRPr lang="en-US" sz="16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23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Thanks Joanne! That was awesome!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[Transition] SQL Server 2017 and Azure SQL DB are great if you’re building in SQL, but what if you are using some other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094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want to support the app you want to build. That’s why we offer database services for MySQL, PostgreSQL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Azure Database services for PostgreSQL and MySQL are community version of these database engines complemented with fully managed service capabilities in Azure.</a:t>
            </a:r>
          </a:p>
          <a:p>
            <a:r>
              <a:rPr lang="en-US" sz="1200" kern="1200">
                <a:solidFill>
                  <a:schemeClr val="tx1"/>
                </a:solidFill>
                <a:effectLst/>
                <a:latin typeface="+mn-lt"/>
                <a:ea typeface="+mn-ea"/>
                <a:cs typeface="+mn-cs"/>
              </a:rPr>
              <a:t> </a:t>
            </a:r>
          </a:p>
          <a:p>
            <a:pPr fontAlgn="base"/>
            <a:r>
              <a:rPr lang="en-US" sz="1200" kern="1200">
                <a:solidFill>
                  <a:schemeClr val="tx1"/>
                </a:solidFill>
                <a:effectLst/>
                <a:latin typeface="+mn-lt"/>
                <a:ea typeface="+mn-ea"/>
                <a:cs typeface="+mn-cs"/>
              </a:rPr>
              <a:t>This means you get a fully managed service for your open source database and a deep connection with other Azure services like Power BI. </a:t>
            </a:r>
          </a:p>
          <a:p>
            <a:pPr fontAlgn="base"/>
            <a:r>
              <a:rPr lang="en-US" sz="1200" kern="1200">
                <a:solidFill>
                  <a:schemeClr val="tx1"/>
                </a:solidFill>
                <a:effectLst/>
                <a:latin typeface="+mn-lt"/>
                <a:ea typeface="+mn-ea"/>
                <a:cs typeface="+mn-cs"/>
              </a:rPr>
              <a:t> </a:t>
            </a:r>
          </a:p>
          <a:p>
            <a:pPr fontAlgn="base"/>
            <a:r>
              <a:rPr lang="en-US" sz="1200" kern="1200">
                <a:solidFill>
                  <a:schemeClr val="tx1"/>
                </a:solidFill>
                <a:effectLst/>
                <a:latin typeface="+mn-lt"/>
                <a:ea typeface="+mn-ea"/>
                <a:cs typeface="+mn-cs"/>
              </a:rPr>
              <a:t>Plus you get trusted Azure features, like high-availability, elastic scalability, security, and recovery – built in, at no extra cost.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Since announcing preview earlier this year, we have been adding new features, including new compute tiers, as well expanding availability across the world. It’s available today in a Standard Tier in 16 regions.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[Transition] These services are still pretty new, but we’ve been excited about the customer enthusiasm that we’ve seen during the preview period.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321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Take for instance, </a:t>
            </a:r>
            <a:r>
              <a:rPr lang="en-US" sz="1200" kern="1200" err="1">
                <a:solidFill>
                  <a:schemeClr val="tx1"/>
                </a:solidFill>
                <a:effectLst/>
                <a:latin typeface="+mn-lt"/>
                <a:ea typeface="+mn-ea"/>
                <a:cs typeface="+mn-cs"/>
              </a:rPr>
              <a:t>Fotoable</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Fotoable</a:t>
            </a:r>
            <a:r>
              <a:rPr lang="en-US" sz="1200" kern="1200">
                <a:solidFill>
                  <a:schemeClr val="tx1"/>
                </a:solidFill>
                <a:effectLst/>
                <a:latin typeface="+mn-lt"/>
                <a:ea typeface="+mn-ea"/>
                <a:cs typeface="+mn-cs"/>
              </a:rPr>
              <a:t> is an extremely successful start-up, based in China. It makes mobile apps for creative photos. It’s been ranked among the top 15 for the most downloads with more than 600 million users worldwide.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To support their rapid expansion and surge in demand, they needed scalability, high-availability, security and global availability.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They chose Azure Database for MySQL for its unique performance capabilities and grace under fire – and bet their growth on us.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It’s a great honor for us when any company of any size chooses our platform. We understand how much is at stake for our customers, from big enterprises to new start-ups, and we’re grateful to partner with you all.</a:t>
            </a:r>
          </a:p>
          <a:p>
            <a:r>
              <a:rPr lang="en-US" sz="1200" i="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hlinkClick r:id="rId3"/>
              </a:rPr>
              <a:t>http://customers.microsoft.com/en-us/story/fotoable</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[Transition] I’d like to share with you some of the capabilities that are driving the customer momentum and excitement we’ve seen for these new open source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A891C8-62DB-D344-905D-84AFD25674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31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It’s so great to be back at Connect. </a:t>
            </a:r>
          </a:p>
          <a:p>
            <a:r>
              <a:rPr lang="en-US" sz="1200" kern="1200">
                <a:solidFill>
                  <a:schemeClr val="tx1"/>
                </a:solidFill>
                <a:effectLst/>
                <a:latin typeface="+mn-lt"/>
                <a:ea typeface="+mn-ea"/>
                <a:cs typeface="+mn-cs"/>
              </a:rPr>
              <a:t>Before we get started, I have my team online to answer any questions that come up during the presentation. Just tweet using @</a:t>
            </a:r>
            <a:r>
              <a:rPr lang="en-US" sz="1200" kern="1200" err="1">
                <a:solidFill>
                  <a:schemeClr val="tx1"/>
                </a:solidFill>
                <a:effectLst/>
                <a:latin typeface="+mn-lt"/>
                <a:ea typeface="+mn-ea"/>
                <a:cs typeface="+mn-cs"/>
              </a:rPr>
              <a:t>RohanKSQL</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I’m so excited to be here today with all of you in the room and our 2 million  viewers online. As a developer myself, coming to Connect always feels a little like coming home for me. </a:t>
            </a:r>
          </a:p>
          <a:p>
            <a:r>
              <a:rPr lang="en-US" sz="1200" kern="1200">
                <a:solidFill>
                  <a:schemeClr val="tx1"/>
                </a:solidFill>
                <a:effectLst/>
                <a:latin typeface="+mn-lt"/>
                <a:ea typeface="+mn-ea"/>
                <a:cs typeface="+mn-cs"/>
              </a:rPr>
              <a:t>It’s amazing to experience, firsthand, the pace of innovation we are seeing in app development at every level– from in-database performance innovations and cognitive experiences, to using APIs to execute.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[Transition] When I started as a developer, my tools looked a little bit like this.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11/21/2017 5:02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4593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Please welcome Rachel to demo Azure PostgreSQL Database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Thanks Rachel, that was amazing!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[Transition] And we are now excited to announce that we will bring the same advantages that your see with Postgres and MySQL on Azure – to MariaDB.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243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Scott announced earlier today, we are joining the MariaDB foundation and are committed to working closely with the community.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Ok. </a:t>
            </a:r>
          </a:p>
          <a:p>
            <a:r>
              <a:rPr lang="en-US" sz="1200" kern="1200" dirty="0">
                <a:solidFill>
                  <a:schemeClr val="tx1"/>
                </a:solidFill>
                <a:effectLst/>
                <a:latin typeface="+mn-lt"/>
                <a:ea typeface="+mn-ea"/>
                <a:cs typeface="+mn-cs"/>
              </a:rPr>
              <a:t>So we’ve got you covered with SQL. </a:t>
            </a:r>
          </a:p>
          <a:p>
            <a:r>
              <a:rPr lang="en-US" sz="1200" kern="1200" dirty="0">
                <a:solidFill>
                  <a:schemeClr val="tx1"/>
                </a:solidFill>
                <a:effectLst/>
                <a:latin typeface="+mn-lt"/>
                <a:ea typeface="+mn-ea"/>
                <a:cs typeface="+mn-cs"/>
              </a:rPr>
              <a:t>We’ve got you covered with PostgreSQL, MySQL and MariaDB.</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[Transition] But what if you need something else. Something that is globally distributed and is specially designed to handle data challenges posed by modern global apps?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402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Microsoft Azure Cosmos </a:t>
            </a:r>
            <a:r>
              <a:rPr lang="en-US" sz="1200" kern="1200">
                <a:solidFill>
                  <a:schemeClr val="tx1"/>
                </a:solidFill>
                <a:effectLst/>
                <a:latin typeface="+mn-lt"/>
                <a:ea typeface="+mn-ea"/>
                <a:cs typeface="+mn-cs"/>
              </a:rPr>
              <a:t>database is a globally distributed database service that puts data where your app users are –wherever they are.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Azure Cosmos is a great choice when you need to handle more than one data model, and you want your choice of APIs.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 service guarantees milli-second latency and offers the best SLA’s in the industry.</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Azure Cosmos DB is the only one of its kind to offer multiple, well-defined data consistency levels as turnkey choices. This allows you to fine tune the trade-offs you make between data consistency, latency and your app user’s experience with a few simple clicks.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It makes it faster and easier for you to get your global apps up and running and makes your apps more accessible and reliable for customers worldwide.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[Transition] And we continue to invest in this service adding more APIs – so you can work with your familiar technology.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179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 happy to share with you that you can now run your Cassandra on Azure through the Azure Cosmos database Cassandra-as-a-service.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While you can do amazing things in any one of the databases we’ve discussed. The most interesting and revolutionary uses of these database services are actually occurring in apps that reach </a:t>
            </a:r>
            <a:r>
              <a:rPr lang="en-US" sz="1200" b="1" u="sng" kern="1200" dirty="0">
                <a:solidFill>
                  <a:schemeClr val="tx1"/>
                </a:solidFill>
                <a:effectLst/>
                <a:latin typeface="+mn-lt"/>
                <a:ea typeface="+mn-ea"/>
                <a:cs typeface="+mn-cs"/>
              </a:rPr>
              <a:t>across</a:t>
            </a:r>
            <a:r>
              <a:rPr lang="en-US" sz="1200" kern="1200" dirty="0">
                <a:solidFill>
                  <a:schemeClr val="tx1"/>
                </a:solidFill>
                <a:effectLst/>
                <a:latin typeface="+mn-lt"/>
                <a:ea typeface="+mn-ea"/>
                <a:cs typeface="+mn-cs"/>
              </a:rPr>
              <a:t> databases.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[Transition] Customers who get the most from the Microsoft platform are those who leverage the integrated data experiences we uniquely support.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551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a:solidFill>
                  <a:schemeClr val="tx1"/>
                </a:solidFill>
                <a:effectLst/>
                <a:latin typeface="+mn-lt"/>
                <a:ea typeface="+mn-ea"/>
                <a:cs typeface="+mn-cs"/>
              </a:rPr>
              <a:t>Take for example, the online fashion retailer </a:t>
            </a:r>
            <a:r>
              <a:rPr lang="en-US" sz="1200" kern="1200" err="1">
                <a:solidFill>
                  <a:schemeClr val="tx1"/>
                </a:solidFill>
                <a:effectLst/>
                <a:latin typeface="+mn-lt"/>
                <a:ea typeface="+mn-ea"/>
                <a:cs typeface="+mn-cs"/>
              </a:rPr>
              <a:t>Asos</a:t>
            </a:r>
            <a:r>
              <a:rPr lang="en-US" sz="1200" kern="1200">
                <a:solidFill>
                  <a:schemeClr val="tx1"/>
                </a:solidFill>
                <a:effectLst/>
                <a:latin typeface="+mn-lt"/>
                <a:ea typeface="+mn-ea"/>
                <a:cs typeface="+mn-cs"/>
              </a:rPr>
              <a:t>. </a:t>
            </a:r>
          </a:p>
          <a:p>
            <a:pPr fontAlgn="base"/>
            <a:r>
              <a:rPr lang="en-US" sz="1200" kern="1200">
                <a:solidFill>
                  <a:schemeClr val="tx1"/>
                </a:solidFill>
                <a:effectLst/>
                <a:latin typeface="+mn-lt"/>
                <a:ea typeface="+mn-ea"/>
                <a:cs typeface="+mn-cs"/>
              </a:rPr>
              <a:t> </a:t>
            </a:r>
          </a:p>
          <a:p>
            <a:r>
              <a:rPr lang="en-US" sz="1200" kern="1200" err="1">
                <a:solidFill>
                  <a:schemeClr val="tx1"/>
                </a:solidFill>
                <a:effectLst/>
                <a:latin typeface="+mn-lt"/>
                <a:ea typeface="+mn-ea"/>
                <a:cs typeface="+mn-cs"/>
              </a:rPr>
              <a:t>Asos</a:t>
            </a:r>
            <a:r>
              <a:rPr lang="en-US" sz="1200" kern="1200">
                <a:solidFill>
                  <a:schemeClr val="tx1"/>
                </a:solidFill>
                <a:effectLst/>
                <a:latin typeface="+mn-lt"/>
                <a:ea typeface="+mn-ea"/>
                <a:cs typeface="+mn-cs"/>
              </a:rPr>
              <a:t> takes full advantage of the Azure Platform to drive continuous growth and tame huge waves of seasonal demand.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By using Azure Cosmos database along with Azure SQL Database they stay ahead of the market place and scale easily to meet their customers’ needs.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[Transition] Let’s take an in-depth look at an end to end solution that we built by bringing together some of our key services.</a:t>
            </a:r>
          </a:p>
          <a:p>
            <a:endParaRPr lang="en-US" sz="1200" kern="1200">
              <a:solidFill>
                <a:schemeClr val="tx1"/>
              </a:solidFill>
              <a:effectLst/>
              <a:latin typeface="+mn-lt"/>
              <a:ea typeface="+mn-ea"/>
              <a:cs typeface="+mn-cs"/>
            </a:endParaRPr>
          </a:p>
          <a:p>
            <a:pPr fontAlgn="base"/>
            <a:endParaRPr lang="en-US" b="0"/>
          </a:p>
          <a:p>
            <a:pPr fontAlgn="base"/>
            <a:r>
              <a:rPr lang="en-US" b="0"/>
              <a:t>http://customers.microsoft.com/en-us/story/asos-retail-and-consumer-goods-azure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A891C8-62DB-D344-905D-84AFD25674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626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sz="1200" kern="1200">
                <a:solidFill>
                  <a:schemeClr val="tx1"/>
                </a:solidFill>
                <a:effectLst/>
                <a:latin typeface="+mn-lt"/>
                <a:ea typeface="+mn-ea"/>
                <a:cs typeface="+mn-cs"/>
              </a:rPr>
              <a:t>Our goal here was to coordinate their emergency response teams in order to improve patient care in life or death situations.</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Please join me in welcoming Craig and Shreya up to the stage to demo how it works. </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Rohan interacts with questions…..</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pPr fontAlgn="base"/>
            <a:r>
              <a:rPr lang="en-US" sz="1200" kern="1200">
                <a:solidFill>
                  <a:schemeClr val="tx1"/>
                </a:solidFill>
                <a:effectLst/>
                <a:latin typeface="+mn-lt"/>
                <a:ea typeface="+mn-ea"/>
                <a:cs typeface="+mn-cs"/>
              </a:rPr>
              <a:t>Thanks Craig and Shreya, that’s amazing. I love to think we’re building databases that can help bring those types of apps to life.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As we saw in the demo – and you’ve seen through your own builds – apps require an ecosystem of services to make them really shine.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Not only do you need transactional databases that can respond to your requirements, but you need R Services and analytics to tease intelligence out of all that data. And on top of your analytics, you need BI to make data intelligence accessible to everyone.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know the universe of app possibilities is continuing to grow through innovative solutions and services, and we’re so proud to be a part of it all.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[Transition] We want to continue to invest, not only in expanding our own services but in helping optimize other great services, in order to grow and strengthen the developer community at large.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58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Case in point, Scott Guthrie made the Azure </a:t>
            </a:r>
            <a:r>
              <a:rPr lang="en-US" sz="1200" b="1" kern="1200" err="1">
                <a:solidFill>
                  <a:schemeClr val="tx1"/>
                </a:solidFill>
                <a:effectLst/>
                <a:latin typeface="+mn-lt"/>
                <a:ea typeface="+mn-ea"/>
                <a:cs typeface="+mn-cs"/>
              </a:rPr>
              <a:t>Databricks</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announcement earlier today.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This has been a really exciting project for both sides of the partnership. But you don’t have to take my word for it.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[Transition] Ali, the CEO of </a:t>
            </a:r>
            <a:r>
              <a:rPr lang="en-US" sz="1200" kern="1200" err="1">
                <a:solidFill>
                  <a:schemeClr val="tx1"/>
                </a:solidFill>
                <a:effectLst/>
                <a:latin typeface="+mn-lt"/>
                <a:ea typeface="+mn-ea"/>
                <a:cs typeface="+mn-cs"/>
              </a:rPr>
              <a:t>Databricks</a:t>
            </a:r>
            <a:r>
              <a:rPr lang="en-US" sz="1200" kern="1200">
                <a:solidFill>
                  <a:schemeClr val="tx1"/>
                </a:solidFill>
                <a:effectLst/>
                <a:latin typeface="+mn-lt"/>
                <a:ea typeface="+mn-ea"/>
                <a:cs typeface="+mn-cs"/>
              </a:rPr>
              <a:t> is here in person. </a:t>
            </a:r>
            <a:br>
              <a:rPr lang="en-US"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Ali, would you please join me on stage to share your thoughts about the announcement and the journey of bringing </a:t>
            </a:r>
            <a:r>
              <a:rPr lang="en-US" sz="1200" i="1" kern="1200" err="1">
                <a:solidFill>
                  <a:schemeClr val="tx1"/>
                </a:solidFill>
                <a:effectLst/>
                <a:latin typeface="+mn-lt"/>
                <a:ea typeface="+mn-ea"/>
                <a:cs typeface="+mn-cs"/>
              </a:rPr>
              <a:t>Databricks</a:t>
            </a:r>
            <a:r>
              <a:rPr lang="en-US" sz="1200" i="1" kern="1200">
                <a:solidFill>
                  <a:schemeClr val="tx1"/>
                </a:solidFill>
                <a:effectLst/>
                <a:latin typeface="+mn-lt"/>
                <a:ea typeface="+mn-ea"/>
                <a:cs typeface="+mn-cs"/>
              </a:rPr>
              <a:t> to Azure.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4282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a:solidFill>
                  <a:schemeClr val="tx1"/>
                </a:solidFill>
                <a:effectLst/>
                <a:latin typeface="+mn-lt"/>
                <a:ea typeface="+mn-ea"/>
                <a:cs typeface="+mn-cs"/>
              </a:rPr>
              <a:t>Rohan</a:t>
            </a:r>
            <a:r>
              <a:rPr lang="en-US" sz="1200" i="1" kern="1200">
                <a:solidFill>
                  <a:schemeClr val="tx1"/>
                </a:solidFill>
                <a:effectLst/>
                <a:latin typeface="+mn-lt"/>
                <a:ea typeface="+mn-ea"/>
                <a:cs typeface="+mn-cs"/>
              </a:rPr>
              <a:t>: Tell us more about Azure </a:t>
            </a:r>
            <a:r>
              <a:rPr lang="en-US" sz="1200" i="1" kern="1200" err="1">
                <a:solidFill>
                  <a:schemeClr val="tx1"/>
                </a:solidFill>
                <a:effectLst/>
                <a:latin typeface="+mn-lt"/>
                <a:ea typeface="+mn-ea"/>
                <a:cs typeface="+mn-cs"/>
              </a:rPr>
              <a:t>Databricks</a:t>
            </a:r>
            <a:r>
              <a:rPr lang="en-US" sz="1200" i="1"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Rohan</a:t>
            </a:r>
            <a:r>
              <a:rPr lang="en-US" sz="1200" i="1" kern="1200">
                <a:solidFill>
                  <a:schemeClr val="tx1"/>
                </a:solidFill>
                <a:effectLst/>
                <a:latin typeface="+mn-lt"/>
                <a:ea typeface="+mn-ea"/>
                <a:cs typeface="+mn-cs"/>
              </a:rPr>
              <a:t>: What is one highlight you would like to share.</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 </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[Transition] Azure </a:t>
            </a:r>
            <a:r>
              <a:rPr lang="en-US" sz="1200" kern="1200" err="1">
                <a:solidFill>
                  <a:schemeClr val="tx1"/>
                </a:solidFill>
                <a:effectLst/>
                <a:latin typeface="+mn-lt"/>
                <a:ea typeface="+mn-ea"/>
                <a:cs typeface="+mn-cs"/>
              </a:rPr>
              <a:t>Databricks</a:t>
            </a:r>
            <a:r>
              <a:rPr lang="en-US" sz="1200" kern="1200">
                <a:solidFill>
                  <a:schemeClr val="tx1"/>
                </a:solidFill>
                <a:effectLst/>
                <a:latin typeface="+mn-lt"/>
                <a:ea typeface="+mn-ea"/>
                <a:cs typeface="+mn-cs"/>
              </a:rPr>
              <a:t> is a great example of how the developer community at large is driving innovation and giving back to the community for the sake of knowledge and improvement. We are just so honored to be part of your community. Thank you.</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122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know, I can imagine picking up a book one day, maybe not that long from now, and reading, “once upon a time, a bunch of people coded and they changed the world.”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It’ll be a story you’re all writing right now that will be filled with new discoveries and cures made possible by the work you do together.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imagine this story will be as rich as this community here today and as creative as the apps you all dream up.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We’re dreaming too.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hope in some small way our work will make it easier for you to </a:t>
            </a:r>
          </a:p>
          <a:p>
            <a:r>
              <a:rPr lang="en-US" sz="1200" kern="1200" dirty="0">
                <a:solidFill>
                  <a:schemeClr val="tx1"/>
                </a:solidFill>
                <a:effectLst/>
                <a:latin typeface="+mn-lt"/>
                <a:ea typeface="+mn-ea"/>
                <a:cs typeface="+mn-cs"/>
              </a:rPr>
              <a:t>build the apps, </a:t>
            </a:r>
          </a:p>
          <a:p>
            <a:r>
              <a:rPr lang="en-US" sz="1200" kern="1200" dirty="0">
                <a:solidFill>
                  <a:schemeClr val="tx1"/>
                </a:solidFill>
                <a:effectLst/>
                <a:latin typeface="+mn-lt"/>
                <a:ea typeface="+mn-ea"/>
                <a:cs typeface="+mn-cs"/>
              </a:rPr>
              <a:t>that change the world, </a:t>
            </a:r>
          </a:p>
          <a:p>
            <a:r>
              <a:rPr lang="en-US" sz="1200" kern="1200" dirty="0">
                <a:solidFill>
                  <a:schemeClr val="tx1"/>
                </a:solidFill>
                <a:effectLst/>
                <a:latin typeface="+mn-lt"/>
                <a:ea typeface="+mn-ea"/>
                <a:cs typeface="+mn-cs"/>
              </a:rPr>
              <a:t>that write the stories we’ll read.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It’s all in the name of empowering your creativity.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Thanks so much for being part of the journey and let's stay in touch!</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A891C8-62DB-D344-905D-84AFD25674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45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392B89-7F7A-40C6-BA82-541ECD924FB2}" type="slidenum">
              <a:rPr lang="en-US" smtClean="0"/>
              <a:t>3</a:t>
            </a:fld>
            <a:endParaRPr lang="en-US"/>
          </a:p>
        </p:txBody>
      </p:sp>
    </p:spTree>
    <p:extLst>
      <p:ext uri="{BB962C8B-B14F-4D97-AF65-F5344CB8AC3E}">
        <p14:creationId xmlns:p14="http://schemas.microsoft.com/office/powerpoint/2010/main" val="2963082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And this is all possible, thanks to developers like you who are changing the world – one algorithm at a time.</a:t>
            </a:r>
          </a:p>
          <a:p>
            <a:r>
              <a:rPr lang="en-US" sz="1200" kern="1200">
                <a:solidFill>
                  <a:schemeClr val="tx1"/>
                </a:solidFill>
                <a:effectLst/>
                <a:latin typeface="+mn-lt"/>
                <a:ea typeface="+mn-ea"/>
                <a:cs typeface="+mn-cs"/>
              </a:rPr>
              <a:t>As we all know, the success of an app is deeply dependent on the volume and quality of data supporting it.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[Transition] Lucky for us, we’re experiencing exponential data growth that offers an untold wealth of information.</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491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data alone isn’t enough. You also need sophisticated cloud services for tremendous compute power and AI for smart analytics.</a:t>
            </a:r>
          </a:p>
          <a:p>
            <a:r>
              <a:rPr lang="en-US" sz="1200" kern="1200" dirty="0">
                <a:solidFill>
                  <a:schemeClr val="tx1"/>
                </a:solidFill>
                <a:effectLst/>
                <a:latin typeface="+mn-lt"/>
                <a:ea typeface="+mn-ea"/>
                <a:cs typeface="+mn-cs"/>
              </a:rPr>
              <a:t>Taken in combination, these 3 trends are accelerating innovation the same way the internet accelerated information 20 years ago. </a:t>
            </a:r>
          </a:p>
          <a:p>
            <a:r>
              <a:rPr lang="en-US" sz="1200" kern="1200" dirty="0">
                <a:solidFill>
                  <a:schemeClr val="tx1"/>
                </a:solidFill>
                <a:effectLst/>
                <a:latin typeface="+mn-lt"/>
                <a:ea typeface="+mn-ea"/>
                <a:cs typeface="+mn-cs"/>
              </a:rPr>
              <a:t>Remember back to the dawn of the commercial internet? No one could have predicted the impact it would have on our society or the way it would shape our everyday lives.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where we stand today in the world of app development. Data, cloud and AI together have the potential to transform our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[Transition] </a:t>
            </a:r>
            <a:r>
              <a:rPr lang="en-US" sz="1200" b="1" kern="1200" dirty="0">
                <a:solidFill>
                  <a:schemeClr val="tx1"/>
                </a:solidFill>
                <a:effectLst/>
                <a:latin typeface="+mn-lt"/>
                <a:ea typeface="+mn-ea"/>
                <a:cs typeface="+mn-cs"/>
              </a:rPr>
              <a:t>We’re limited only by our imagination, our creativity and our ability to tame this new world of data with the disruptive apps we build.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582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Take Jet.com, right? They’re going head to head with the online retail giants of our time. </a:t>
            </a:r>
          </a:p>
          <a:p>
            <a:r>
              <a:rPr lang="en-US" sz="1200" kern="1200" dirty="0">
                <a:solidFill>
                  <a:schemeClr val="tx1"/>
                </a:solidFill>
                <a:effectLst/>
                <a:latin typeface="+mn-lt"/>
                <a:ea typeface="+mn-ea"/>
                <a:cs typeface="+mn-cs"/>
              </a:rPr>
              <a:t>What are they doing differently? Their secret to success comes down to a WHOLE lot of data and some great algorithms. </a:t>
            </a:r>
          </a:p>
          <a:p>
            <a:r>
              <a:rPr lang="en-US" sz="1200" kern="1200" dirty="0">
                <a:solidFill>
                  <a:schemeClr val="tx1"/>
                </a:solidFill>
                <a:effectLst/>
                <a:latin typeface="+mn-lt"/>
                <a:ea typeface="+mn-ea"/>
                <a:cs typeface="+mn-cs"/>
              </a:rPr>
              <a:t>By being able to execute code in real-time – as their customers place items in their carts – they can determine the best prices across the internet.</a:t>
            </a:r>
          </a:p>
          <a:p>
            <a:r>
              <a:rPr lang="en-US" sz="1200" kern="1200" dirty="0">
                <a:solidFill>
                  <a:schemeClr val="tx1"/>
                </a:solidFill>
                <a:effectLst/>
                <a:latin typeface="+mn-lt"/>
                <a:ea typeface="+mn-ea"/>
                <a:cs typeface="+mn-cs"/>
              </a:rPr>
              <a:t>And BOOM. It’s a whole new way to sell online.</a:t>
            </a:r>
          </a:p>
          <a:p>
            <a:r>
              <a:rPr lang="en-US" sz="1200" kern="1200" dirty="0">
                <a:solidFill>
                  <a:schemeClr val="tx1"/>
                </a:solidFill>
                <a:effectLst/>
                <a:latin typeface="+mn-lt"/>
                <a:ea typeface="+mn-ea"/>
                <a:cs typeface="+mn-cs"/>
              </a:rPr>
              <a:t>This kind of change isn’t just happening in consumer apps, either. You’ve seen advancements like this in line of business applications  as well. </a:t>
            </a:r>
          </a:p>
          <a:p>
            <a:r>
              <a:rPr lang="en-US" sz="1200" kern="1200" dirty="0">
                <a:solidFill>
                  <a:schemeClr val="tx1"/>
                </a:solidFill>
                <a:effectLst/>
                <a:latin typeface="+mn-lt"/>
                <a:ea typeface="+mn-ea"/>
                <a:cs typeface="+mn-cs"/>
              </a:rPr>
              <a:t>Soon every application will be an intelligent application. </a:t>
            </a:r>
          </a:p>
          <a:p>
            <a:r>
              <a:rPr lang="en-US" sz="1200" kern="1200" dirty="0">
                <a:solidFill>
                  <a:schemeClr val="tx1"/>
                </a:solidFill>
                <a:effectLst/>
                <a:latin typeface="+mn-lt"/>
                <a:ea typeface="+mn-ea"/>
                <a:cs typeface="+mn-cs"/>
              </a:rPr>
              <a:t>[Transition] However, in order to build apps this agile and intelligent, you need a supporting data system complete with databases, analytics and BI.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899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The more integrated these data experiences</a:t>
            </a:r>
            <a:r>
              <a:rPr lang="en-US" sz="1200" kern="1200">
                <a:solidFill>
                  <a:schemeClr val="tx1"/>
                </a:solidFill>
                <a:effectLst/>
                <a:latin typeface="+mn-lt"/>
                <a:ea typeface="+mn-ea"/>
                <a:cs typeface="+mn-cs"/>
              </a:rPr>
              <a:t> are to each other, the faster your app can unlock the power of the data behind it. </a:t>
            </a:r>
          </a:p>
          <a:p>
            <a:r>
              <a:rPr lang="en-US" sz="1200" kern="1200">
                <a:solidFill>
                  <a:schemeClr val="tx1"/>
                </a:solidFill>
                <a:effectLst/>
                <a:latin typeface="+mn-lt"/>
                <a:ea typeface="+mn-ea"/>
                <a:cs typeface="+mn-cs"/>
              </a:rPr>
              <a:t>The faster you can innovate. </a:t>
            </a:r>
          </a:p>
          <a:p>
            <a:r>
              <a:rPr lang="en-US" sz="1200" kern="1200">
                <a:solidFill>
                  <a:schemeClr val="tx1"/>
                </a:solidFill>
                <a:effectLst/>
                <a:latin typeface="+mn-lt"/>
                <a:ea typeface="+mn-ea"/>
                <a:cs typeface="+mn-cs"/>
              </a:rPr>
              <a:t>The faster you can deliver experiences to your users. </a:t>
            </a:r>
          </a:p>
          <a:p>
            <a:r>
              <a:rPr lang="en-US" sz="1200" kern="1200">
                <a:solidFill>
                  <a:schemeClr val="tx1"/>
                </a:solidFill>
                <a:effectLst/>
                <a:latin typeface="+mn-lt"/>
                <a:ea typeface="+mn-ea"/>
                <a:cs typeface="+mn-cs"/>
              </a:rPr>
              <a:t>The faster you can discover new worlds.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[Transition] My team and I aspire to make it easy and seamless for you to integrate data in your app building process and get the insights you need. </a:t>
            </a:r>
            <a:endParaRPr lang="en-US"/>
          </a:p>
        </p:txBody>
      </p:sp>
      <p:sp>
        <p:nvSpPr>
          <p:cNvPr id="4" name="Slide Number Placeholder 3"/>
          <p:cNvSpPr>
            <a:spLocks noGrp="1"/>
          </p:cNvSpPr>
          <p:nvPr>
            <p:ph type="sldNum" sz="quarter" idx="10"/>
          </p:nvPr>
        </p:nvSpPr>
        <p:spPr/>
        <p:txBody>
          <a:bodyPr/>
          <a:lstStyle/>
          <a:p>
            <a:fld id="{E0392B89-7F7A-40C6-BA82-541ECD924FB2}" type="slidenum">
              <a:rPr lang="en-US" smtClean="0"/>
              <a:t>7</a:t>
            </a:fld>
            <a:endParaRPr lang="en-US"/>
          </a:p>
        </p:txBody>
      </p:sp>
    </p:spTree>
    <p:extLst>
      <p:ext uri="{BB962C8B-B14F-4D97-AF65-F5344CB8AC3E}">
        <p14:creationId xmlns:p14="http://schemas.microsoft.com/office/powerpoint/2010/main" val="542429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want to enable you to take advantage of data to innovate faster, to deliver new experiences and improve the world we live in.</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dream of creating a data system that works the way you want it to. That makes it seamless for you to – </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Support open &amp; hybrid cloud scenarios.</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Embed data-driven intelligence in the app. </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Enable cross-device customer experiences.</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All while allowing for continuous innovation.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[Transition] We do this by closely integrating our data services, to ensure a supporting data system for your apps that is hybrid, open, and intelligent. </a:t>
            </a:r>
          </a:p>
          <a:p>
            <a:endParaRPr lang="en-US"/>
          </a:p>
        </p:txBody>
      </p:sp>
      <p:sp>
        <p:nvSpPr>
          <p:cNvPr id="4" name="Slide Number Placeholder 3"/>
          <p:cNvSpPr>
            <a:spLocks noGrp="1"/>
          </p:cNvSpPr>
          <p:nvPr>
            <p:ph type="sldNum" sz="quarter" idx="10"/>
          </p:nvPr>
        </p:nvSpPr>
        <p:spPr/>
        <p:txBody>
          <a:bodyPr/>
          <a:lstStyle/>
          <a:p>
            <a:fld id="{E0392B89-7F7A-40C6-BA82-541ECD924FB2}" type="slidenum">
              <a:rPr lang="en-US" smtClean="0"/>
              <a:t>8</a:t>
            </a:fld>
            <a:endParaRPr lang="en-US"/>
          </a:p>
        </p:txBody>
      </p:sp>
    </p:spTree>
    <p:extLst>
      <p:ext uri="{BB962C8B-B14F-4D97-AF65-F5344CB8AC3E}">
        <p14:creationId xmlns:p14="http://schemas.microsoft.com/office/powerpoint/2010/main" val="1086800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HYBRID enables you to leverage the best-of-class solutions in cloud as well as on-premises. It helps you move your apps forward faster and pivot gracefully.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OPEN is our promise to continue bringing open source data offerings to Azure that complement how you work.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And INTELLIGENT – as you heard earlier in the AI session – is our way of saying we want to bring intelligence closer to the database to make it easier for you to integrate AI and analytics.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[Transition] Let's dive in deeper and how our investments in these areas translate into actual products and services.</a:t>
            </a:r>
          </a:p>
          <a:p>
            <a:endParaRPr lang="en-US"/>
          </a:p>
        </p:txBody>
      </p:sp>
      <p:sp>
        <p:nvSpPr>
          <p:cNvPr id="4" name="Slide Number Placeholder 3"/>
          <p:cNvSpPr>
            <a:spLocks noGrp="1"/>
          </p:cNvSpPr>
          <p:nvPr>
            <p:ph type="sldNum" sz="quarter" idx="10"/>
          </p:nvPr>
        </p:nvSpPr>
        <p:spPr/>
        <p:txBody>
          <a:bodyPr/>
          <a:lstStyle/>
          <a:p>
            <a:fld id="{E0392B89-7F7A-40C6-BA82-541ECD924FB2}" type="slidenum">
              <a:rPr lang="en-US" smtClean="0"/>
              <a:t>9</a:t>
            </a:fld>
            <a:endParaRPr lang="en-US"/>
          </a:p>
        </p:txBody>
      </p:sp>
    </p:spTree>
    <p:extLst>
      <p:ext uri="{BB962C8B-B14F-4D97-AF65-F5344CB8AC3E}">
        <p14:creationId xmlns:p14="http://schemas.microsoft.com/office/powerpoint/2010/main" val="331437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2520743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78580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05464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14412282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039713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3514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790751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2342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er Story">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928" b="7928"/>
          <a:stretch/>
        </p:blipFill>
        <p:spPr>
          <a:xfrm>
            <a:off x="-15240" y="0"/>
            <a:ext cx="12207240" cy="6858000"/>
          </a:xfrm>
          <a:prstGeom prst="rect">
            <a:avLst/>
          </a:prstGeom>
        </p:spPr>
      </p:pic>
    </p:spTree>
    <p:extLst>
      <p:ext uri="{BB962C8B-B14F-4D97-AF65-F5344CB8AC3E}">
        <p14:creationId xmlns:p14="http://schemas.microsoft.com/office/powerpoint/2010/main" val="2507903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87583730-19DD-42F8-99F9-C6EEDEA78C7B}"/>
              </a:ext>
            </a:extLst>
          </p:cNvPr>
          <p:cNvSpPr>
            <a:spLocks noGrp="1"/>
          </p:cNvSpPr>
          <p:nvPr>
            <p:ph type="pic" sz="quarter" idx="10"/>
          </p:nvPr>
        </p:nvSpPr>
        <p:spPr>
          <a:xfrm>
            <a:off x="6088062" y="0"/>
            <a:ext cx="6103937" cy="6858000"/>
          </a:xfrm>
        </p:spPr>
        <p:txBody>
          <a:bodyPr/>
          <a:lstStyle/>
          <a:p>
            <a:endParaRPr lang="en-US"/>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959655"/>
            <a:ext cx="5606043" cy="3708174"/>
          </a:xfrm>
        </p:spPr>
        <p:txBody>
          <a:bodyPr/>
          <a:lstStyle>
            <a:lvl1pPr marL="0" indent="0">
              <a:buNone/>
              <a:defRPr kumimoji="0" lang="en-US" sz="14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3319619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19066318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982113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166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366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850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9460649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4001286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20592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3365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23491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16243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a:t>Click to edit Master title style</a:t>
            </a:r>
          </a:p>
        </p:txBody>
      </p:sp>
    </p:spTree>
    <p:extLst>
      <p:ext uri="{BB962C8B-B14F-4D97-AF65-F5344CB8AC3E}">
        <p14:creationId xmlns:p14="http://schemas.microsoft.com/office/powerpoint/2010/main" val="15873458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410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1279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0247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2783001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54" r:id="rId18"/>
    <p:sldLayoutId id="2147483722" r:id="rId19"/>
    <p:sldLayoutId id="2147483721" r:id="rId20"/>
    <p:sldLayoutId id="2147483723" r:id="rId21"/>
    <p:sldLayoutId id="2147483724" r:id="rId22"/>
    <p:sldLayoutId id="2147483725" r:id="rId23"/>
    <p:sldLayoutId id="2147483726" r:id="rId24"/>
    <p:sldLayoutId id="2147483727"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20.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20.xml"/><Relationship Id="rId5" Type="http://schemas.openxmlformats.org/officeDocument/2006/relationships/image" Target="../media/image2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0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4"/>
          <p:cNvGrpSpPr>
            <a:grpSpLocks noChangeAspect="1"/>
          </p:cNvGrpSpPr>
          <p:nvPr/>
        </p:nvGrpSpPr>
        <p:grpSpPr bwMode="auto">
          <a:xfrm>
            <a:off x="5156562" y="5722444"/>
            <a:ext cx="384339" cy="447872"/>
            <a:chOff x="2115" y="3208"/>
            <a:chExt cx="490" cy="571"/>
          </a:xfrm>
          <a:solidFill>
            <a:schemeClr val="tx1"/>
          </a:solidFill>
        </p:grpSpPr>
        <p:sp>
          <p:nvSpPr>
            <p:cNvPr id="31" name="Freeform 5"/>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Freeform 6"/>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7"/>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8"/>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9"/>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10"/>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11"/>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12"/>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13"/>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14"/>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15"/>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16"/>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 name="TextBox 2"/>
          <p:cNvSpPr txBox="1"/>
          <p:nvPr/>
        </p:nvSpPr>
        <p:spPr>
          <a:xfrm>
            <a:off x="176981" y="769429"/>
            <a:ext cx="11838039" cy="358559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SQL SERVER 2017</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br>
              <a:rPr kumimoji="0" lang="en-US" sz="2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br>
            <a:r>
              <a:rPr kumimoji="0" lang="en-US" sz="2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 </a:t>
            </a:r>
            <a:br>
              <a:rPr kumimoji="0" lang="en-US" sz="2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br>
            <a:r>
              <a:rPr kumimoji="0" lang="en-US" sz="4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ON LINUX, Docker, And Windows Server</a:t>
            </a:r>
          </a:p>
        </p:txBody>
      </p:sp>
      <p:sp>
        <p:nvSpPr>
          <p:cNvPr id="17" name="Freeform 16"/>
          <p:cNvSpPr>
            <a:spLocks noChangeAspect="1" noEditPoints="1"/>
          </p:cNvSpPr>
          <p:nvPr/>
        </p:nvSpPr>
        <p:spPr bwMode="black">
          <a:xfrm>
            <a:off x="6716349" y="5764184"/>
            <a:ext cx="365878" cy="3643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8" name="Straight Connector 17"/>
          <p:cNvCxnSpPr/>
          <p:nvPr/>
        </p:nvCxnSpPr>
        <p:spPr>
          <a:xfrm>
            <a:off x="1838794" y="1963712"/>
            <a:ext cx="8514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813810" y="5059182"/>
            <a:ext cx="8514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4">
            <a:extLst>
              <a:ext uri="{FF2B5EF4-FFF2-40B4-BE49-F238E27FC236}">
                <a16:creationId xmlns:a16="http://schemas.microsoft.com/office/drawing/2014/main" id="{260ED431-0510-4257-A564-FD21A184CA9F}"/>
              </a:ext>
            </a:extLst>
          </p:cNvPr>
          <p:cNvGrpSpPr>
            <a:grpSpLocks noChangeAspect="1"/>
          </p:cNvGrpSpPr>
          <p:nvPr/>
        </p:nvGrpSpPr>
        <p:grpSpPr bwMode="auto">
          <a:xfrm>
            <a:off x="5812572" y="5768937"/>
            <a:ext cx="632106" cy="354886"/>
            <a:chOff x="2380" y="2570"/>
            <a:chExt cx="2287" cy="1284"/>
          </a:xfrm>
          <a:solidFill>
            <a:schemeClr val="tx1"/>
          </a:solidFill>
        </p:grpSpPr>
        <p:sp>
          <p:nvSpPr>
            <p:cNvPr id="9" name="Freeform 5">
              <a:extLst>
                <a:ext uri="{FF2B5EF4-FFF2-40B4-BE49-F238E27FC236}">
                  <a16:creationId xmlns:a16="http://schemas.microsoft.com/office/drawing/2014/main" id="{B4C19362-59E3-442E-8575-DBCB165D0B31}"/>
                </a:ext>
              </a:extLst>
            </p:cNvPr>
            <p:cNvSpPr>
              <a:spLocks/>
            </p:cNvSpPr>
            <p:nvPr/>
          </p:nvSpPr>
          <p:spPr bwMode="auto">
            <a:xfrm>
              <a:off x="3211" y="3485"/>
              <a:ext cx="70" cy="67"/>
            </a:xfrm>
            <a:custGeom>
              <a:avLst/>
              <a:gdLst>
                <a:gd name="T0" fmla="*/ 36 w 70"/>
                <a:gd name="T1" fmla="*/ 0 h 67"/>
                <a:gd name="T2" fmla="*/ 36 w 70"/>
                <a:gd name="T3" fmla="*/ 0 h 67"/>
                <a:gd name="T4" fmla="*/ 42 w 70"/>
                <a:gd name="T5" fmla="*/ 0 h 67"/>
                <a:gd name="T6" fmla="*/ 48 w 70"/>
                <a:gd name="T7" fmla="*/ 2 h 67"/>
                <a:gd name="T8" fmla="*/ 48 w 70"/>
                <a:gd name="T9" fmla="*/ 2 h 67"/>
                <a:gd name="T10" fmla="*/ 44 w 70"/>
                <a:gd name="T11" fmla="*/ 6 h 67"/>
                <a:gd name="T12" fmla="*/ 42 w 70"/>
                <a:gd name="T13" fmla="*/ 14 h 67"/>
                <a:gd name="T14" fmla="*/ 42 w 70"/>
                <a:gd name="T15" fmla="*/ 14 h 67"/>
                <a:gd name="T16" fmla="*/ 44 w 70"/>
                <a:gd name="T17" fmla="*/ 20 h 67"/>
                <a:gd name="T18" fmla="*/ 46 w 70"/>
                <a:gd name="T19" fmla="*/ 24 h 67"/>
                <a:gd name="T20" fmla="*/ 50 w 70"/>
                <a:gd name="T21" fmla="*/ 26 h 67"/>
                <a:gd name="T22" fmla="*/ 56 w 70"/>
                <a:gd name="T23" fmla="*/ 28 h 67"/>
                <a:gd name="T24" fmla="*/ 56 w 70"/>
                <a:gd name="T25" fmla="*/ 28 h 67"/>
                <a:gd name="T26" fmla="*/ 62 w 70"/>
                <a:gd name="T27" fmla="*/ 26 h 67"/>
                <a:gd name="T28" fmla="*/ 66 w 70"/>
                <a:gd name="T29" fmla="*/ 24 h 67"/>
                <a:gd name="T30" fmla="*/ 68 w 70"/>
                <a:gd name="T31" fmla="*/ 20 h 67"/>
                <a:gd name="T32" fmla="*/ 68 w 70"/>
                <a:gd name="T33" fmla="*/ 20 h 67"/>
                <a:gd name="T34" fmla="*/ 70 w 70"/>
                <a:gd name="T35" fmla="*/ 26 h 67"/>
                <a:gd name="T36" fmla="*/ 70 w 70"/>
                <a:gd name="T37" fmla="*/ 34 h 67"/>
                <a:gd name="T38" fmla="*/ 70 w 70"/>
                <a:gd name="T39" fmla="*/ 34 h 67"/>
                <a:gd name="T40" fmla="*/ 70 w 70"/>
                <a:gd name="T41" fmla="*/ 42 h 67"/>
                <a:gd name="T42" fmla="*/ 68 w 70"/>
                <a:gd name="T43" fmla="*/ 48 h 67"/>
                <a:gd name="T44" fmla="*/ 64 w 70"/>
                <a:gd name="T45" fmla="*/ 53 h 67"/>
                <a:gd name="T46" fmla="*/ 60 w 70"/>
                <a:gd name="T47" fmla="*/ 57 h 67"/>
                <a:gd name="T48" fmla="*/ 56 w 70"/>
                <a:gd name="T49" fmla="*/ 61 h 67"/>
                <a:gd name="T50" fmla="*/ 50 w 70"/>
                <a:gd name="T51" fmla="*/ 65 h 67"/>
                <a:gd name="T52" fmla="*/ 44 w 70"/>
                <a:gd name="T53" fmla="*/ 67 h 67"/>
                <a:gd name="T54" fmla="*/ 36 w 70"/>
                <a:gd name="T55" fmla="*/ 67 h 67"/>
                <a:gd name="T56" fmla="*/ 36 w 70"/>
                <a:gd name="T57" fmla="*/ 67 h 67"/>
                <a:gd name="T58" fmla="*/ 28 w 70"/>
                <a:gd name="T59" fmla="*/ 67 h 67"/>
                <a:gd name="T60" fmla="*/ 22 w 70"/>
                <a:gd name="T61" fmla="*/ 65 h 67"/>
                <a:gd name="T62" fmla="*/ 16 w 70"/>
                <a:gd name="T63" fmla="*/ 61 h 67"/>
                <a:gd name="T64" fmla="*/ 10 w 70"/>
                <a:gd name="T65" fmla="*/ 57 h 67"/>
                <a:gd name="T66" fmla="*/ 6 w 70"/>
                <a:gd name="T67" fmla="*/ 53 h 67"/>
                <a:gd name="T68" fmla="*/ 2 w 70"/>
                <a:gd name="T69" fmla="*/ 48 h 67"/>
                <a:gd name="T70" fmla="*/ 0 w 70"/>
                <a:gd name="T71" fmla="*/ 42 h 67"/>
                <a:gd name="T72" fmla="*/ 0 w 70"/>
                <a:gd name="T73" fmla="*/ 34 h 67"/>
                <a:gd name="T74" fmla="*/ 0 w 70"/>
                <a:gd name="T75" fmla="*/ 34 h 67"/>
                <a:gd name="T76" fmla="*/ 0 w 70"/>
                <a:gd name="T77" fmla="*/ 26 h 67"/>
                <a:gd name="T78" fmla="*/ 2 w 70"/>
                <a:gd name="T79" fmla="*/ 20 h 67"/>
                <a:gd name="T80" fmla="*/ 6 w 70"/>
                <a:gd name="T81" fmla="*/ 14 h 67"/>
                <a:gd name="T82" fmla="*/ 10 w 70"/>
                <a:gd name="T83" fmla="*/ 10 h 67"/>
                <a:gd name="T84" fmla="*/ 16 w 70"/>
                <a:gd name="T85" fmla="*/ 6 h 67"/>
                <a:gd name="T86" fmla="*/ 22 w 70"/>
                <a:gd name="T87" fmla="*/ 2 h 67"/>
                <a:gd name="T88" fmla="*/ 28 w 70"/>
                <a:gd name="T89" fmla="*/ 0 h 67"/>
                <a:gd name="T90" fmla="*/ 36 w 70"/>
                <a:gd name="T9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7">
                  <a:moveTo>
                    <a:pt x="36" y="0"/>
                  </a:moveTo>
                  <a:lnTo>
                    <a:pt x="36" y="0"/>
                  </a:lnTo>
                  <a:lnTo>
                    <a:pt x="42" y="0"/>
                  </a:lnTo>
                  <a:lnTo>
                    <a:pt x="48" y="2"/>
                  </a:lnTo>
                  <a:lnTo>
                    <a:pt x="48" y="2"/>
                  </a:lnTo>
                  <a:lnTo>
                    <a:pt x="44" y="6"/>
                  </a:lnTo>
                  <a:lnTo>
                    <a:pt x="42" y="14"/>
                  </a:lnTo>
                  <a:lnTo>
                    <a:pt x="42" y="14"/>
                  </a:lnTo>
                  <a:lnTo>
                    <a:pt x="44" y="20"/>
                  </a:lnTo>
                  <a:lnTo>
                    <a:pt x="46" y="24"/>
                  </a:lnTo>
                  <a:lnTo>
                    <a:pt x="50" y="26"/>
                  </a:lnTo>
                  <a:lnTo>
                    <a:pt x="56" y="28"/>
                  </a:lnTo>
                  <a:lnTo>
                    <a:pt x="56" y="28"/>
                  </a:lnTo>
                  <a:lnTo>
                    <a:pt x="62" y="26"/>
                  </a:lnTo>
                  <a:lnTo>
                    <a:pt x="66" y="24"/>
                  </a:lnTo>
                  <a:lnTo>
                    <a:pt x="68" y="20"/>
                  </a:lnTo>
                  <a:lnTo>
                    <a:pt x="68" y="20"/>
                  </a:lnTo>
                  <a:lnTo>
                    <a:pt x="70" y="26"/>
                  </a:lnTo>
                  <a:lnTo>
                    <a:pt x="70" y="34"/>
                  </a:lnTo>
                  <a:lnTo>
                    <a:pt x="70" y="34"/>
                  </a:lnTo>
                  <a:lnTo>
                    <a:pt x="70" y="42"/>
                  </a:lnTo>
                  <a:lnTo>
                    <a:pt x="68" y="48"/>
                  </a:lnTo>
                  <a:lnTo>
                    <a:pt x="64" y="53"/>
                  </a:lnTo>
                  <a:lnTo>
                    <a:pt x="60" y="57"/>
                  </a:lnTo>
                  <a:lnTo>
                    <a:pt x="56" y="61"/>
                  </a:lnTo>
                  <a:lnTo>
                    <a:pt x="50" y="65"/>
                  </a:lnTo>
                  <a:lnTo>
                    <a:pt x="44" y="67"/>
                  </a:lnTo>
                  <a:lnTo>
                    <a:pt x="36" y="67"/>
                  </a:lnTo>
                  <a:lnTo>
                    <a:pt x="36" y="67"/>
                  </a:lnTo>
                  <a:lnTo>
                    <a:pt x="28" y="67"/>
                  </a:lnTo>
                  <a:lnTo>
                    <a:pt x="22" y="65"/>
                  </a:lnTo>
                  <a:lnTo>
                    <a:pt x="16" y="61"/>
                  </a:lnTo>
                  <a:lnTo>
                    <a:pt x="10" y="57"/>
                  </a:lnTo>
                  <a:lnTo>
                    <a:pt x="6" y="53"/>
                  </a:lnTo>
                  <a:lnTo>
                    <a:pt x="2" y="48"/>
                  </a:lnTo>
                  <a:lnTo>
                    <a:pt x="0" y="42"/>
                  </a:lnTo>
                  <a:lnTo>
                    <a:pt x="0" y="34"/>
                  </a:lnTo>
                  <a:lnTo>
                    <a:pt x="0" y="34"/>
                  </a:lnTo>
                  <a:lnTo>
                    <a:pt x="0" y="26"/>
                  </a:lnTo>
                  <a:lnTo>
                    <a:pt x="2" y="20"/>
                  </a:lnTo>
                  <a:lnTo>
                    <a:pt x="6" y="14"/>
                  </a:lnTo>
                  <a:lnTo>
                    <a:pt x="10" y="10"/>
                  </a:lnTo>
                  <a:lnTo>
                    <a:pt x="16" y="6"/>
                  </a:lnTo>
                  <a:lnTo>
                    <a:pt x="22" y="2"/>
                  </a:lnTo>
                  <a:lnTo>
                    <a:pt x="28"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F25FCCC1-8608-42BA-8DE0-87F415420CCE}"/>
                </a:ext>
              </a:extLst>
            </p:cNvPr>
            <p:cNvSpPr>
              <a:spLocks/>
            </p:cNvSpPr>
            <p:nvPr/>
          </p:nvSpPr>
          <p:spPr bwMode="auto">
            <a:xfrm>
              <a:off x="3211" y="3485"/>
              <a:ext cx="70" cy="67"/>
            </a:xfrm>
            <a:custGeom>
              <a:avLst/>
              <a:gdLst>
                <a:gd name="T0" fmla="*/ 36 w 70"/>
                <a:gd name="T1" fmla="*/ 0 h 67"/>
                <a:gd name="T2" fmla="*/ 36 w 70"/>
                <a:gd name="T3" fmla="*/ 0 h 67"/>
                <a:gd name="T4" fmla="*/ 42 w 70"/>
                <a:gd name="T5" fmla="*/ 0 h 67"/>
                <a:gd name="T6" fmla="*/ 48 w 70"/>
                <a:gd name="T7" fmla="*/ 2 h 67"/>
                <a:gd name="T8" fmla="*/ 48 w 70"/>
                <a:gd name="T9" fmla="*/ 2 h 67"/>
                <a:gd name="T10" fmla="*/ 44 w 70"/>
                <a:gd name="T11" fmla="*/ 6 h 67"/>
                <a:gd name="T12" fmla="*/ 42 w 70"/>
                <a:gd name="T13" fmla="*/ 14 h 67"/>
                <a:gd name="T14" fmla="*/ 42 w 70"/>
                <a:gd name="T15" fmla="*/ 14 h 67"/>
                <a:gd name="T16" fmla="*/ 44 w 70"/>
                <a:gd name="T17" fmla="*/ 20 h 67"/>
                <a:gd name="T18" fmla="*/ 46 w 70"/>
                <a:gd name="T19" fmla="*/ 24 h 67"/>
                <a:gd name="T20" fmla="*/ 50 w 70"/>
                <a:gd name="T21" fmla="*/ 26 h 67"/>
                <a:gd name="T22" fmla="*/ 56 w 70"/>
                <a:gd name="T23" fmla="*/ 28 h 67"/>
                <a:gd name="T24" fmla="*/ 56 w 70"/>
                <a:gd name="T25" fmla="*/ 28 h 67"/>
                <a:gd name="T26" fmla="*/ 62 w 70"/>
                <a:gd name="T27" fmla="*/ 26 h 67"/>
                <a:gd name="T28" fmla="*/ 66 w 70"/>
                <a:gd name="T29" fmla="*/ 24 h 67"/>
                <a:gd name="T30" fmla="*/ 68 w 70"/>
                <a:gd name="T31" fmla="*/ 20 h 67"/>
                <a:gd name="T32" fmla="*/ 68 w 70"/>
                <a:gd name="T33" fmla="*/ 20 h 67"/>
                <a:gd name="T34" fmla="*/ 70 w 70"/>
                <a:gd name="T35" fmla="*/ 26 h 67"/>
                <a:gd name="T36" fmla="*/ 70 w 70"/>
                <a:gd name="T37" fmla="*/ 34 h 67"/>
                <a:gd name="T38" fmla="*/ 70 w 70"/>
                <a:gd name="T39" fmla="*/ 34 h 67"/>
                <a:gd name="T40" fmla="*/ 70 w 70"/>
                <a:gd name="T41" fmla="*/ 42 h 67"/>
                <a:gd name="T42" fmla="*/ 68 w 70"/>
                <a:gd name="T43" fmla="*/ 48 h 67"/>
                <a:gd name="T44" fmla="*/ 64 w 70"/>
                <a:gd name="T45" fmla="*/ 53 h 67"/>
                <a:gd name="T46" fmla="*/ 60 w 70"/>
                <a:gd name="T47" fmla="*/ 57 h 67"/>
                <a:gd name="T48" fmla="*/ 56 w 70"/>
                <a:gd name="T49" fmla="*/ 61 h 67"/>
                <a:gd name="T50" fmla="*/ 50 w 70"/>
                <a:gd name="T51" fmla="*/ 65 h 67"/>
                <a:gd name="T52" fmla="*/ 44 w 70"/>
                <a:gd name="T53" fmla="*/ 67 h 67"/>
                <a:gd name="T54" fmla="*/ 36 w 70"/>
                <a:gd name="T55" fmla="*/ 67 h 67"/>
                <a:gd name="T56" fmla="*/ 36 w 70"/>
                <a:gd name="T57" fmla="*/ 67 h 67"/>
                <a:gd name="T58" fmla="*/ 28 w 70"/>
                <a:gd name="T59" fmla="*/ 67 h 67"/>
                <a:gd name="T60" fmla="*/ 22 w 70"/>
                <a:gd name="T61" fmla="*/ 65 h 67"/>
                <a:gd name="T62" fmla="*/ 16 w 70"/>
                <a:gd name="T63" fmla="*/ 61 h 67"/>
                <a:gd name="T64" fmla="*/ 10 w 70"/>
                <a:gd name="T65" fmla="*/ 57 h 67"/>
                <a:gd name="T66" fmla="*/ 6 w 70"/>
                <a:gd name="T67" fmla="*/ 53 h 67"/>
                <a:gd name="T68" fmla="*/ 2 w 70"/>
                <a:gd name="T69" fmla="*/ 48 h 67"/>
                <a:gd name="T70" fmla="*/ 0 w 70"/>
                <a:gd name="T71" fmla="*/ 42 h 67"/>
                <a:gd name="T72" fmla="*/ 0 w 70"/>
                <a:gd name="T73" fmla="*/ 34 h 67"/>
                <a:gd name="T74" fmla="*/ 0 w 70"/>
                <a:gd name="T75" fmla="*/ 34 h 67"/>
                <a:gd name="T76" fmla="*/ 0 w 70"/>
                <a:gd name="T77" fmla="*/ 26 h 67"/>
                <a:gd name="T78" fmla="*/ 2 w 70"/>
                <a:gd name="T79" fmla="*/ 20 h 67"/>
                <a:gd name="T80" fmla="*/ 6 w 70"/>
                <a:gd name="T81" fmla="*/ 14 h 67"/>
                <a:gd name="T82" fmla="*/ 10 w 70"/>
                <a:gd name="T83" fmla="*/ 10 h 67"/>
                <a:gd name="T84" fmla="*/ 16 w 70"/>
                <a:gd name="T85" fmla="*/ 6 h 67"/>
                <a:gd name="T86" fmla="*/ 22 w 70"/>
                <a:gd name="T87" fmla="*/ 2 h 67"/>
                <a:gd name="T88" fmla="*/ 28 w 70"/>
                <a:gd name="T89" fmla="*/ 0 h 67"/>
                <a:gd name="T90" fmla="*/ 36 w 70"/>
                <a:gd name="T9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7">
                  <a:moveTo>
                    <a:pt x="36" y="0"/>
                  </a:moveTo>
                  <a:lnTo>
                    <a:pt x="36" y="0"/>
                  </a:lnTo>
                  <a:lnTo>
                    <a:pt x="42" y="0"/>
                  </a:lnTo>
                  <a:lnTo>
                    <a:pt x="48" y="2"/>
                  </a:lnTo>
                  <a:lnTo>
                    <a:pt x="48" y="2"/>
                  </a:lnTo>
                  <a:lnTo>
                    <a:pt x="44" y="6"/>
                  </a:lnTo>
                  <a:lnTo>
                    <a:pt x="42" y="14"/>
                  </a:lnTo>
                  <a:lnTo>
                    <a:pt x="42" y="14"/>
                  </a:lnTo>
                  <a:lnTo>
                    <a:pt x="44" y="20"/>
                  </a:lnTo>
                  <a:lnTo>
                    <a:pt x="46" y="24"/>
                  </a:lnTo>
                  <a:lnTo>
                    <a:pt x="50" y="26"/>
                  </a:lnTo>
                  <a:lnTo>
                    <a:pt x="56" y="28"/>
                  </a:lnTo>
                  <a:lnTo>
                    <a:pt x="56" y="28"/>
                  </a:lnTo>
                  <a:lnTo>
                    <a:pt x="62" y="26"/>
                  </a:lnTo>
                  <a:lnTo>
                    <a:pt x="66" y="24"/>
                  </a:lnTo>
                  <a:lnTo>
                    <a:pt x="68" y="20"/>
                  </a:lnTo>
                  <a:lnTo>
                    <a:pt x="68" y="20"/>
                  </a:lnTo>
                  <a:lnTo>
                    <a:pt x="70" y="26"/>
                  </a:lnTo>
                  <a:lnTo>
                    <a:pt x="70" y="34"/>
                  </a:lnTo>
                  <a:lnTo>
                    <a:pt x="70" y="34"/>
                  </a:lnTo>
                  <a:lnTo>
                    <a:pt x="70" y="42"/>
                  </a:lnTo>
                  <a:lnTo>
                    <a:pt x="68" y="48"/>
                  </a:lnTo>
                  <a:lnTo>
                    <a:pt x="64" y="53"/>
                  </a:lnTo>
                  <a:lnTo>
                    <a:pt x="60" y="57"/>
                  </a:lnTo>
                  <a:lnTo>
                    <a:pt x="56" y="61"/>
                  </a:lnTo>
                  <a:lnTo>
                    <a:pt x="50" y="65"/>
                  </a:lnTo>
                  <a:lnTo>
                    <a:pt x="44" y="67"/>
                  </a:lnTo>
                  <a:lnTo>
                    <a:pt x="36" y="67"/>
                  </a:lnTo>
                  <a:lnTo>
                    <a:pt x="36" y="67"/>
                  </a:lnTo>
                  <a:lnTo>
                    <a:pt x="28" y="67"/>
                  </a:lnTo>
                  <a:lnTo>
                    <a:pt x="22" y="65"/>
                  </a:lnTo>
                  <a:lnTo>
                    <a:pt x="16" y="61"/>
                  </a:lnTo>
                  <a:lnTo>
                    <a:pt x="10" y="57"/>
                  </a:lnTo>
                  <a:lnTo>
                    <a:pt x="6" y="53"/>
                  </a:lnTo>
                  <a:lnTo>
                    <a:pt x="2" y="48"/>
                  </a:lnTo>
                  <a:lnTo>
                    <a:pt x="0" y="42"/>
                  </a:lnTo>
                  <a:lnTo>
                    <a:pt x="0" y="34"/>
                  </a:lnTo>
                  <a:lnTo>
                    <a:pt x="0" y="34"/>
                  </a:lnTo>
                  <a:lnTo>
                    <a:pt x="0" y="26"/>
                  </a:lnTo>
                  <a:lnTo>
                    <a:pt x="2" y="20"/>
                  </a:lnTo>
                  <a:lnTo>
                    <a:pt x="6" y="14"/>
                  </a:lnTo>
                  <a:lnTo>
                    <a:pt x="10" y="10"/>
                  </a:lnTo>
                  <a:lnTo>
                    <a:pt x="16" y="6"/>
                  </a:lnTo>
                  <a:lnTo>
                    <a:pt x="22" y="2"/>
                  </a:lnTo>
                  <a:lnTo>
                    <a:pt x="28" y="0"/>
                  </a:lnTo>
                  <a:lnTo>
                    <a:pt x="3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ECCB2468-763D-459A-AF8D-45071E3BC972}"/>
                </a:ext>
              </a:extLst>
            </p:cNvPr>
            <p:cNvSpPr>
              <a:spLocks/>
            </p:cNvSpPr>
            <p:nvPr/>
          </p:nvSpPr>
          <p:spPr bwMode="auto">
            <a:xfrm>
              <a:off x="2380" y="3275"/>
              <a:ext cx="2281" cy="94"/>
            </a:xfrm>
            <a:custGeom>
              <a:avLst/>
              <a:gdLst>
                <a:gd name="T0" fmla="*/ 0 w 2281"/>
                <a:gd name="T1" fmla="*/ 94 h 94"/>
                <a:gd name="T2" fmla="*/ 1073 w 2281"/>
                <a:gd name="T3" fmla="*/ 94 h 94"/>
                <a:gd name="T4" fmla="*/ 1206 w 2281"/>
                <a:gd name="T5" fmla="*/ 94 h 94"/>
                <a:gd name="T6" fmla="*/ 2281 w 2281"/>
                <a:gd name="T7" fmla="*/ 94 h 94"/>
                <a:gd name="T8" fmla="*/ 2209 w 2281"/>
                <a:gd name="T9" fmla="*/ 76 h 94"/>
                <a:gd name="T10" fmla="*/ 2165 w 2281"/>
                <a:gd name="T11" fmla="*/ 56 h 94"/>
                <a:gd name="T12" fmla="*/ 2149 w 2281"/>
                <a:gd name="T13" fmla="*/ 40 h 94"/>
                <a:gd name="T14" fmla="*/ 2139 w 2281"/>
                <a:gd name="T15" fmla="*/ 22 h 94"/>
                <a:gd name="T16" fmla="*/ 2141 w 2281"/>
                <a:gd name="T17" fmla="*/ 0 h 94"/>
                <a:gd name="T18" fmla="*/ 2123 w 2281"/>
                <a:gd name="T19" fmla="*/ 18 h 94"/>
                <a:gd name="T20" fmla="*/ 2079 w 2281"/>
                <a:gd name="T21" fmla="*/ 46 h 94"/>
                <a:gd name="T22" fmla="*/ 2029 w 2281"/>
                <a:gd name="T23" fmla="*/ 62 h 94"/>
                <a:gd name="T24" fmla="*/ 1973 w 2281"/>
                <a:gd name="T25" fmla="*/ 68 h 94"/>
                <a:gd name="T26" fmla="*/ 1919 w 2281"/>
                <a:gd name="T27" fmla="*/ 68 h 94"/>
                <a:gd name="T28" fmla="*/ 1868 w 2281"/>
                <a:gd name="T29" fmla="*/ 60 h 94"/>
                <a:gd name="T30" fmla="*/ 1824 w 2281"/>
                <a:gd name="T31" fmla="*/ 48 h 94"/>
                <a:gd name="T32" fmla="*/ 1790 w 2281"/>
                <a:gd name="T33" fmla="*/ 32 h 94"/>
                <a:gd name="T34" fmla="*/ 1778 w 2281"/>
                <a:gd name="T35" fmla="*/ 22 h 94"/>
                <a:gd name="T36" fmla="*/ 1764 w 2281"/>
                <a:gd name="T37" fmla="*/ 38 h 94"/>
                <a:gd name="T38" fmla="*/ 1742 w 2281"/>
                <a:gd name="T39" fmla="*/ 50 h 94"/>
                <a:gd name="T40" fmla="*/ 1686 w 2281"/>
                <a:gd name="T41" fmla="*/ 66 h 94"/>
                <a:gd name="T42" fmla="*/ 1618 w 2281"/>
                <a:gd name="T43" fmla="*/ 74 h 94"/>
                <a:gd name="T44" fmla="*/ 1542 w 2281"/>
                <a:gd name="T45" fmla="*/ 74 h 94"/>
                <a:gd name="T46" fmla="*/ 1470 w 2281"/>
                <a:gd name="T47" fmla="*/ 66 h 94"/>
                <a:gd name="T48" fmla="*/ 1406 w 2281"/>
                <a:gd name="T49" fmla="*/ 52 h 94"/>
                <a:gd name="T50" fmla="*/ 1360 w 2281"/>
                <a:gd name="T51" fmla="*/ 32 h 94"/>
                <a:gd name="T52" fmla="*/ 1344 w 2281"/>
                <a:gd name="T53" fmla="*/ 20 h 94"/>
                <a:gd name="T54" fmla="*/ 1336 w 2281"/>
                <a:gd name="T55" fmla="*/ 8 h 94"/>
                <a:gd name="T56" fmla="*/ 1320 w 2281"/>
                <a:gd name="T57" fmla="*/ 24 h 94"/>
                <a:gd name="T58" fmla="*/ 1278 w 2281"/>
                <a:gd name="T59" fmla="*/ 50 h 94"/>
                <a:gd name="T60" fmla="*/ 1228 w 2281"/>
                <a:gd name="T61" fmla="*/ 66 h 94"/>
                <a:gd name="T62" fmla="*/ 1170 w 2281"/>
                <a:gd name="T63" fmla="*/ 74 h 94"/>
                <a:gd name="T64" fmla="*/ 1111 w 2281"/>
                <a:gd name="T65" fmla="*/ 74 h 94"/>
                <a:gd name="T66" fmla="*/ 1053 w 2281"/>
                <a:gd name="T67" fmla="*/ 66 h 94"/>
                <a:gd name="T68" fmla="*/ 1003 w 2281"/>
                <a:gd name="T69" fmla="*/ 50 h 94"/>
                <a:gd name="T70" fmla="*/ 961 w 2281"/>
                <a:gd name="T71" fmla="*/ 24 h 94"/>
                <a:gd name="T72" fmla="*/ 945 w 2281"/>
                <a:gd name="T73" fmla="*/ 8 h 94"/>
                <a:gd name="T74" fmla="*/ 937 w 2281"/>
                <a:gd name="T75" fmla="*/ 20 h 94"/>
                <a:gd name="T76" fmla="*/ 899 w 2281"/>
                <a:gd name="T77" fmla="*/ 42 h 94"/>
                <a:gd name="T78" fmla="*/ 843 w 2281"/>
                <a:gd name="T79" fmla="*/ 60 h 94"/>
                <a:gd name="T80" fmla="*/ 773 w 2281"/>
                <a:gd name="T81" fmla="*/ 72 h 94"/>
                <a:gd name="T82" fmla="*/ 699 w 2281"/>
                <a:gd name="T83" fmla="*/ 76 h 94"/>
                <a:gd name="T84" fmla="*/ 627 w 2281"/>
                <a:gd name="T85" fmla="*/ 72 h 94"/>
                <a:gd name="T86" fmla="*/ 563 w 2281"/>
                <a:gd name="T87" fmla="*/ 60 h 94"/>
                <a:gd name="T88" fmla="*/ 527 w 2281"/>
                <a:gd name="T89" fmla="*/ 44 h 94"/>
                <a:gd name="T90" fmla="*/ 509 w 2281"/>
                <a:gd name="T91" fmla="*/ 30 h 94"/>
                <a:gd name="T92" fmla="*/ 503 w 2281"/>
                <a:gd name="T93" fmla="*/ 22 h 94"/>
                <a:gd name="T94" fmla="*/ 475 w 2281"/>
                <a:gd name="T95" fmla="*/ 40 h 94"/>
                <a:gd name="T96" fmla="*/ 435 w 2281"/>
                <a:gd name="T97" fmla="*/ 56 h 94"/>
                <a:gd name="T98" fmla="*/ 387 w 2281"/>
                <a:gd name="T99" fmla="*/ 66 h 94"/>
                <a:gd name="T100" fmla="*/ 334 w 2281"/>
                <a:gd name="T101" fmla="*/ 70 h 94"/>
                <a:gd name="T102" fmla="*/ 278 w 2281"/>
                <a:gd name="T103" fmla="*/ 66 h 94"/>
                <a:gd name="T104" fmla="*/ 226 w 2281"/>
                <a:gd name="T105" fmla="*/ 54 h 94"/>
                <a:gd name="T106" fmla="*/ 178 w 2281"/>
                <a:gd name="T107" fmla="*/ 32 h 94"/>
                <a:gd name="T108" fmla="*/ 138 w 2281"/>
                <a:gd name="T109" fmla="*/ 0 h 94"/>
                <a:gd name="T110" fmla="*/ 140 w 2281"/>
                <a:gd name="T111" fmla="*/ 12 h 94"/>
                <a:gd name="T112" fmla="*/ 136 w 2281"/>
                <a:gd name="T113" fmla="*/ 32 h 94"/>
                <a:gd name="T114" fmla="*/ 124 w 2281"/>
                <a:gd name="T115" fmla="*/ 48 h 94"/>
                <a:gd name="T116" fmla="*/ 94 w 2281"/>
                <a:gd name="T117" fmla="*/ 68 h 94"/>
                <a:gd name="T118" fmla="*/ 46 w 2281"/>
                <a:gd name="T119"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81" h="94">
                  <a:moveTo>
                    <a:pt x="0" y="94"/>
                  </a:moveTo>
                  <a:lnTo>
                    <a:pt x="0" y="94"/>
                  </a:lnTo>
                  <a:lnTo>
                    <a:pt x="1073" y="94"/>
                  </a:lnTo>
                  <a:lnTo>
                    <a:pt x="1073" y="94"/>
                  </a:lnTo>
                  <a:lnTo>
                    <a:pt x="1206" y="94"/>
                  </a:lnTo>
                  <a:lnTo>
                    <a:pt x="1206" y="94"/>
                  </a:lnTo>
                  <a:lnTo>
                    <a:pt x="2281" y="94"/>
                  </a:lnTo>
                  <a:lnTo>
                    <a:pt x="2281" y="94"/>
                  </a:lnTo>
                  <a:lnTo>
                    <a:pt x="2235" y="84"/>
                  </a:lnTo>
                  <a:lnTo>
                    <a:pt x="2209" y="76"/>
                  </a:lnTo>
                  <a:lnTo>
                    <a:pt x="2185" y="68"/>
                  </a:lnTo>
                  <a:lnTo>
                    <a:pt x="2165" y="56"/>
                  </a:lnTo>
                  <a:lnTo>
                    <a:pt x="2155" y="48"/>
                  </a:lnTo>
                  <a:lnTo>
                    <a:pt x="2149" y="40"/>
                  </a:lnTo>
                  <a:lnTo>
                    <a:pt x="2143" y="32"/>
                  </a:lnTo>
                  <a:lnTo>
                    <a:pt x="2139" y="22"/>
                  </a:lnTo>
                  <a:lnTo>
                    <a:pt x="2139" y="12"/>
                  </a:lnTo>
                  <a:lnTo>
                    <a:pt x="2141" y="0"/>
                  </a:lnTo>
                  <a:lnTo>
                    <a:pt x="2141" y="0"/>
                  </a:lnTo>
                  <a:lnTo>
                    <a:pt x="2123" y="18"/>
                  </a:lnTo>
                  <a:lnTo>
                    <a:pt x="2101" y="32"/>
                  </a:lnTo>
                  <a:lnTo>
                    <a:pt x="2079" y="46"/>
                  </a:lnTo>
                  <a:lnTo>
                    <a:pt x="2055" y="54"/>
                  </a:lnTo>
                  <a:lnTo>
                    <a:pt x="2029" y="62"/>
                  </a:lnTo>
                  <a:lnTo>
                    <a:pt x="2001" y="66"/>
                  </a:lnTo>
                  <a:lnTo>
                    <a:pt x="1973" y="68"/>
                  </a:lnTo>
                  <a:lnTo>
                    <a:pt x="1947" y="70"/>
                  </a:lnTo>
                  <a:lnTo>
                    <a:pt x="1919" y="68"/>
                  </a:lnTo>
                  <a:lnTo>
                    <a:pt x="1892" y="66"/>
                  </a:lnTo>
                  <a:lnTo>
                    <a:pt x="1868" y="60"/>
                  </a:lnTo>
                  <a:lnTo>
                    <a:pt x="1844" y="56"/>
                  </a:lnTo>
                  <a:lnTo>
                    <a:pt x="1824" y="48"/>
                  </a:lnTo>
                  <a:lnTo>
                    <a:pt x="1806" y="40"/>
                  </a:lnTo>
                  <a:lnTo>
                    <a:pt x="1790" y="32"/>
                  </a:lnTo>
                  <a:lnTo>
                    <a:pt x="1778" y="22"/>
                  </a:lnTo>
                  <a:lnTo>
                    <a:pt x="1778" y="22"/>
                  </a:lnTo>
                  <a:lnTo>
                    <a:pt x="1772" y="30"/>
                  </a:lnTo>
                  <a:lnTo>
                    <a:pt x="1764" y="38"/>
                  </a:lnTo>
                  <a:lnTo>
                    <a:pt x="1754" y="44"/>
                  </a:lnTo>
                  <a:lnTo>
                    <a:pt x="1742" y="50"/>
                  </a:lnTo>
                  <a:lnTo>
                    <a:pt x="1716" y="60"/>
                  </a:lnTo>
                  <a:lnTo>
                    <a:pt x="1686" y="66"/>
                  </a:lnTo>
                  <a:lnTo>
                    <a:pt x="1652" y="72"/>
                  </a:lnTo>
                  <a:lnTo>
                    <a:pt x="1618" y="74"/>
                  </a:lnTo>
                  <a:lnTo>
                    <a:pt x="1580" y="76"/>
                  </a:lnTo>
                  <a:lnTo>
                    <a:pt x="1542" y="74"/>
                  </a:lnTo>
                  <a:lnTo>
                    <a:pt x="1506" y="72"/>
                  </a:lnTo>
                  <a:lnTo>
                    <a:pt x="1470" y="66"/>
                  </a:lnTo>
                  <a:lnTo>
                    <a:pt x="1436" y="60"/>
                  </a:lnTo>
                  <a:lnTo>
                    <a:pt x="1406" y="52"/>
                  </a:lnTo>
                  <a:lnTo>
                    <a:pt x="1380" y="42"/>
                  </a:lnTo>
                  <a:lnTo>
                    <a:pt x="1360" y="32"/>
                  </a:lnTo>
                  <a:lnTo>
                    <a:pt x="1350" y="26"/>
                  </a:lnTo>
                  <a:lnTo>
                    <a:pt x="1344" y="20"/>
                  </a:lnTo>
                  <a:lnTo>
                    <a:pt x="1340" y="14"/>
                  </a:lnTo>
                  <a:lnTo>
                    <a:pt x="1336" y="8"/>
                  </a:lnTo>
                  <a:lnTo>
                    <a:pt x="1336" y="8"/>
                  </a:lnTo>
                  <a:lnTo>
                    <a:pt x="1320" y="24"/>
                  </a:lnTo>
                  <a:lnTo>
                    <a:pt x="1300" y="38"/>
                  </a:lnTo>
                  <a:lnTo>
                    <a:pt x="1278" y="50"/>
                  </a:lnTo>
                  <a:lnTo>
                    <a:pt x="1254" y="58"/>
                  </a:lnTo>
                  <a:lnTo>
                    <a:pt x="1228" y="66"/>
                  </a:lnTo>
                  <a:lnTo>
                    <a:pt x="1200" y="72"/>
                  </a:lnTo>
                  <a:lnTo>
                    <a:pt x="1170" y="74"/>
                  </a:lnTo>
                  <a:lnTo>
                    <a:pt x="1141" y="76"/>
                  </a:lnTo>
                  <a:lnTo>
                    <a:pt x="1111" y="74"/>
                  </a:lnTo>
                  <a:lnTo>
                    <a:pt x="1081" y="72"/>
                  </a:lnTo>
                  <a:lnTo>
                    <a:pt x="1053" y="66"/>
                  </a:lnTo>
                  <a:lnTo>
                    <a:pt x="1027" y="58"/>
                  </a:lnTo>
                  <a:lnTo>
                    <a:pt x="1003" y="50"/>
                  </a:lnTo>
                  <a:lnTo>
                    <a:pt x="981" y="38"/>
                  </a:lnTo>
                  <a:lnTo>
                    <a:pt x="961" y="24"/>
                  </a:lnTo>
                  <a:lnTo>
                    <a:pt x="945" y="8"/>
                  </a:lnTo>
                  <a:lnTo>
                    <a:pt x="945" y="8"/>
                  </a:lnTo>
                  <a:lnTo>
                    <a:pt x="941" y="14"/>
                  </a:lnTo>
                  <a:lnTo>
                    <a:pt x="937" y="20"/>
                  </a:lnTo>
                  <a:lnTo>
                    <a:pt x="921" y="32"/>
                  </a:lnTo>
                  <a:lnTo>
                    <a:pt x="899" y="42"/>
                  </a:lnTo>
                  <a:lnTo>
                    <a:pt x="873" y="52"/>
                  </a:lnTo>
                  <a:lnTo>
                    <a:pt x="843" y="60"/>
                  </a:lnTo>
                  <a:lnTo>
                    <a:pt x="809" y="66"/>
                  </a:lnTo>
                  <a:lnTo>
                    <a:pt x="773" y="72"/>
                  </a:lnTo>
                  <a:lnTo>
                    <a:pt x="737" y="74"/>
                  </a:lnTo>
                  <a:lnTo>
                    <a:pt x="699" y="76"/>
                  </a:lnTo>
                  <a:lnTo>
                    <a:pt x="663" y="74"/>
                  </a:lnTo>
                  <a:lnTo>
                    <a:pt x="627" y="72"/>
                  </a:lnTo>
                  <a:lnTo>
                    <a:pt x="593" y="66"/>
                  </a:lnTo>
                  <a:lnTo>
                    <a:pt x="563" y="60"/>
                  </a:lnTo>
                  <a:lnTo>
                    <a:pt x="539" y="50"/>
                  </a:lnTo>
                  <a:lnTo>
                    <a:pt x="527" y="44"/>
                  </a:lnTo>
                  <a:lnTo>
                    <a:pt x="517" y="38"/>
                  </a:lnTo>
                  <a:lnTo>
                    <a:pt x="509" y="30"/>
                  </a:lnTo>
                  <a:lnTo>
                    <a:pt x="503" y="22"/>
                  </a:lnTo>
                  <a:lnTo>
                    <a:pt x="503" y="22"/>
                  </a:lnTo>
                  <a:lnTo>
                    <a:pt x="491" y="32"/>
                  </a:lnTo>
                  <a:lnTo>
                    <a:pt x="475" y="40"/>
                  </a:lnTo>
                  <a:lnTo>
                    <a:pt x="457" y="48"/>
                  </a:lnTo>
                  <a:lnTo>
                    <a:pt x="435" y="56"/>
                  </a:lnTo>
                  <a:lnTo>
                    <a:pt x="413" y="60"/>
                  </a:lnTo>
                  <a:lnTo>
                    <a:pt x="387" y="66"/>
                  </a:lnTo>
                  <a:lnTo>
                    <a:pt x="360" y="68"/>
                  </a:lnTo>
                  <a:lnTo>
                    <a:pt x="334" y="70"/>
                  </a:lnTo>
                  <a:lnTo>
                    <a:pt x="306" y="68"/>
                  </a:lnTo>
                  <a:lnTo>
                    <a:pt x="278" y="66"/>
                  </a:lnTo>
                  <a:lnTo>
                    <a:pt x="252" y="62"/>
                  </a:lnTo>
                  <a:lnTo>
                    <a:pt x="226" y="54"/>
                  </a:lnTo>
                  <a:lnTo>
                    <a:pt x="200" y="46"/>
                  </a:lnTo>
                  <a:lnTo>
                    <a:pt x="178" y="32"/>
                  </a:lnTo>
                  <a:lnTo>
                    <a:pt x="156" y="18"/>
                  </a:lnTo>
                  <a:lnTo>
                    <a:pt x="138" y="0"/>
                  </a:lnTo>
                  <a:lnTo>
                    <a:pt x="138" y="0"/>
                  </a:lnTo>
                  <a:lnTo>
                    <a:pt x="140" y="12"/>
                  </a:lnTo>
                  <a:lnTo>
                    <a:pt x="140" y="22"/>
                  </a:lnTo>
                  <a:lnTo>
                    <a:pt x="136" y="32"/>
                  </a:lnTo>
                  <a:lnTo>
                    <a:pt x="132" y="40"/>
                  </a:lnTo>
                  <a:lnTo>
                    <a:pt x="124" y="48"/>
                  </a:lnTo>
                  <a:lnTo>
                    <a:pt x="116" y="56"/>
                  </a:lnTo>
                  <a:lnTo>
                    <a:pt x="94" y="68"/>
                  </a:lnTo>
                  <a:lnTo>
                    <a:pt x="70" y="76"/>
                  </a:lnTo>
                  <a:lnTo>
                    <a:pt x="46" y="84"/>
                  </a:lnTo>
                  <a:lnTo>
                    <a:pt x="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17E2BAA5-0417-44E8-8790-75636FD3509F}"/>
                </a:ext>
              </a:extLst>
            </p:cNvPr>
            <p:cNvSpPr>
              <a:spLocks/>
            </p:cNvSpPr>
            <p:nvPr/>
          </p:nvSpPr>
          <p:spPr bwMode="auto">
            <a:xfrm>
              <a:off x="2380" y="3275"/>
              <a:ext cx="2281" cy="94"/>
            </a:xfrm>
            <a:custGeom>
              <a:avLst/>
              <a:gdLst>
                <a:gd name="T0" fmla="*/ 0 w 2281"/>
                <a:gd name="T1" fmla="*/ 94 h 94"/>
                <a:gd name="T2" fmla="*/ 1073 w 2281"/>
                <a:gd name="T3" fmla="*/ 94 h 94"/>
                <a:gd name="T4" fmla="*/ 1206 w 2281"/>
                <a:gd name="T5" fmla="*/ 94 h 94"/>
                <a:gd name="T6" fmla="*/ 2281 w 2281"/>
                <a:gd name="T7" fmla="*/ 94 h 94"/>
                <a:gd name="T8" fmla="*/ 2209 w 2281"/>
                <a:gd name="T9" fmla="*/ 76 h 94"/>
                <a:gd name="T10" fmla="*/ 2165 w 2281"/>
                <a:gd name="T11" fmla="*/ 56 h 94"/>
                <a:gd name="T12" fmla="*/ 2149 w 2281"/>
                <a:gd name="T13" fmla="*/ 40 h 94"/>
                <a:gd name="T14" fmla="*/ 2139 w 2281"/>
                <a:gd name="T15" fmla="*/ 22 h 94"/>
                <a:gd name="T16" fmla="*/ 2141 w 2281"/>
                <a:gd name="T17" fmla="*/ 0 h 94"/>
                <a:gd name="T18" fmla="*/ 2123 w 2281"/>
                <a:gd name="T19" fmla="*/ 18 h 94"/>
                <a:gd name="T20" fmla="*/ 2079 w 2281"/>
                <a:gd name="T21" fmla="*/ 46 h 94"/>
                <a:gd name="T22" fmla="*/ 2029 w 2281"/>
                <a:gd name="T23" fmla="*/ 62 h 94"/>
                <a:gd name="T24" fmla="*/ 1973 w 2281"/>
                <a:gd name="T25" fmla="*/ 68 h 94"/>
                <a:gd name="T26" fmla="*/ 1919 w 2281"/>
                <a:gd name="T27" fmla="*/ 68 h 94"/>
                <a:gd name="T28" fmla="*/ 1868 w 2281"/>
                <a:gd name="T29" fmla="*/ 60 h 94"/>
                <a:gd name="T30" fmla="*/ 1824 w 2281"/>
                <a:gd name="T31" fmla="*/ 48 h 94"/>
                <a:gd name="T32" fmla="*/ 1790 w 2281"/>
                <a:gd name="T33" fmla="*/ 32 h 94"/>
                <a:gd name="T34" fmla="*/ 1778 w 2281"/>
                <a:gd name="T35" fmla="*/ 22 h 94"/>
                <a:gd name="T36" fmla="*/ 1764 w 2281"/>
                <a:gd name="T37" fmla="*/ 38 h 94"/>
                <a:gd name="T38" fmla="*/ 1742 w 2281"/>
                <a:gd name="T39" fmla="*/ 50 h 94"/>
                <a:gd name="T40" fmla="*/ 1686 w 2281"/>
                <a:gd name="T41" fmla="*/ 66 h 94"/>
                <a:gd name="T42" fmla="*/ 1618 w 2281"/>
                <a:gd name="T43" fmla="*/ 74 h 94"/>
                <a:gd name="T44" fmla="*/ 1542 w 2281"/>
                <a:gd name="T45" fmla="*/ 74 h 94"/>
                <a:gd name="T46" fmla="*/ 1470 w 2281"/>
                <a:gd name="T47" fmla="*/ 66 h 94"/>
                <a:gd name="T48" fmla="*/ 1406 w 2281"/>
                <a:gd name="T49" fmla="*/ 52 h 94"/>
                <a:gd name="T50" fmla="*/ 1360 w 2281"/>
                <a:gd name="T51" fmla="*/ 32 h 94"/>
                <a:gd name="T52" fmla="*/ 1344 w 2281"/>
                <a:gd name="T53" fmla="*/ 20 h 94"/>
                <a:gd name="T54" fmla="*/ 1336 w 2281"/>
                <a:gd name="T55" fmla="*/ 8 h 94"/>
                <a:gd name="T56" fmla="*/ 1320 w 2281"/>
                <a:gd name="T57" fmla="*/ 24 h 94"/>
                <a:gd name="T58" fmla="*/ 1278 w 2281"/>
                <a:gd name="T59" fmla="*/ 50 h 94"/>
                <a:gd name="T60" fmla="*/ 1228 w 2281"/>
                <a:gd name="T61" fmla="*/ 66 h 94"/>
                <a:gd name="T62" fmla="*/ 1170 w 2281"/>
                <a:gd name="T63" fmla="*/ 74 h 94"/>
                <a:gd name="T64" fmla="*/ 1111 w 2281"/>
                <a:gd name="T65" fmla="*/ 74 h 94"/>
                <a:gd name="T66" fmla="*/ 1053 w 2281"/>
                <a:gd name="T67" fmla="*/ 66 h 94"/>
                <a:gd name="T68" fmla="*/ 1003 w 2281"/>
                <a:gd name="T69" fmla="*/ 50 h 94"/>
                <a:gd name="T70" fmla="*/ 961 w 2281"/>
                <a:gd name="T71" fmla="*/ 24 h 94"/>
                <a:gd name="T72" fmla="*/ 945 w 2281"/>
                <a:gd name="T73" fmla="*/ 8 h 94"/>
                <a:gd name="T74" fmla="*/ 937 w 2281"/>
                <a:gd name="T75" fmla="*/ 20 h 94"/>
                <a:gd name="T76" fmla="*/ 899 w 2281"/>
                <a:gd name="T77" fmla="*/ 42 h 94"/>
                <a:gd name="T78" fmla="*/ 843 w 2281"/>
                <a:gd name="T79" fmla="*/ 60 h 94"/>
                <a:gd name="T80" fmla="*/ 773 w 2281"/>
                <a:gd name="T81" fmla="*/ 72 h 94"/>
                <a:gd name="T82" fmla="*/ 699 w 2281"/>
                <a:gd name="T83" fmla="*/ 76 h 94"/>
                <a:gd name="T84" fmla="*/ 627 w 2281"/>
                <a:gd name="T85" fmla="*/ 72 h 94"/>
                <a:gd name="T86" fmla="*/ 563 w 2281"/>
                <a:gd name="T87" fmla="*/ 60 h 94"/>
                <a:gd name="T88" fmla="*/ 527 w 2281"/>
                <a:gd name="T89" fmla="*/ 44 h 94"/>
                <a:gd name="T90" fmla="*/ 509 w 2281"/>
                <a:gd name="T91" fmla="*/ 30 h 94"/>
                <a:gd name="T92" fmla="*/ 503 w 2281"/>
                <a:gd name="T93" fmla="*/ 22 h 94"/>
                <a:gd name="T94" fmla="*/ 475 w 2281"/>
                <a:gd name="T95" fmla="*/ 40 h 94"/>
                <a:gd name="T96" fmla="*/ 435 w 2281"/>
                <a:gd name="T97" fmla="*/ 56 h 94"/>
                <a:gd name="T98" fmla="*/ 387 w 2281"/>
                <a:gd name="T99" fmla="*/ 66 h 94"/>
                <a:gd name="T100" fmla="*/ 334 w 2281"/>
                <a:gd name="T101" fmla="*/ 70 h 94"/>
                <a:gd name="T102" fmla="*/ 278 w 2281"/>
                <a:gd name="T103" fmla="*/ 66 h 94"/>
                <a:gd name="T104" fmla="*/ 226 w 2281"/>
                <a:gd name="T105" fmla="*/ 54 h 94"/>
                <a:gd name="T106" fmla="*/ 178 w 2281"/>
                <a:gd name="T107" fmla="*/ 32 h 94"/>
                <a:gd name="T108" fmla="*/ 138 w 2281"/>
                <a:gd name="T109" fmla="*/ 0 h 94"/>
                <a:gd name="T110" fmla="*/ 140 w 2281"/>
                <a:gd name="T111" fmla="*/ 12 h 94"/>
                <a:gd name="T112" fmla="*/ 136 w 2281"/>
                <a:gd name="T113" fmla="*/ 32 h 94"/>
                <a:gd name="T114" fmla="*/ 124 w 2281"/>
                <a:gd name="T115" fmla="*/ 48 h 94"/>
                <a:gd name="T116" fmla="*/ 94 w 2281"/>
                <a:gd name="T117" fmla="*/ 68 h 94"/>
                <a:gd name="T118" fmla="*/ 46 w 2281"/>
                <a:gd name="T119"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81" h="94">
                  <a:moveTo>
                    <a:pt x="0" y="94"/>
                  </a:moveTo>
                  <a:lnTo>
                    <a:pt x="0" y="94"/>
                  </a:lnTo>
                  <a:lnTo>
                    <a:pt x="1073" y="94"/>
                  </a:lnTo>
                  <a:lnTo>
                    <a:pt x="1073" y="94"/>
                  </a:lnTo>
                  <a:lnTo>
                    <a:pt x="1206" y="94"/>
                  </a:lnTo>
                  <a:lnTo>
                    <a:pt x="1206" y="94"/>
                  </a:lnTo>
                  <a:lnTo>
                    <a:pt x="2281" y="94"/>
                  </a:lnTo>
                  <a:lnTo>
                    <a:pt x="2281" y="94"/>
                  </a:lnTo>
                  <a:lnTo>
                    <a:pt x="2235" y="84"/>
                  </a:lnTo>
                  <a:lnTo>
                    <a:pt x="2209" y="76"/>
                  </a:lnTo>
                  <a:lnTo>
                    <a:pt x="2185" y="68"/>
                  </a:lnTo>
                  <a:lnTo>
                    <a:pt x="2165" y="56"/>
                  </a:lnTo>
                  <a:lnTo>
                    <a:pt x="2155" y="48"/>
                  </a:lnTo>
                  <a:lnTo>
                    <a:pt x="2149" y="40"/>
                  </a:lnTo>
                  <a:lnTo>
                    <a:pt x="2143" y="32"/>
                  </a:lnTo>
                  <a:lnTo>
                    <a:pt x="2139" y="22"/>
                  </a:lnTo>
                  <a:lnTo>
                    <a:pt x="2139" y="12"/>
                  </a:lnTo>
                  <a:lnTo>
                    <a:pt x="2141" y="0"/>
                  </a:lnTo>
                  <a:lnTo>
                    <a:pt x="2141" y="0"/>
                  </a:lnTo>
                  <a:lnTo>
                    <a:pt x="2123" y="18"/>
                  </a:lnTo>
                  <a:lnTo>
                    <a:pt x="2101" y="32"/>
                  </a:lnTo>
                  <a:lnTo>
                    <a:pt x="2079" y="46"/>
                  </a:lnTo>
                  <a:lnTo>
                    <a:pt x="2055" y="54"/>
                  </a:lnTo>
                  <a:lnTo>
                    <a:pt x="2029" y="62"/>
                  </a:lnTo>
                  <a:lnTo>
                    <a:pt x="2001" y="66"/>
                  </a:lnTo>
                  <a:lnTo>
                    <a:pt x="1973" y="68"/>
                  </a:lnTo>
                  <a:lnTo>
                    <a:pt x="1947" y="70"/>
                  </a:lnTo>
                  <a:lnTo>
                    <a:pt x="1919" y="68"/>
                  </a:lnTo>
                  <a:lnTo>
                    <a:pt x="1892" y="66"/>
                  </a:lnTo>
                  <a:lnTo>
                    <a:pt x="1868" y="60"/>
                  </a:lnTo>
                  <a:lnTo>
                    <a:pt x="1844" y="56"/>
                  </a:lnTo>
                  <a:lnTo>
                    <a:pt x="1824" y="48"/>
                  </a:lnTo>
                  <a:lnTo>
                    <a:pt x="1806" y="40"/>
                  </a:lnTo>
                  <a:lnTo>
                    <a:pt x="1790" y="32"/>
                  </a:lnTo>
                  <a:lnTo>
                    <a:pt x="1778" y="22"/>
                  </a:lnTo>
                  <a:lnTo>
                    <a:pt x="1778" y="22"/>
                  </a:lnTo>
                  <a:lnTo>
                    <a:pt x="1772" y="30"/>
                  </a:lnTo>
                  <a:lnTo>
                    <a:pt x="1764" y="38"/>
                  </a:lnTo>
                  <a:lnTo>
                    <a:pt x="1754" y="44"/>
                  </a:lnTo>
                  <a:lnTo>
                    <a:pt x="1742" y="50"/>
                  </a:lnTo>
                  <a:lnTo>
                    <a:pt x="1716" y="60"/>
                  </a:lnTo>
                  <a:lnTo>
                    <a:pt x="1686" y="66"/>
                  </a:lnTo>
                  <a:lnTo>
                    <a:pt x="1652" y="72"/>
                  </a:lnTo>
                  <a:lnTo>
                    <a:pt x="1618" y="74"/>
                  </a:lnTo>
                  <a:lnTo>
                    <a:pt x="1580" y="76"/>
                  </a:lnTo>
                  <a:lnTo>
                    <a:pt x="1542" y="74"/>
                  </a:lnTo>
                  <a:lnTo>
                    <a:pt x="1506" y="72"/>
                  </a:lnTo>
                  <a:lnTo>
                    <a:pt x="1470" y="66"/>
                  </a:lnTo>
                  <a:lnTo>
                    <a:pt x="1436" y="60"/>
                  </a:lnTo>
                  <a:lnTo>
                    <a:pt x="1406" y="52"/>
                  </a:lnTo>
                  <a:lnTo>
                    <a:pt x="1380" y="42"/>
                  </a:lnTo>
                  <a:lnTo>
                    <a:pt x="1360" y="32"/>
                  </a:lnTo>
                  <a:lnTo>
                    <a:pt x="1350" y="26"/>
                  </a:lnTo>
                  <a:lnTo>
                    <a:pt x="1344" y="20"/>
                  </a:lnTo>
                  <a:lnTo>
                    <a:pt x="1340" y="14"/>
                  </a:lnTo>
                  <a:lnTo>
                    <a:pt x="1336" y="8"/>
                  </a:lnTo>
                  <a:lnTo>
                    <a:pt x="1336" y="8"/>
                  </a:lnTo>
                  <a:lnTo>
                    <a:pt x="1320" y="24"/>
                  </a:lnTo>
                  <a:lnTo>
                    <a:pt x="1300" y="38"/>
                  </a:lnTo>
                  <a:lnTo>
                    <a:pt x="1278" y="50"/>
                  </a:lnTo>
                  <a:lnTo>
                    <a:pt x="1254" y="58"/>
                  </a:lnTo>
                  <a:lnTo>
                    <a:pt x="1228" y="66"/>
                  </a:lnTo>
                  <a:lnTo>
                    <a:pt x="1200" y="72"/>
                  </a:lnTo>
                  <a:lnTo>
                    <a:pt x="1170" y="74"/>
                  </a:lnTo>
                  <a:lnTo>
                    <a:pt x="1141" y="76"/>
                  </a:lnTo>
                  <a:lnTo>
                    <a:pt x="1111" y="74"/>
                  </a:lnTo>
                  <a:lnTo>
                    <a:pt x="1081" y="72"/>
                  </a:lnTo>
                  <a:lnTo>
                    <a:pt x="1053" y="66"/>
                  </a:lnTo>
                  <a:lnTo>
                    <a:pt x="1027" y="58"/>
                  </a:lnTo>
                  <a:lnTo>
                    <a:pt x="1003" y="50"/>
                  </a:lnTo>
                  <a:lnTo>
                    <a:pt x="981" y="38"/>
                  </a:lnTo>
                  <a:lnTo>
                    <a:pt x="961" y="24"/>
                  </a:lnTo>
                  <a:lnTo>
                    <a:pt x="945" y="8"/>
                  </a:lnTo>
                  <a:lnTo>
                    <a:pt x="945" y="8"/>
                  </a:lnTo>
                  <a:lnTo>
                    <a:pt x="941" y="14"/>
                  </a:lnTo>
                  <a:lnTo>
                    <a:pt x="937" y="20"/>
                  </a:lnTo>
                  <a:lnTo>
                    <a:pt x="921" y="32"/>
                  </a:lnTo>
                  <a:lnTo>
                    <a:pt x="899" y="42"/>
                  </a:lnTo>
                  <a:lnTo>
                    <a:pt x="873" y="52"/>
                  </a:lnTo>
                  <a:lnTo>
                    <a:pt x="843" y="60"/>
                  </a:lnTo>
                  <a:lnTo>
                    <a:pt x="809" y="66"/>
                  </a:lnTo>
                  <a:lnTo>
                    <a:pt x="773" y="72"/>
                  </a:lnTo>
                  <a:lnTo>
                    <a:pt x="737" y="74"/>
                  </a:lnTo>
                  <a:lnTo>
                    <a:pt x="699" y="76"/>
                  </a:lnTo>
                  <a:lnTo>
                    <a:pt x="663" y="74"/>
                  </a:lnTo>
                  <a:lnTo>
                    <a:pt x="627" y="72"/>
                  </a:lnTo>
                  <a:lnTo>
                    <a:pt x="593" y="66"/>
                  </a:lnTo>
                  <a:lnTo>
                    <a:pt x="563" y="60"/>
                  </a:lnTo>
                  <a:lnTo>
                    <a:pt x="539" y="50"/>
                  </a:lnTo>
                  <a:lnTo>
                    <a:pt x="527" y="44"/>
                  </a:lnTo>
                  <a:lnTo>
                    <a:pt x="517" y="38"/>
                  </a:lnTo>
                  <a:lnTo>
                    <a:pt x="509" y="30"/>
                  </a:lnTo>
                  <a:lnTo>
                    <a:pt x="503" y="22"/>
                  </a:lnTo>
                  <a:lnTo>
                    <a:pt x="503" y="22"/>
                  </a:lnTo>
                  <a:lnTo>
                    <a:pt x="491" y="32"/>
                  </a:lnTo>
                  <a:lnTo>
                    <a:pt x="475" y="40"/>
                  </a:lnTo>
                  <a:lnTo>
                    <a:pt x="457" y="48"/>
                  </a:lnTo>
                  <a:lnTo>
                    <a:pt x="435" y="56"/>
                  </a:lnTo>
                  <a:lnTo>
                    <a:pt x="413" y="60"/>
                  </a:lnTo>
                  <a:lnTo>
                    <a:pt x="387" y="66"/>
                  </a:lnTo>
                  <a:lnTo>
                    <a:pt x="360" y="68"/>
                  </a:lnTo>
                  <a:lnTo>
                    <a:pt x="334" y="70"/>
                  </a:lnTo>
                  <a:lnTo>
                    <a:pt x="306" y="68"/>
                  </a:lnTo>
                  <a:lnTo>
                    <a:pt x="278" y="66"/>
                  </a:lnTo>
                  <a:lnTo>
                    <a:pt x="252" y="62"/>
                  </a:lnTo>
                  <a:lnTo>
                    <a:pt x="226" y="54"/>
                  </a:lnTo>
                  <a:lnTo>
                    <a:pt x="200" y="46"/>
                  </a:lnTo>
                  <a:lnTo>
                    <a:pt x="178" y="32"/>
                  </a:lnTo>
                  <a:lnTo>
                    <a:pt x="156" y="18"/>
                  </a:lnTo>
                  <a:lnTo>
                    <a:pt x="138" y="0"/>
                  </a:lnTo>
                  <a:lnTo>
                    <a:pt x="138" y="0"/>
                  </a:lnTo>
                  <a:lnTo>
                    <a:pt x="140" y="12"/>
                  </a:lnTo>
                  <a:lnTo>
                    <a:pt x="140" y="22"/>
                  </a:lnTo>
                  <a:lnTo>
                    <a:pt x="136" y="32"/>
                  </a:lnTo>
                  <a:lnTo>
                    <a:pt x="132" y="40"/>
                  </a:lnTo>
                  <a:lnTo>
                    <a:pt x="124" y="48"/>
                  </a:lnTo>
                  <a:lnTo>
                    <a:pt x="116" y="56"/>
                  </a:lnTo>
                  <a:lnTo>
                    <a:pt x="94" y="68"/>
                  </a:lnTo>
                  <a:lnTo>
                    <a:pt x="70" y="76"/>
                  </a:lnTo>
                  <a:lnTo>
                    <a:pt x="46" y="84"/>
                  </a:lnTo>
                  <a:lnTo>
                    <a:pt x="0" y="9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136ED4EA-6E5E-4B2F-B907-3C2F7DE685EF}"/>
                </a:ext>
              </a:extLst>
            </p:cNvPr>
            <p:cNvSpPr>
              <a:spLocks/>
            </p:cNvSpPr>
            <p:nvPr/>
          </p:nvSpPr>
          <p:spPr bwMode="auto">
            <a:xfrm>
              <a:off x="3558" y="3023"/>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10">
              <a:extLst>
                <a:ext uri="{FF2B5EF4-FFF2-40B4-BE49-F238E27FC236}">
                  <a16:creationId xmlns:a16="http://schemas.microsoft.com/office/drawing/2014/main" id="{5684CDC6-BF5F-4245-A6BC-96DBF1E116B7}"/>
                </a:ext>
              </a:extLst>
            </p:cNvPr>
            <p:cNvSpPr>
              <a:spLocks/>
            </p:cNvSpPr>
            <p:nvPr/>
          </p:nvSpPr>
          <p:spPr bwMode="auto">
            <a:xfrm>
              <a:off x="3532"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11">
              <a:extLst>
                <a:ext uri="{FF2B5EF4-FFF2-40B4-BE49-F238E27FC236}">
                  <a16:creationId xmlns:a16="http://schemas.microsoft.com/office/drawing/2014/main" id="{82E14CD2-5B71-469D-8359-18196C8A9CE7}"/>
                </a:ext>
              </a:extLst>
            </p:cNvPr>
            <p:cNvSpPr>
              <a:spLocks/>
            </p:cNvSpPr>
            <p:nvPr/>
          </p:nvSpPr>
          <p:spPr bwMode="auto">
            <a:xfrm>
              <a:off x="3612" y="2822"/>
              <a:ext cx="16" cy="145"/>
            </a:xfrm>
            <a:custGeom>
              <a:avLst/>
              <a:gdLst>
                <a:gd name="T0" fmla="*/ 0 w 16"/>
                <a:gd name="T1" fmla="*/ 145 h 145"/>
                <a:gd name="T2" fmla="*/ 16 w 16"/>
                <a:gd name="T3" fmla="*/ 145 h 145"/>
                <a:gd name="T4" fmla="*/ 16 w 16"/>
                <a:gd name="T5" fmla="*/ 0 h 145"/>
                <a:gd name="T6" fmla="*/ 0 w 16"/>
                <a:gd name="T7" fmla="*/ 0 h 145"/>
                <a:gd name="T8" fmla="*/ 0 w 16"/>
                <a:gd name="T9" fmla="*/ 145 h 145"/>
                <a:gd name="T10" fmla="*/ 0 w 16"/>
                <a:gd name="T11" fmla="*/ 145 h 145"/>
              </a:gdLst>
              <a:ahLst/>
              <a:cxnLst>
                <a:cxn ang="0">
                  <a:pos x="T0" y="T1"/>
                </a:cxn>
                <a:cxn ang="0">
                  <a:pos x="T2" y="T3"/>
                </a:cxn>
                <a:cxn ang="0">
                  <a:pos x="T4" y="T5"/>
                </a:cxn>
                <a:cxn ang="0">
                  <a:pos x="T6" y="T7"/>
                </a:cxn>
                <a:cxn ang="0">
                  <a:pos x="T8" y="T9"/>
                </a:cxn>
                <a:cxn ang="0">
                  <a:pos x="T10" y="T11"/>
                </a:cxn>
              </a:cxnLst>
              <a:rect l="0" t="0" r="r" b="b"/>
              <a:pathLst>
                <a:path w="16" h="145">
                  <a:moveTo>
                    <a:pt x="0" y="145"/>
                  </a:moveTo>
                  <a:lnTo>
                    <a:pt x="16" y="145"/>
                  </a:lnTo>
                  <a:lnTo>
                    <a:pt x="16"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2">
              <a:extLst>
                <a:ext uri="{FF2B5EF4-FFF2-40B4-BE49-F238E27FC236}">
                  <a16:creationId xmlns:a16="http://schemas.microsoft.com/office/drawing/2014/main" id="{DD090DAE-9414-4A5D-9596-F91F6023AC07}"/>
                </a:ext>
              </a:extLst>
            </p:cNvPr>
            <p:cNvSpPr>
              <a:spLocks/>
            </p:cNvSpPr>
            <p:nvPr/>
          </p:nvSpPr>
          <p:spPr bwMode="auto">
            <a:xfrm>
              <a:off x="3505"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13">
              <a:extLst>
                <a:ext uri="{FF2B5EF4-FFF2-40B4-BE49-F238E27FC236}">
                  <a16:creationId xmlns:a16="http://schemas.microsoft.com/office/drawing/2014/main" id="{9A521611-419B-4DA1-92C4-E15AA9730133}"/>
                </a:ext>
              </a:extLst>
            </p:cNvPr>
            <p:cNvSpPr>
              <a:spLocks/>
            </p:cNvSpPr>
            <p:nvPr/>
          </p:nvSpPr>
          <p:spPr bwMode="auto">
            <a:xfrm>
              <a:off x="3586"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4">
              <a:extLst>
                <a:ext uri="{FF2B5EF4-FFF2-40B4-BE49-F238E27FC236}">
                  <a16:creationId xmlns:a16="http://schemas.microsoft.com/office/drawing/2014/main" id="{6FD2D442-87DA-403D-B577-B0424A01E477}"/>
                </a:ext>
              </a:extLst>
            </p:cNvPr>
            <p:cNvSpPr>
              <a:spLocks/>
            </p:cNvSpPr>
            <p:nvPr/>
          </p:nvSpPr>
          <p:spPr bwMode="auto">
            <a:xfrm>
              <a:off x="3640"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5">
              <a:extLst>
                <a:ext uri="{FF2B5EF4-FFF2-40B4-BE49-F238E27FC236}">
                  <a16:creationId xmlns:a16="http://schemas.microsoft.com/office/drawing/2014/main" id="{9C388B67-61FD-4FD4-8D5E-3A7D28397ADF}"/>
                </a:ext>
              </a:extLst>
            </p:cNvPr>
            <p:cNvSpPr>
              <a:spLocks/>
            </p:cNvSpPr>
            <p:nvPr/>
          </p:nvSpPr>
          <p:spPr bwMode="auto">
            <a:xfrm>
              <a:off x="3586"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6">
              <a:extLst>
                <a:ext uri="{FF2B5EF4-FFF2-40B4-BE49-F238E27FC236}">
                  <a16:creationId xmlns:a16="http://schemas.microsoft.com/office/drawing/2014/main" id="{0DFB418B-30C5-48DA-B710-E4665A6ECAF1}"/>
                </a:ext>
              </a:extLst>
            </p:cNvPr>
            <p:cNvSpPr>
              <a:spLocks/>
            </p:cNvSpPr>
            <p:nvPr/>
          </p:nvSpPr>
          <p:spPr bwMode="auto">
            <a:xfrm>
              <a:off x="3353"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7">
              <a:extLst>
                <a:ext uri="{FF2B5EF4-FFF2-40B4-BE49-F238E27FC236}">
                  <a16:creationId xmlns:a16="http://schemas.microsoft.com/office/drawing/2014/main" id="{B87D4FA3-0EC7-45D4-B52B-EB551A1C3B17}"/>
                </a:ext>
              </a:extLst>
            </p:cNvPr>
            <p:cNvSpPr>
              <a:spLocks/>
            </p:cNvSpPr>
            <p:nvPr/>
          </p:nvSpPr>
          <p:spPr bwMode="auto">
            <a:xfrm>
              <a:off x="3381"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18">
              <a:extLst>
                <a:ext uri="{FF2B5EF4-FFF2-40B4-BE49-F238E27FC236}">
                  <a16:creationId xmlns:a16="http://schemas.microsoft.com/office/drawing/2014/main" id="{36E7B5CC-506E-4238-BABE-B1ECA32B5871}"/>
                </a:ext>
              </a:extLst>
            </p:cNvPr>
            <p:cNvSpPr>
              <a:spLocks/>
            </p:cNvSpPr>
            <p:nvPr/>
          </p:nvSpPr>
          <p:spPr bwMode="auto">
            <a:xfrm>
              <a:off x="3407"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19">
              <a:extLst>
                <a:ext uri="{FF2B5EF4-FFF2-40B4-BE49-F238E27FC236}">
                  <a16:creationId xmlns:a16="http://schemas.microsoft.com/office/drawing/2014/main" id="{29338EA0-8482-452A-BDEE-86BD717D6479}"/>
                </a:ext>
              </a:extLst>
            </p:cNvPr>
            <p:cNvSpPr>
              <a:spLocks/>
            </p:cNvSpPr>
            <p:nvPr/>
          </p:nvSpPr>
          <p:spPr bwMode="auto">
            <a:xfrm>
              <a:off x="3612" y="3023"/>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0">
              <a:extLst>
                <a:ext uri="{FF2B5EF4-FFF2-40B4-BE49-F238E27FC236}">
                  <a16:creationId xmlns:a16="http://schemas.microsoft.com/office/drawing/2014/main" id="{D3893F3B-00AD-41B2-81E6-43C30A3ECE78}"/>
                </a:ext>
              </a:extLst>
            </p:cNvPr>
            <p:cNvSpPr>
              <a:spLocks/>
            </p:cNvSpPr>
            <p:nvPr/>
          </p:nvSpPr>
          <p:spPr bwMode="auto">
            <a:xfrm>
              <a:off x="3640"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21">
              <a:extLst>
                <a:ext uri="{FF2B5EF4-FFF2-40B4-BE49-F238E27FC236}">
                  <a16:creationId xmlns:a16="http://schemas.microsoft.com/office/drawing/2014/main" id="{30B0D07A-73E5-458F-BC6D-DCA19EC59566}"/>
                </a:ext>
              </a:extLst>
            </p:cNvPr>
            <p:cNvSpPr>
              <a:spLocks/>
            </p:cNvSpPr>
            <p:nvPr/>
          </p:nvSpPr>
          <p:spPr bwMode="auto">
            <a:xfrm>
              <a:off x="3327"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22">
              <a:extLst>
                <a:ext uri="{FF2B5EF4-FFF2-40B4-BE49-F238E27FC236}">
                  <a16:creationId xmlns:a16="http://schemas.microsoft.com/office/drawing/2014/main" id="{67EFA806-63AC-4F40-91BE-6511A62EFEDC}"/>
                </a:ext>
              </a:extLst>
            </p:cNvPr>
            <p:cNvSpPr>
              <a:spLocks/>
            </p:cNvSpPr>
            <p:nvPr/>
          </p:nvSpPr>
          <p:spPr bwMode="auto">
            <a:xfrm>
              <a:off x="3299"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23">
              <a:extLst>
                <a:ext uri="{FF2B5EF4-FFF2-40B4-BE49-F238E27FC236}">
                  <a16:creationId xmlns:a16="http://schemas.microsoft.com/office/drawing/2014/main" id="{EE84B1F5-2979-4E9D-BC66-86E29A253959}"/>
                </a:ext>
              </a:extLst>
            </p:cNvPr>
            <p:cNvSpPr>
              <a:spLocks/>
            </p:cNvSpPr>
            <p:nvPr/>
          </p:nvSpPr>
          <p:spPr bwMode="auto">
            <a:xfrm>
              <a:off x="3532" y="2618"/>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24">
              <a:extLst>
                <a:ext uri="{FF2B5EF4-FFF2-40B4-BE49-F238E27FC236}">
                  <a16:creationId xmlns:a16="http://schemas.microsoft.com/office/drawing/2014/main" id="{006F6085-5A35-4A7F-918B-C981CFFC0C99}"/>
                </a:ext>
              </a:extLst>
            </p:cNvPr>
            <p:cNvSpPr>
              <a:spLocks/>
            </p:cNvSpPr>
            <p:nvPr/>
          </p:nvSpPr>
          <p:spPr bwMode="auto">
            <a:xfrm>
              <a:off x="3790" y="3023"/>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25">
              <a:extLst>
                <a:ext uri="{FF2B5EF4-FFF2-40B4-BE49-F238E27FC236}">
                  <a16:creationId xmlns:a16="http://schemas.microsoft.com/office/drawing/2014/main" id="{B650ACEB-4258-4785-845D-850CBD991DB8}"/>
                </a:ext>
              </a:extLst>
            </p:cNvPr>
            <p:cNvSpPr>
              <a:spLocks/>
            </p:cNvSpPr>
            <p:nvPr/>
          </p:nvSpPr>
          <p:spPr bwMode="auto">
            <a:xfrm>
              <a:off x="3818"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26">
              <a:extLst>
                <a:ext uri="{FF2B5EF4-FFF2-40B4-BE49-F238E27FC236}">
                  <a16:creationId xmlns:a16="http://schemas.microsoft.com/office/drawing/2014/main" id="{8F8AC207-B9D9-4076-BAE5-11FF2991EDDC}"/>
                </a:ext>
              </a:extLst>
            </p:cNvPr>
            <p:cNvSpPr>
              <a:spLocks/>
            </p:cNvSpPr>
            <p:nvPr/>
          </p:nvSpPr>
          <p:spPr bwMode="auto">
            <a:xfrm>
              <a:off x="3844"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27">
              <a:extLst>
                <a:ext uri="{FF2B5EF4-FFF2-40B4-BE49-F238E27FC236}">
                  <a16:creationId xmlns:a16="http://schemas.microsoft.com/office/drawing/2014/main" id="{AC11BBC7-7C28-4A52-8662-44E7CE2F71E0}"/>
                </a:ext>
              </a:extLst>
            </p:cNvPr>
            <p:cNvSpPr>
              <a:spLocks/>
            </p:cNvSpPr>
            <p:nvPr/>
          </p:nvSpPr>
          <p:spPr bwMode="auto">
            <a:xfrm>
              <a:off x="3505" y="2618"/>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28">
              <a:extLst>
                <a:ext uri="{FF2B5EF4-FFF2-40B4-BE49-F238E27FC236}">
                  <a16:creationId xmlns:a16="http://schemas.microsoft.com/office/drawing/2014/main" id="{C318B602-A8E0-4CC6-AFFE-24E75FB54F47}"/>
                </a:ext>
              </a:extLst>
            </p:cNvPr>
            <p:cNvSpPr>
              <a:spLocks/>
            </p:cNvSpPr>
            <p:nvPr/>
          </p:nvSpPr>
          <p:spPr bwMode="auto">
            <a:xfrm>
              <a:off x="3710"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29">
              <a:extLst>
                <a:ext uri="{FF2B5EF4-FFF2-40B4-BE49-F238E27FC236}">
                  <a16:creationId xmlns:a16="http://schemas.microsoft.com/office/drawing/2014/main" id="{5B707B66-0664-4DBA-AFED-8CA2D51E9C4A}"/>
                </a:ext>
              </a:extLst>
            </p:cNvPr>
            <p:cNvSpPr>
              <a:spLocks/>
            </p:cNvSpPr>
            <p:nvPr/>
          </p:nvSpPr>
          <p:spPr bwMode="auto">
            <a:xfrm>
              <a:off x="3736" y="3023"/>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30">
              <a:extLst>
                <a:ext uri="{FF2B5EF4-FFF2-40B4-BE49-F238E27FC236}">
                  <a16:creationId xmlns:a16="http://schemas.microsoft.com/office/drawing/2014/main" id="{FFFF4FD5-3656-4126-B80A-56F887B5EEBA}"/>
                </a:ext>
              </a:extLst>
            </p:cNvPr>
            <p:cNvSpPr>
              <a:spLocks/>
            </p:cNvSpPr>
            <p:nvPr/>
          </p:nvSpPr>
          <p:spPr bwMode="auto">
            <a:xfrm>
              <a:off x="3764"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31">
              <a:extLst>
                <a:ext uri="{FF2B5EF4-FFF2-40B4-BE49-F238E27FC236}">
                  <a16:creationId xmlns:a16="http://schemas.microsoft.com/office/drawing/2014/main" id="{6FFEE4A0-3A52-4707-8362-A909938B2444}"/>
                </a:ext>
              </a:extLst>
            </p:cNvPr>
            <p:cNvSpPr>
              <a:spLocks/>
            </p:cNvSpPr>
            <p:nvPr/>
          </p:nvSpPr>
          <p:spPr bwMode="auto">
            <a:xfrm>
              <a:off x="3505"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32">
              <a:extLst>
                <a:ext uri="{FF2B5EF4-FFF2-40B4-BE49-F238E27FC236}">
                  <a16:creationId xmlns:a16="http://schemas.microsoft.com/office/drawing/2014/main" id="{2B72E725-F738-420F-945D-BA3B8934DA6F}"/>
                </a:ext>
              </a:extLst>
            </p:cNvPr>
            <p:cNvSpPr>
              <a:spLocks/>
            </p:cNvSpPr>
            <p:nvPr/>
          </p:nvSpPr>
          <p:spPr bwMode="auto">
            <a:xfrm>
              <a:off x="3558" y="2822"/>
              <a:ext cx="16" cy="145"/>
            </a:xfrm>
            <a:custGeom>
              <a:avLst/>
              <a:gdLst>
                <a:gd name="T0" fmla="*/ 0 w 16"/>
                <a:gd name="T1" fmla="*/ 145 h 145"/>
                <a:gd name="T2" fmla="*/ 16 w 16"/>
                <a:gd name="T3" fmla="*/ 145 h 145"/>
                <a:gd name="T4" fmla="*/ 16 w 16"/>
                <a:gd name="T5" fmla="*/ 0 h 145"/>
                <a:gd name="T6" fmla="*/ 0 w 16"/>
                <a:gd name="T7" fmla="*/ 0 h 145"/>
                <a:gd name="T8" fmla="*/ 0 w 16"/>
                <a:gd name="T9" fmla="*/ 145 h 145"/>
                <a:gd name="T10" fmla="*/ 0 w 16"/>
                <a:gd name="T11" fmla="*/ 145 h 145"/>
              </a:gdLst>
              <a:ahLst/>
              <a:cxnLst>
                <a:cxn ang="0">
                  <a:pos x="T0" y="T1"/>
                </a:cxn>
                <a:cxn ang="0">
                  <a:pos x="T2" y="T3"/>
                </a:cxn>
                <a:cxn ang="0">
                  <a:pos x="T4" y="T5"/>
                </a:cxn>
                <a:cxn ang="0">
                  <a:pos x="T6" y="T7"/>
                </a:cxn>
                <a:cxn ang="0">
                  <a:pos x="T8" y="T9"/>
                </a:cxn>
                <a:cxn ang="0">
                  <a:pos x="T10" y="T11"/>
                </a:cxn>
              </a:cxnLst>
              <a:rect l="0" t="0" r="r" b="b"/>
              <a:pathLst>
                <a:path w="16" h="145">
                  <a:moveTo>
                    <a:pt x="0" y="145"/>
                  </a:moveTo>
                  <a:lnTo>
                    <a:pt x="16" y="145"/>
                  </a:lnTo>
                  <a:lnTo>
                    <a:pt x="16"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33">
              <a:extLst>
                <a:ext uri="{FF2B5EF4-FFF2-40B4-BE49-F238E27FC236}">
                  <a16:creationId xmlns:a16="http://schemas.microsoft.com/office/drawing/2014/main" id="{25E8E46D-DF72-461E-8EF4-60CCDE09002A}"/>
                </a:ext>
              </a:extLst>
            </p:cNvPr>
            <p:cNvSpPr>
              <a:spLocks/>
            </p:cNvSpPr>
            <p:nvPr/>
          </p:nvSpPr>
          <p:spPr bwMode="auto">
            <a:xfrm>
              <a:off x="3433"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34">
              <a:extLst>
                <a:ext uri="{FF2B5EF4-FFF2-40B4-BE49-F238E27FC236}">
                  <a16:creationId xmlns:a16="http://schemas.microsoft.com/office/drawing/2014/main" id="{1CD20AAF-8ADB-450E-8863-2C64B1E8EC2B}"/>
                </a:ext>
              </a:extLst>
            </p:cNvPr>
            <p:cNvSpPr>
              <a:spLocks/>
            </p:cNvSpPr>
            <p:nvPr/>
          </p:nvSpPr>
          <p:spPr bwMode="auto">
            <a:xfrm>
              <a:off x="3532"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35">
              <a:extLst>
                <a:ext uri="{FF2B5EF4-FFF2-40B4-BE49-F238E27FC236}">
                  <a16:creationId xmlns:a16="http://schemas.microsoft.com/office/drawing/2014/main" id="{6912E498-0BD4-4765-8EF1-E396032DD53C}"/>
                </a:ext>
              </a:extLst>
            </p:cNvPr>
            <p:cNvSpPr>
              <a:spLocks/>
            </p:cNvSpPr>
            <p:nvPr/>
          </p:nvSpPr>
          <p:spPr bwMode="auto">
            <a:xfrm>
              <a:off x="3640" y="2618"/>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36">
              <a:extLst>
                <a:ext uri="{FF2B5EF4-FFF2-40B4-BE49-F238E27FC236}">
                  <a16:creationId xmlns:a16="http://schemas.microsoft.com/office/drawing/2014/main" id="{3EB48A50-32BB-4EC4-B1D4-0FA73FB22815}"/>
                </a:ext>
              </a:extLst>
            </p:cNvPr>
            <p:cNvSpPr>
              <a:spLocks/>
            </p:cNvSpPr>
            <p:nvPr/>
          </p:nvSpPr>
          <p:spPr bwMode="auto">
            <a:xfrm>
              <a:off x="3612" y="2618"/>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37">
              <a:extLst>
                <a:ext uri="{FF2B5EF4-FFF2-40B4-BE49-F238E27FC236}">
                  <a16:creationId xmlns:a16="http://schemas.microsoft.com/office/drawing/2014/main" id="{8111B7A9-0583-4BF9-A085-9C5C46C3770B}"/>
                </a:ext>
              </a:extLst>
            </p:cNvPr>
            <p:cNvSpPr>
              <a:spLocks/>
            </p:cNvSpPr>
            <p:nvPr/>
          </p:nvSpPr>
          <p:spPr bwMode="auto">
            <a:xfrm>
              <a:off x="3558" y="2618"/>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38">
              <a:extLst>
                <a:ext uri="{FF2B5EF4-FFF2-40B4-BE49-F238E27FC236}">
                  <a16:creationId xmlns:a16="http://schemas.microsoft.com/office/drawing/2014/main" id="{C56DCCD6-DA26-4AD8-9C12-02F1BDEFE013}"/>
                </a:ext>
              </a:extLst>
            </p:cNvPr>
            <p:cNvSpPr>
              <a:spLocks/>
            </p:cNvSpPr>
            <p:nvPr/>
          </p:nvSpPr>
          <p:spPr bwMode="auto">
            <a:xfrm>
              <a:off x="3586" y="2618"/>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39">
              <a:extLst>
                <a:ext uri="{FF2B5EF4-FFF2-40B4-BE49-F238E27FC236}">
                  <a16:creationId xmlns:a16="http://schemas.microsoft.com/office/drawing/2014/main" id="{575053D8-B362-4658-843B-63E11B949152}"/>
                </a:ext>
              </a:extLst>
            </p:cNvPr>
            <p:cNvSpPr>
              <a:spLocks/>
            </p:cNvSpPr>
            <p:nvPr/>
          </p:nvSpPr>
          <p:spPr bwMode="auto">
            <a:xfrm>
              <a:off x="3203"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40">
              <a:extLst>
                <a:ext uri="{FF2B5EF4-FFF2-40B4-BE49-F238E27FC236}">
                  <a16:creationId xmlns:a16="http://schemas.microsoft.com/office/drawing/2014/main" id="{56B025E8-88E9-4A12-B6AC-423D724E0707}"/>
                </a:ext>
              </a:extLst>
            </p:cNvPr>
            <p:cNvSpPr>
              <a:spLocks/>
            </p:cNvSpPr>
            <p:nvPr/>
          </p:nvSpPr>
          <p:spPr bwMode="auto">
            <a:xfrm>
              <a:off x="3175"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41">
              <a:extLst>
                <a:ext uri="{FF2B5EF4-FFF2-40B4-BE49-F238E27FC236}">
                  <a16:creationId xmlns:a16="http://schemas.microsoft.com/office/drawing/2014/main" id="{46AAA58F-6E05-4E6E-B03A-F5D694D5A6E4}"/>
                </a:ext>
              </a:extLst>
            </p:cNvPr>
            <p:cNvSpPr>
              <a:spLocks/>
            </p:cNvSpPr>
            <p:nvPr/>
          </p:nvSpPr>
          <p:spPr bwMode="auto">
            <a:xfrm>
              <a:off x="2891"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42">
              <a:extLst>
                <a:ext uri="{FF2B5EF4-FFF2-40B4-BE49-F238E27FC236}">
                  <a16:creationId xmlns:a16="http://schemas.microsoft.com/office/drawing/2014/main" id="{B2A9F387-33D0-4CF3-BB96-78E6275E4AC1}"/>
                </a:ext>
              </a:extLst>
            </p:cNvPr>
            <p:cNvSpPr>
              <a:spLocks/>
            </p:cNvSpPr>
            <p:nvPr/>
          </p:nvSpPr>
          <p:spPr bwMode="auto">
            <a:xfrm>
              <a:off x="3229"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43">
              <a:extLst>
                <a:ext uri="{FF2B5EF4-FFF2-40B4-BE49-F238E27FC236}">
                  <a16:creationId xmlns:a16="http://schemas.microsoft.com/office/drawing/2014/main" id="{87896FA5-B892-48C5-B75D-F0FAD320BB3E}"/>
                </a:ext>
              </a:extLst>
            </p:cNvPr>
            <p:cNvSpPr>
              <a:spLocks/>
            </p:cNvSpPr>
            <p:nvPr/>
          </p:nvSpPr>
          <p:spPr bwMode="auto">
            <a:xfrm>
              <a:off x="3149"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44">
              <a:extLst>
                <a:ext uri="{FF2B5EF4-FFF2-40B4-BE49-F238E27FC236}">
                  <a16:creationId xmlns:a16="http://schemas.microsoft.com/office/drawing/2014/main" id="{3A313521-1F93-450D-BFBD-382307C66F25}"/>
                </a:ext>
              </a:extLst>
            </p:cNvPr>
            <p:cNvSpPr>
              <a:spLocks/>
            </p:cNvSpPr>
            <p:nvPr/>
          </p:nvSpPr>
          <p:spPr bwMode="auto">
            <a:xfrm>
              <a:off x="3095"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45">
              <a:extLst>
                <a:ext uri="{FF2B5EF4-FFF2-40B4-BE49-F238E27FC236}">
                  <a16:creationId xmlns:a16="http://schemas.microsoft.com/office/drawing/2014/main" id="{8C2812D1-3B82-4196-9130-454F23476D2B}"/>
                </a:ext>
              </a:extLst>
            </p:cNvPr>
            <p:cNvSpPr>
              <a:spLocks/>
            </p:cNvSpPr>
            <p:nvPr/>
          </p:nvSpPr>
          <p:spPr bwMode="auto">
            <a:xfrm>
              <a:off x="3121" y="3023"/>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46">
              <a:extLst>
                <a:ext uri="{FF2B5EF4-FFF2-40B4-BE49-F238E27FC236}">
                  <a16:creationId xmlns:a16="http://schemas.microsoft.com/office/drawing/2014/main" id="{583355B5-3010-4535-B769-D84F93E36EB5}"/>
                </a:ext>
              </a:extLst>
            </p:cNvPr>
            <p:cNvSpPr>
              <a:spLocks/>
            </p:cNvSpPr>
            <p:nvPr/>
          </p:nvSpPr>
          <p:spPr bwMode="auto">
            <a:xfrm>
              <a:off x="3025"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47">
              <a:extLst>
                <a:ext uri="{FF2B5EF4-FFF2-40B4-BE49-F238E27FC236}">
                  <a16:creationId xmlns:a16="http://schemas.microsoft.com/office/drawing/2014/main" id="{18EBA4D2-D027-448B-91AE-A6A030334C17}"/>
                </a:ext>
              </a:extLst>
            </p:cNvPr>
            <p:cNvSpPr>
              <a:spLocks/>
            </p:cNvSpPr>
            <p:nvPr/>
          </p:nvSpPr>
          <p:spPr bwMode="auto">
            <a:xfrm>
              <a:off x="3203"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48">
              <a:extLst>
                <a:ext uri="{FF2B5EF4-FFF2-40B4-BE49-F238E27FC236}">
                  <a16:creationId xmlns:a16="http://schemas.microsoft.com/office/drawing/2014/main" id="{D41FDA93-7A21-4CCA-9913-A75CF547FBBD}"/>
                </a:ext>
              </a:extLst>
            </p:cNvPr>
            <p:cNvSpPr>
              <a:spLocks/>
            </p:cNvSpPr>
            <p:nvPr/>
          </p:nvSpPr>
          <p:spPr bwMode="auto">
            <a:xfrm>
              <a:off x="2997"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49">
              <a:extLst>
                <a:ext uri="{FF2B5EF4-FFF2-40B4-BE49-F238E27FC236}">
                  <a16:creationId xmlns:a16="http://schemas.microsoft.com/office/drawing/2014/main" id="{8C716403-D29C-46D8-B921-439E63BAA636}"/>
                </a:ext>
              </a:extLst>
            </p:cNvPr>
            <p:cNvSpPr>
              <a:spLocks noEditPoints="1"/>
            </p:cNvSpPr>
            <p:nvPr/>
          </p:nvSpPr>
          <p:spPr bwMode="auto">
            <a:xfrm>
              <a:off x="2660" y="2570"/>
              <a:ext cx="2007" cy="1284"/>
            </a:xfrm>
            <a:custGeom>
              <a:avLst/>
              <a:gdLst>
                <a:gd name="T0" fmla="*/ 1801 w 2007"/>
                <a:gd name="T1" fmla="*/ 421 h 1284"/>
                <a:gd name="T2" fmla="*/ 1679 w 2007"/>
                <a:gd name="T3" fmla="*/ 294 h 1284"/>
                <a:gd name="T4" fmla="*/ 1564 w 2007"/>
                <a:gd name="T5" fmla="*/ 232 h 1284"/>
                <a:gd name="T6" fmla="*/ 1514 w 2007"/>
                <a:gd name="T7" fmla="*/ 427 h 1284"/>
                <a:gd name="T8" fmla="*/ 1562 w 2007"/>
                <a:gd name="T9" fmla="*/ 559 h 1284"/>
                <a:gd name="T10" fmla="*/ 1350 w 2007"/>
                <a:gd name="T11" fmla="*/ 613 h 1284"/>
                <a:gd name="T12" fmla="*/ 1042 w 2007"/>
                <a:gd name="T13" fmla="*/ 0 h 1284"/>
                <a:gd name="T14" fmla="*/ 387 w 2007"/>
                <a:gd name="T15" fmla="*/ 405 h 1284"/>
                <a:gd name="T16" fmla="*/ 2 w 2007"/>
                <a:gd name="T17" fmla="*/ 643 h 1284"/>
                <a:gd name="T18" fmla="*/ 50 w 2007"/>
                <a:gd name="T19" fmla="*/ 943 h 1284"/>
                <a:gd name="T20" fmla="*/ 151 w 2007"/>
                <a:gd name="T21" fmla="*/ 1088 h 1284"/>
                <a:gd name="T22" fmla="*/ 443 w 2007"/>
                <a:gd name="T23" fmla="*/ 1256 h 1284"/>
                <a:gd name="T24" fmla="*/ 747 w 2007"/>
                <a:gd name="T25" fmla="*/ 1282 h 1284"/>
                <a:gd name="T26" fmla="*/ 1072 w 2007"/>
                <a:gd name="T27" fmla="*/ 1222 h 1284"/>
                <a:gd name="T28" fmla="*/ 1352 w 2007"/>
                <a:gd name="T29" fmla="*/ 1082 h 1284"/>
                <a:gd name="T30" fmla="*/ 1572 w 2007"/>
                <a:gd name="T31" fmla="*/ 861 h 1284"/>
                <a:gd name="T32" fmla="*/ 1739 w 2007"/>
                <a:gd name="T33" fmla="*/ 639 h 1284"/>
                <a:gd name="T34" fmla="*/ 1905 w 2007"/>
                <a:gd name="T35" fmla="*/ 595 h 1284"/>
                <a:gd name="T36" fmla="*/ 2007 w 2007"/>
                <a:gd name="T37" fmla="*/ 471 h 1284"/>
                <a:gd name="T38" fmla="*/ 1036 w 2007"/>
                <a:gd name="T39" fmla="*/ 615 h 1284"/>
                <a:gd name="T40" fmla="*/ 829 w 2007"/>
                <a:gd name="T41" fmla="*/ 210 h 1284"/>
                <a:gd name="T42" fmla="*/ 829 w 2007"/>
                <a:gd name="T43" fmla="*/ 411 h 1284"/>
                <a:gd name="T44" fmla="*/ 829 w 2007"/>
                <a:gd name="T45" fmla="*/ 615 h 1284"/>
                <a:gd name="T46" fmla="*/ 625 w 2007"/>
                <a:gd name="T47" fmla="*/ 411 h 1284"/>
                <a:gd name="T48" fmla="*/ 625 w 2007"/>
                <a:gd name="T49" fmla="*/ 615 h 1284"/>
                <a:gd name="T50" fmla="*/ 421 w 2007"/>
                <a:gd name="T51" fmla="*/ 411 h 1284"/>
                <a:gd name="T52" fmla="*/ 421 w 2007"/>
                <a:gd name="T53" fmla="*/ 615 h 1284"/>
                <a:gd name="T54" fmla="*/ 215 w 2007"/>
                <a:gd name="T55" fmla="*/ 615 h 1284"/>
                <a:gd name="T56" fmla="*/ 1580 w 2007"/>
                <a:gd name="T57" fmla="*/ 789 h 1284"/>
                <a:gd name="T58" fmla="*/ 1382 w 2007"/>
                <a:gd name="T59" fmla="*/ 1016 h 1284"/>
                <a:gd name="T60" fmla="*/ 1130 w 2007"/>
                <a:gd name="T61" fmla="*/ 1166 h 1284"/>
                <a:gd name="T62" fmla="*/ 797 w 2007"/>
                <a:gd name="T63" fmla="*/ 1244 h 1284"/>
                <a:gd name="T64" fmla="*/ 661 w 2007"/>
                <a:gd name="T65" fmla="*/ 1250 h 1284"/>
                <a:gd name="T66" fmla="*/ 585 w 2007"/>
                <a:gd name="T67" fmla="*/ 1248 h 1284"/>
                <a:gd name="T68" fmla="*/ 413 w 2007"/>
                <a:gd name="T69" fmla="*/ 1214 h 1284"/>
                <a:gd name="T70" fmla="*/ 159 w 2007"/>
                <a:gd name="T71" fmla="*/ 1054 h 1284"/>
                <a:gd name="T72" fmla="*/ 337 w 2007"/>
                <a:gd name="T73" fmla="*/ 1054 h 1284"/>
                <a:gd name="T74" fmla="*/ 421 w 2007"/>
                <a:gd name="T75" fmla="*/ 1046 h 1284"/>
                <a:gd name="T76" fmla="*/ 451 w 2007"/>
                <a:gd name="T77" fmla="*/ 1040 h 1284"/>
                <a:gd name="T78" fmla="*/ 477 w 2007"/>
                <a:gd name="T79" fmla="*/ 1034 h 1284"/>
                <a:gd name="T80" fmla="*/ 503 w 2007"/>
                <a:gd name="T81" fmla="*/ 1026 h 1284"/>
                <a:gd name="T82" fmla="*/ 523 w 2007"/>
                <a:gd name="T83" fmla="*/ 1014 h 1284"/>
                <a:gd name="T84" fmla="*/ 521 w 2007"/>
                <a:gd name="T85" fmla="*/ 998 h 1284"/>
                <a:gd name="T86" fmla="*/ 505 w 2007"/>
                <a:gd name="T87" fmla="*/ 994 h 1284"/>
                <a:gd name="T88" fmla="*/ 287 w 2007"/>
                <a:gd name="T89" fmla="*/ 1024 h 1284"/>
                <a:gd name="T90" fmla="*/ 107 w 2007"/>
                <a:gd name="T91" fmla="*/ 976 h 1284"/>
                <a:gd name="T92" fmla="*/ 38 w 2007"/>
                <a:gd name="T93" fmla="*/ 769 h 1284"/>
                <a:gd name="T94" fmla="*/ 1410 w 2007"/>
                <a:gd name="T95" fmla="*/ 643 h 1284"/>
                <a:gd name="T96" fmla="*/ 1594 w 2007"/>
                <a:gd name="T97" fmla="*/ 579 h 1284"/>
                <a:gd name="T98" fmla="*/ 1574 w 2007"/>
                <a:gd name="T99" fmla="*/ 513 h 1284"/>
                <a:gd name="T100" fmla="*/ 1548 w 2007"/>
                <a:gd name="T101" fmla="*/ 417 h 1284"/>
                <a:gd name="T102" fmla="*/ 1558 w 2007"/>
                <a:gd name="T103" fmla="*/ 320 h 1284"/>
                <a:gd name="T104" fmla="*/ 1618 w 2007"/>
                <a:gd name="T105" fmla="*/ 278 h 1284"/>
                <a:gd name="T106" fmla="*/ 1681 w 2007"/>
                <a:gd name="T107" fmla="*/ 357 h 1284"/>
                <a:gd name="T108" fmla="*/ 1699 w 2007"/>
                <a:gd name="T109" fmla="*/ 399 h 1284"/>
                <a:gd name="T110" fmla="*/ 1707 w 2007"/>
                <a:gd name="T111" fmla="*/ 481 h 1284"/>
                <a:gd name="T112" fmla="*/ 1865 w 2007"/>
                <a:gd name="T113" fmla="*/ 453 h 1284"/>
                <a:gd name="T114" fmla="*/ 1939 w 2007"/>
                <a:gd name="T115" fmla="*/ 519 h 1284"/>
                <a:gd name="T116" fmla="*/ 1803 w 2007"/>
                <a:gd name="T117" fmla="*/ 599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7" h="1284">
                  <a:moveTo>
                    <a:pt x="1979" y="455"/>
                  </a:moveTo>
                  <a:lnTo>
                    <a:pt x="1979" y="455"/>
                  </a:lnTo>
                  <a:lnTo>
                    <a:pt x="1953" y="441"/>
                  </a:lnTo>
                  <a:lnTo>
                    <a:pt x="1925" y="431"/>
                  </a:lnTo>
                  <a:lnTo>
                    <a:pt x="1895" y="425"/>
                  </a:lnTo>
                  <a:lnTo>
                    <a:pt x="1863" y="419"/>
                  </a:lnTo>
                  <a:lnTo>
                    <a:pt x="1833" y="419"/>
                  </a:lnTo>
                  <a:lnTo>
                    <a:pt x="1801" y="421"/>
                  </a:lnTo>
                  <a:lnTo>
                    <a:pt x="1771" y="425"/>
                  </a:lnTo>
                  <a:lnTo>
                    <a:pt x="1741" y="433"/>
                  </a:lnTo>
                  <a:lnTo>
                    <a:pt x="1741" y="433"/>
                  </a:lnTo>
                  <a:lnTo>
                    <a:pt x="1735" y="403"/>
                  </a:lnTo>
                  <a:lnTo>
                    <a:pt x="1725" y="373"/>
                  </a:lnTo>
                  <a:lnTo>
                    <a:pt x="1713" y="345"/>
                  </a:lnTo>
                  <a:lnTo>
                    <a:pt x="1697" y="320"/>
                  </a:lnTo>
                  <a:lnTo>
                    <a:pt x="1679" y="294"/>
                  </a:lnTo>
                  <a:lnTo>
                    <a:pt x="1659" y="270"/>
                  </a:lnTo>
                  <a:lnTo>
                    <a:pt x="1637" y="248"/>
                  </a:lnTo>
                  <a:lnTo>
                    <a:pt x="1612" y="228"/>
                  </a:lnTo>
                  <a:lnTo>
                    <a:pt x="1612" y="228"/>
                  </a:lnTo>
                  <a:lnTo>
                    <a:pt x="1586" y="208"/>
                  </a:lnTo>
                  <a:lnTo>
                    <a:pt x="1586" y="208"/>
                  </a:lnTo>
                  <a:lnTo>
                    <a:pt x="1564" y="232"/>
                  </a:lnTo>
                  <a:lnTo>
                    <a:pt x="1564" y="232"/>
                  </a:lnTo>
                  <a:lnTo>
                    <a:pt x="1550" y="252"/>
                  </a:lnTo>
                  <a:lnTo>
                    <a:pt x="1538" y="274"/>
                  </a:lnTo>
                  <a:lnTo>
                    <a:pt x="1528" y="300"/>
                  </a:lnTo>
                  <a:lnTo>
                    <a:pt x="1522" y="323"/>
                  </a:lnTo>
                  <a:lnTo>
                    <a:pt x="1516" y="351"/>
                  </a:lnTo>
                  <a:lnTo>
                    <a:pt x="1514" y="377"/>
                  </a:lnTo>
                  <a:lnTo>
                    <a:pt x="1512" y="403"/>
                  </a:lnTo>
                  <a:lnTo>
                    <a:pt x="1514" y="427"/>
                  </a:lnTo>
                  <a:lnTo>
                    <a:pt x="1514" y="427"/>
                  </a:lnTo>
                  <a:lnTo>
                    <a:pt x="1520" y="461"/>
                  </a:lnTo>
                  <a:lnTo>
                    <a:pt x="1530" y="495"/>
                  </a:lnTo>
                  <a:lnTo>
                    <a:pt x="1536" y="513"/>
                  </a:lnTo>
                  <a:lnTo>
                    <a:pt x="1544" y="529"/>
                  </a:lnTo>
                  <a:lnTo>
                    <a:pt x="1552" y="545"/>
                  </a:lnTo>
                  <a:lnTo>
                    <a:pt x="1562" y="559"/>
                  </a:lnTo>
                  <a:lnTo>
                    <a:pt x="1562" y="559"/>
                  </a:lnTo>
                  <a:lnTo>
                    <a:pt x="1528" y="575"/>
                  </a:lnTo>
                  <a:lnTo>
                    <a:pt x="1494" y="589"/>
                  </a:lnTo>
                  <a:lnTo>
                    <a:pt x="1494" y="589"/>
                  </a:lnTo>
                  <a:lnTo>
                    <a:pt x="1458" y="599"/>
                  </a:lnTo>
                  <a:lnTo>
                    <a:pt x="1422" y="607"/>
                  </a:lnTo>
                  <a:lnTo>
                    <a:pt x="1386" y="611"/>
                  </a:lnTo>
                  <a:lnTo>
                    <a:pt x="1350" y="613"/>
                  </a:lnTo>
                  <a:lnTo>
                    <a:pt x="1350" y="613"/>
                  </a:lnTo>
                  <a:lnTo>
                    <a:pt x="1248" y="613"/>
                  </a:lnTo>
                  <a:lnTo>
                    <a:pt x="1248" y="613"/>
                  </a:lnTo>
                  <a:lnTo>
                    <a:pt x="1248" y="405"/>
                  </a:lnTo>
                  <a:lnTo>
                    <a:pt x="1248" y="405"/>
                  </a:lnTo>
                  <a:lnTo>
                    <a:pt x="1042" y="405"/>
                  </a:lnTo>
                  <a:lnTo>
                    <a:pt x="1042" y="405"/>
                  </a:lnTo>
                  <a:lnTo>
                    <a:pt x="1042" y="0"/>
                  </a:lnTo>
                  <a:lnTo>
                    <a:pt x="1042" y="0"/>
                  </a:lnTo>
                  <a:lnTo>
                    <a:pt x="795" y="0"/>
                  </a:lnTo>
                  <a:lnTo>
                    <a:pt x="795" y="0"/>
                  </a:lnTo>
                  <a:lnTo>
                    <a:pt x="795" y="204"/>
                  </a:lnTo>
                  <a:lnTo>
                    <a:pt x="795" y="204"/>
                  </a:lnTo>
                  <a:lnTo>
                    <a:pt x="387" y="204"/>
                  </a:lnTo>
                  <a:lnTo>
                    <a:pt x="387" y="204"/>
                  </a:lnTo>
                  <a:lnTo>
                    <a:pt x="387" y="405"/>
                  </a:lnTo>
                  <a:lnTo>
                    <a:pt x="387" y="405"/>
                  </a:lnTo>
                  <a:lnTo>
                    <a:pt x="181" y="405"/>
                  </a:lnTo>
                  <a:lnTo>
                    <a:pt x="181" y="405"/>
                  </a:lnTo>
                  <a:lnTo>
                    <a:pt x="181" y="613"/>
                  </a:lnTo>
                  <a:lnTo>
                    <a:pt x="181" y="613"/>
                  </a:lnTo>
                  <a:lnTo>
                    <a:pt x="6" y="613"/>
                  </a:lnTo>
                  <a:lnTo>
                    <a:pt x="6" y="613"/>
                  </a:lnTo>
                  <a:lnTo>
                    <a:pt x="2" y="643"/>
                  </a:lnTo>
                  <a:lnTo>
                    <a:pt x="2" y="643"/>
                  </a:lnTo>
                  <a:lnTo>
                    <a:pt x="0" y="681"/>
                  </a:lnTo>
                  <a:lnTo>
                    <a:pt x="0" y="719"/>
                  </a:lnTo>
                  <a:lnTo>
                    <a:pt x="2" y="757"/>
                  </a:lnTo>
                  <a:lnTo>
                    <a:pt x="6" y="795"/>
                  </a:lnTo>
                  <a:lnTo>
                    <a:pt x="14" y="833"/>
                  </a:lnTo>
                  <a:lnTo>
                    <a:pt x="24" y="871"/>
                  </a:lnTo>
                  <a:lnTo>
                    <a:pt x="36" y="907"/>
                  </a:lnTo>
                  <a:lnTo>
                    <a:pt x="50" y="943"/>
                  </a:lnTo>
                  <a:lnTo>
                    <a:pt x="50" y="943"/>
                  </a:lnTo>
                  <a:lnTo>
                    <a:pt x="68" y="978"/>
                  </a:lnTo>
                  <a:lnTo>
                    <a:pt x="68" y="978"/>
                  </a:lnTo>
                  <a:lnTo>
                    <a:pt x="70" y="982"/>
                  </a:lnTo>
                  <a:lnTo>
                    <a:pt x="70" y="982"/>
                  </a:lnTo>
                  <a:lnTo>
                    <a:pt x="94" y="1020"/>
                  </a:lnTo>
                  <a:lnTo>
                    <a:pt x="123" y="1056"/>
                  </a:lnTo>
                  <a:lnTo>
                    <a:pt x="151" y="1088"/>
                  </a:lnTo>
                  <a:lnTo>
                    <a:pt x="183" y="1118"/>
                  </a:lnTo>
                  <a:lnTo>
                    <a:pt x="215" y="1146"/>
                  </a:lnTo>
                  <a:lnTo>
                    <a:pt x="249" y="1170"/>
                  </a:lnTo>
                  <a:lnTo>
                    <a:pt x="285" y="1192"/>
                  </a:lnTo>
                  <a:lnTo>
                    <a:pt x="323" y="1212"/>
                  </a:lnTo>
                  <a:lnTo>
                    <a:pt x="361" y="1230"/>
                  </a:lnTo>
                  <a:lnTo>
                    <a:pt x="401" y="1244"/>
                  </a:lnTo>
                  <a:lnTo>
                    <a:pt x="443" y="1256"/>
                  </a:lnTo>
                  <a:lnTo>
                    <a:pt x="485" y="1266"/>
                  </a:lnTo>
                  <a:lnTo>
                    <a:pt x="527" y="1274"/>
                  </a:lnTo>
                  <a:lnTo>
                    <a:pt x="571" y="1280"/>
                  </a:lnTo>
                  <a:lnTo>
                    <a:pt x="615" y="1282"/>
                  </a:lnTo>
                  <a:lnTo>
                    <a:pt x="661" y="1284"/>
                  </a:lnTo>
                  <a:lnTo>
                    <a:pt x="661" y="1284"/>
                  </a:lnTo>
                  <a:lnTo>
                    <a:pt x="705" y="1284"/>
                  </a:lnTo>
                  <a:lnTo>
                    <a:pt x="747" y="1282"/>
                  </a:lnTo>
                  <a:lnTo>
                    <a:pt x="791" y="1278"/>
                  </a:lnTo>
                  <a:lnTo>
                    <a:pt x="833" y="1274"/>
                  </a:lnTo>
                  <a:lnTo>
                    <a:pt x="874" y="1268"/>
                  </a:lnTo>
                  <a:lnTo>
                    <a:pt x="916" y="1262"/>
                  </a:lnTo>
                  <a:lnTo>
                    <a:pt x="956" y="1254"/>
                  </a:lnTo>
                  <a:lnTo>
                    <a:pt x="996" y="1244"/>
                  </a:lnTo>
                  <a:lnTo>
                    <a:pt x="1034" y="1234"/>
                  </a:lnTo>
                  <a:lnTo>
                    <a:pt x="1072" y="1222"/>
                  </a:lnTo>
                  <a:lnTo>
                    <a:pt x="1110" y="1210"/>
                  </a:lnTo>
                  <a:lnTo>
                    <a:pt x="1148" y="1196"/>
                  </a:lnTo>
                  <a:lnTo>
                    <a:pt x="1184" y="1180"/>
                  </a:lnTo>
                  <a:lnTo>
                    <a:pt x="1218" y="1162"/>
                  </a:lnTo>
                  <a:lnTo>
                    <a:pt x="1254" y="1144"/>
                  </a:lnTo>
                  <a:lnTo>
                    <a:pt x="1286" y="1126"/>
                  </a:lnTo>
                  <a:lnTo>
                    <a:pt x="1320" y="1104"/>
                  </a:lnTo>
                  <a:lnTo>
                    <a:pt x="1352" y="1082"/>
                  </a:lnTo>
                  <a:lnTo>
                    <a:pt x="1382" y="1060"/>
                  </a:lnTo>
                  <a:lnTo>
                    <a:pt x="1412" y="1034"/>
                  </a:lnTo>
                  <a:lnTo>
                    <a:pt x="1442" y="1010"/>
                  </a:lnTo>
                  <a:lnTo>
                    <a:pt x="1470" y="982"/>
                  </a:lnTo>
                  <a:lnTo>
                    <a:pt x="1498" y="955"/>
                  </a:lnTo>
                  <a:lnTo>
                    <a:pt x="1524" y="925"/>
                  </a:lnTo>
                  <a:lnTo>
                    <a:pt x="1548" y="893"/>
                  </a:lnTo>
                  <a:lnTo>
                    <a:pt x="1572" y="861"/>
                  </a:lnTo>
                  <a:lnTo>
                    <a:pt x="1596" y="827"/>
                  </a:lnTo>
                  <a:lnTo>
                    <a:pt x="1618" y="793"/>
                  </a:lnTo>
                  <a:lnTo>
                    <a:pt x="1639" y="757"/>
                  </a:lnTo>
                  <a:lnTo>
                    <a:pt x="1659" y="719"/>
                  </a:lnTo>
                  <a:lnTo>
                    <a:pt x="1677" y="679"/>
                  </a:lnTo>
                  <a:lnTo>
                    <a:pt x="1695" y="639"/>
                  </a:lnTo>
                  <a:lnTo>
                    <a:pt x="1695" y="639"/>
                  </a:lnTo>
                  <a:lnTo>
                    <a:pt x="1739" y="639"/>
                  </a:lnTo>
                  <a:lnTo>
                    <a:pt x="1761" y="639"/>
                  </a:lnTo>
                  <a:lnTo>
                    <a:pt x="1783" y="637"/>
                  </a:lnTo>
                  <a:lnTo>
                    <a:pt x="1805" y="633"/>
                  </a:lnTo>
                  <a:lnTo>
                    <a:pt x="1825" y="627"/>
                  </a:lnTo>
                  <a:lnTo>
                    <a:pt x="1847" y="621"/>
                  </a:lnTo>
                  <a:lnTo>
                    <a:pt x="1867" y="613"/>
                  </a:lnTo>
                  <a:lnTo>
                    <a:pt x="1885" y="605"/>
                  </a:lnTo>
                  <a:lnTo>
                    <a:pt x="1905" y="595"/>
                  </a:lnTo>
                  <a:lnTo>
                    <a:pt x="1921" y="583"/>
                  </a:lnTo>
                  <a:lnTo>
                    <a:pt x="1939" y="569"/>
                  </a:lnTo>
                  <a:lnTo>
                    <a:pt x="1955" y="555"/>
                  </a:lnTo>
                  <a:lnTo>
                    <a:pt x="1969" y="537"/>
                  </a:lnTo>
                  <a:lnTo>
                    <a:pt x="1981" y="519"/>
                  </a:lnTo>
                  <a:lnTo>
                    <a:pt x="1993" y="499"/>
                  </a:lnTo>
                  <a:lnTo>
                    <a:pt x="1993" y="499"/>
                  </a:lnTo>
                  <a:lnTo>
                    <a:pt x="2007" y="471"/>
                  </a:lnTo>
                  <a:lnTo>
                    <a:pt x="1979" y="455"/>
                  </a:lnTo>
                  <a:close/>
                  <a:moveTo>
                    <a:pt x="1036" y="439"/>
                  </a:moveTo>
                  <a:lnTo>
                    <a:pt x="1036" y="439"/>
                  </a:lnTo>
                  <a:lnTo>
                    <a:pt x="1214" y="439"/>
                  </a:lnTo>
                  <a:lnTo>
                    <a:pt x="1214" y="439"/>
                  </a:lnTo>
                  <a:lnTo>
                    <a:pt x="1214" y="615"/>
                  </a:lnTo>
                  <a:lnTo>
                    <a:pt x="1214" y="615"/>
                  </a:lnTo>
                  <a:lnTo>
                    <a:pt x="1036" y="615"/>
                  </a:lnTo>
                  <a:lnTo>
                    <a:pt x="1036" y="439"/>
                  </a:lnTo>
                  <a:close/>
                  <a:moveTo>
                    <a:pt x="829" y="34"/>
                  </a:moveTo>
                  <a:lnTo>
                    <a:pt x="829" y="34"/>
                  </a:lnTo>
                  <a:lnTo>
                    <a:pt x="1008" y="34"/>
                  </a:lnTo>
                  <a:lnTo>
                    <a:pt x="1008" y="34"/>
                  </a:lnTo>
                  <a:lnTo>
                    <a:pt x="1008" y="210"/>
                  </a:lnTo>
                  <a:lnTo>
                    <a:pt x="1008" y="210"/>
                  </a:lnTo>
                  <a:lnTo>
                    <a:pt x="829" y="210"/>
                  </a:lnTo>
                  <a:lnTo>
                    <a:pt x="829" y="34"/>
                  </a:lnTo>
                  <a:close/>
                  <a:moveTo>
                    <a:pt x="829" y="236"/>
                  </a:moveTo>
                  <a:lnTo>
                    <a:pt x="829" y="236"/>
                  </a:lnTo>
                  <a:lnTo>
                    <a:pt x="1008" y="236"/>
                  </a:lnTo>
                  <a:lnTo>
                    <a:pt x="1008" y="236"/>
                  </a:lnTo>
                  <a:lnTo>
                    <a:pt x="1008" y="411"/>
                  </a:lnTo>
                  <a:lnTo>
                    <a:pt x="1008" y="411"/>
                  </a:lnTo>
                  <a:lnTo>
                    <a:pt x="829" y="411"/>
                  </a:lnTo>
                  <a:lnTo>
                    <a:pt x="829" y="236"/>
                  </a:lnTo>
                  <a:close/>
                  <a:moveTo>
                    <a:pt x="829" y="439"/>
                  </a:moveTo>
                  <a:lnTo>
                    <a:pt x="829" y="439"/>
                  </a:lnTo>
                  <a:lnTo>
                    <a:pt x="1008" y="439"/>
                  </a:lnTo>
                  <a:lnTo>
                    <a:pt x="1008" y="439"/>
                  </a:lnTo>
                  <a:lnTo>
                    <a:pt x="1008" y="615"/>
                  </a:lnTo>
                  <a:lnTo>
                    <a:pt x="1008" y="615"/>
                  </a:lnTo>
                  <a:lnTo>
                    <a:pt x="829" y="615"/>
                  </a:lnTo>
                  <a:lnTo>
                    <a:pt x="829" y="439"/>
                  </a:lnTo>
                  <a:close/>
                  <a:moveTo>
                    <a:pt x="625" y="236"/>
                  </a:moveTo>
                  <a:lnTo>
                    <a:pt x="625" y="236"/>
                  </a:lnTo>
                  <a:lnTo>
                    <a:pt x="803" y="236"/>
                  </a:lnTo>
                  <a:lnTo>
                    <a:pt x="803" y="236"/>
                  </a:lnTo>
                  <a:lnTo>
                    <a:pt x="803" y="411"/>
                  </a:lnTo>
                  <a:lnTo>
                    <a:pt x="803" y="411"/>
                  </a:lnTo>
                  <a:lnTo>
                    <a:pt x="625" y="411"/>
                  </a:lnTo>
                  <a:lnTo>
                    <a:pt x="625" y="236"/>
                  </a:lnTo>
                  <a:close/>
                  <a:moveTo>
                    <a:pt x="625" y="439"/>
                  </a:moveTo>
                  <a:lnTo>
                    <a:pt x="625" y="439"/>
                  </a:lnTo>
                  <a:lnTo>
                    <a:pt x="803" y="439"/>
                  </a:lnTo>
                  <a:lnTo>
                    <a:pt x="803" y="439"/>
                  </a:lnTo>
                  <a:lnTo>
                    <a:pt x="803" y="615"/>
                  </a:lnTo>
                  <a:lnTo>
                    <a:pt x="803" y="615"/>
                  </a:lnTo>
                  <a:lnTo>
                    <a:pt x="625" y="615"/>
                  </a:lnTo>
                  <a:lnTo>
                    <a:pt x="625" y="439"/>
                  </a:lnTo>
                  <a:close/>
                  <a:moveTo>
                    <a:pt x="421" y="236"/>
                  </a:moveTo>
                  <a:lnTo>
                    <a:pt x="421" y="236"/>
                  </a:lnTo>
                  <a:lnTo>
                    <a:pt x="597" y="236"/>
                  </a:lnTo>
                  <a:lnTo>
                    <a:pt x="597" y="236"/>
                  </a:lnTo>
                  <a:lnTo>
                    <a:pt x="597" y="411"/>
                  </a:lnTo>
                  <a:lnTo>
                    <a:pt x="597" y="411"/>
                  </a:lnTo>
                  <a:lnTo>
                    <a:pt x="421" y="411"/>
                  </a:lnTo>
                  <a:lnTo>
                    <a:pt x="421" y="236"/>
                  </a:lnTo>
                  <a:close/>
                  <a:moveTo>
                    <a:pt x="421" y="439"/>
                  </a:moveTo>
                  <a:lnTo>
                    <a:pt x="421" y="439"/>
                  </a:lnTo>
                  <a:lnTo>
                    <a:pt x="597" y="439"/>
                  </a:lnTo>
                  <a:lnTo>
                    <a:pt x="597" y="439"/>
                  </a:lnTo>
                  <a:lnTo>
                    <a:pt x="597" y="615"/>
                  </a:lnTo>
                  <a:lnTo>
                    <a:pt x="597" y="615"/>
                  </a:lnTo>
                  <a:lnTo>
                    <a:pt x="421" y="615"/>
                  </a:lnTo>
                  <a:lnTo>
                    <a:pt x="421" y="439"/>
                  </a:lnTo>
                  <a:close/>
                  <a:moveTo>
                    <a:pt x="215" y="439"/>
                  </a:moveTo>
                  <a:lnTo>
                    <a:pt x="215" y="439"/>
                  </a:lnTo>
                  <a:lnTo>
                    <a:pt x="393" y="439"/>
                  </a:lnTo>
                  <a:lnTo>
                    <a:pt x="393" y="439"/>
                  </a:lnTo>
                  <a:lnTo>
                    <a:pt x="393" y="615"/>
                  </a:lnTo>
                  <a:lnTo>
                    <a:pt x="393" y="615"/>
                  </a:lnTo>
                  <a:lnTo>
                    <a:pt x="215" y="615"/>
                  </a:lnTo>
                  <a:lnTo>
                    <a:pt x="215" y="439"/>
                  </a:lnTo>
                  <a:close/>
                  <a:moveTo>
                    <a:pt x="1671" y="605"/>
                  </a:moveTo>
                  <a:lnTo>
                    <a:pt x="1671" y="605"/>
                  </a:lnTo>
                  <a:lnTo>
                    <a:pt x="1655" y="645"/>
                  </a:lnTo>
                  <a:lnTo>
                    <a:pt x="1639" y="683"/>
                  </a:lnTo>
                  <a:lnTo>
                    <a:pt x="1620" y="719"/>
                  </a:lnTo>
                  <a:lnTo>
                    <a:pt x="1600" y="755"/>
                  </a:lnTo>
                  <a:lnTo>
                    <a:pt x="1580" y="789"/>
                  </a:lnTo>
                  <a:lnTo>
                    <a:pt x="1558" y="823"/>
                  </a:lnTo>
                  <a:lnTo>
                    <a:pt x="1536" y="853"/>
                  </a:lnTo>
                  <a:lnTo>
                    <a:pt x="1514" y="885"/>
                  </a:lnTo>
                  <a:lnTo>
                    <a:pt x="1488" y="913"/>
                  </a:lnTo>
                  <a:lnTo>
                    <a:pt x="1464" y="941"/>
                  </a:lnTo>
                  <a:lnTo>
                    <a:pt x="1438" y="966"/>
                  </a:lnTo>
                  <a:lnTo>
                    <a:pt x="1410" y="992"/>
                  </a:lnTo>
                  <a:lnTo>
                    <a:pt x="1382" y="1016"/>
                  </a:lnTo>
                  <a:lnTo>
                    <a:pt x="1354" y="1040"/>
                  </a:lnTo>
                  <a:lnTo>
                    <a:pt x="1324" y="1062"/>
                  </a:lnTo>
                  <a:lnTo>
                    <a:pt x="1294" y="1082"/>
                  </a:lnTo>
                  <a:lnTo>
                    <a:pt x="1262" y="1100"/>
                  </a:lnTo>
                  <a:lnTo>
                    <a:pt x="1230" y="1118"/>
                  </a:lnTo>
                  <a:lnTo>
                    <a:pt x="1198" y="1136"/>
                  </a:lnTo>
                  <a:lnTo>
                    <a:pt x="1164" y="1152"/>
                  </a:lnTo>
                  <a:lnTo>
                    <a:pt x="1130" y="1166"/>
                  </a:lnTo>
                  <a:lnTo>
                    <a:pt x="1096" y="1180"/>
                  </a:lnTo>
                  <a:lnTo>
                    <a:pt x="1060" y="1192"/>
                  </a:lnTo>
                  <a:lnTo>
                    <a:pt x="1024" y="1202"/>
                  </a:lnTo>
                  <a:lnTo>
                    <a:pt x="988" y="1212"/>
                  </a:lnTo>
                  <a:lnTo>
                    <a:pt x="950" y="1222"/>
                  </a:lnTo>
                  <a:lnTo>
                    <a:pt x="914" y="1228"/>
                  </a:lnTo>
                  <a:lnTo>
                    <a:pt x="876" y="1236"/>
                  </a:lnTo>
                  <a:lnTo>
                    <a:pt x="797" y="1244"/>
                  </a:lnTo>
                  <a:lnTo>
                    <a:pt x="717" y="1250"/>
                  </a:lnTo>
                  <a:lnTo>
                    <a:pt x="717" y="1250"/>
                  </a:lnTo>
                  <a:lnTo>
                    <a:pt x="717" y="1250"/>
                  </a:lnTo>
                  <a:lnTo>
                    <a:pt x="709" y="1250"/>
                  </a:lnTo>
                  <a:lnTo>
                    <a:pt x="709" y="1250"/>
                  </a:lnTo>
                  <a:lnTo>
                    <a:pt x="699" y="1250"/>
                  </a:lnTo>
                  <a:lnTo>
                    <a:pt x="699" y="1250"/>
                  </a:lnTo>
                  <a:lnTo>
                    <a:pt x="661" y="1250"/>
                  </a:lnTo>
                  <a:lnTo>
                    <a:pt x="661" y="1250"/>
                  </a:lnTo>
                  <a:lnTo>
                    <a:pt x="631" y="1250"/>
                  </a:lnTo>
                  <a:lnTo>
                    <a:pt x="631" y="1250"/>
                  </a:lnTo>
                  <a:lnTo>
                    <a:pt x="615" y="1250"/>
                  </a:lnTo>
                  <a:lnTo>
                    <a:pt x="615" y="1250"/>
                  </a:lnTo>
                  <a:lnTo>
                    <a:pt x="601" y="1248"/>
                  </a:lnTo>
                  <a:lnTo>
                    <a:pt x="585" y="1248"/>
                  </a:lnTo>
                  <a:lnTo>
                    <a:pt x="585" y="1248"/>
                  </a:lnTo>
                  <a:lnTo>
                    <a:pt x="583" y="1246"/>
                  </a:lnTo>
                  <a:lnTo>
                    <a:pt x="581" y="1246"/>
                  </a:lnTo>
                  <a:lnTo>
                    <a:pt x="581" y="1246"/>
                  </a:lnTo>
                  <a:lnTo>
                    <a:pt x="543" y="1242"/>
                  </a:lnTo>
                  <a:lnTo>
                    <a:pt x="509" y="1238"/>
                  </a:lnTo>
                  <a:lnTo>
                    <a:pt x="475" y="1230"/>
                  </a:lnTo>
                  <a:lnTo>
                    <a:pt x="443" y="1224"/>
                  </a:lnTo>
                  <a:lnTo>
                    <a:pt x="413" y="1214"/>
                  </a:lnTo>
                  <a:lnTo>
                    <a:pt x="385" y="1204"/>
                  </a:lnTo>
                  <a:lnTo>
                    <a:pt x="357" y="1192"/>
                  </a:lnTo>
                  <a:lnTo>
                    <a:pt x="331" y="1180"/>
                  </a:lnTo>
                  <a:lnTo>
                    <a:pt x="307" y="1168"/>
                  </a:lnTo>
                  <a:lnTo>
                    <a:pt x="283" y="1154"/>
                  </a:lnTo>
                  <a:lnTo>
                    <a:pt x="239" y="1124"/>
                  </a:lnTo>
                  <a:lnTo>
                    <a:pt x="197" y="1090"/>
                  </a:lnTo>
                  <a:lnTo>
                    <a:pt x="159" y="1054"/>
                  </a:lnTo>
                  <a:lnTo>
                    <a:pt x="159" y="1054"/>
                  </a:lnTo>
                  <a:lnTo>
                    <a:pt x="209" y="1056"/>
                  </a:lnTo>
                  <a:lnTo>
                    <a:pt x="255" y="1056"/>
                  </a:lnTo>
                  <a:lnTo>
                    <a:pt x="255" y="1056"/>
                  </a:lnTo>
                  <a:lnTo>
                    <a:pt x="293" y="1056"/>
                  </a:lnTo>
                  <a:lnTo>
                    <a:pt x="329" y="1054"/>
                  </a:lnTo>
                  <a:lnTo>
                    <a:pt x="329" y="1054"/>
                  </a:lnTo>
                  <a:lnTo>
                    <a:pt x="337" y="1054"/>
                  </a:lnTo>
                  <a:lnTo>
                    <a:pt x="337" y="1054"/>
                  </a:lnTo>
                  <a:lnTo>
                    <a:pt x="337" y="1054"/>
                  </a:lnTo>
                  <a:lnTo>
                    <a:pt x="337" y="1054"/>
                  </a:lnTo>
                  <a:lnTo>
                    <a:pt x="401" y="1048"/>
                  </a:lnTo>
                  <a:lnTo>
                    <a:pt x="401" y="1048"/>
                  </a:lnTo>
                  <a:lnTo>
                    <a:pt x="401" y="1048"/>
                  </a:lnTo>
                  <a:lnTo>
                    <a:pt x="421" y="1046"/>
                  </a:lnTo>
                  <a:lnTo>
                    <a:pt x="421" y="1046"/>
                  </a:lnTo>
                  <a:lnTo>
                    <a:pt x="421" y="1044"/>
                  </a:lnTo>
                  <a:lnTo>
                    <a:pt x="421" y="1044"/>
                  </a:lnTo>
                  <a:lnTo>
                    <a:pt x="431" y="1044"/>
                  </a:lnTo>
                  <a:lnTo>
                    <a:pt x="439" y="1042"/>
                  </a:lnTo>
                  <a:lnTo>
                    <a:pt x="439" y="1042"/>
                  </a:lnTo>
                  <a:lnTo>
                    <a:pt x="443" y="1042"/>
                  </a:lnTo>
                  <a:lnTo>
                    <a:pt x="443" y="1042"/>
                  </a:lnTo>
                  <a:lnTo>
                    <a:pt x="451" y="1040"/>
                  </a:lnTo>
                  <a:lnTo>
                    <a:pt x="457" y="1038"/>
                  </a:lnTo>
                  <a:lnTo>
                    <a:pt x="457" y="1038"/>
                  </a:lnTo>
                  <a:lnTo>
                    <a:pt x="461" y="1038"/>
                  </a:lnTo>
                  <a:lnTo>
                    <a:pt x="461" y="1038"/>
                  </a:lnTo>
                  <a:lnTo>
                    <a:pt x="469" y="1036"/>
                  </a:lnTo>
                  <a:lnTo>
                    <a:pt x="475" y="1034"/>
                  </a:lnTo>
                  <a:lnTo>
                    <a:pt x="475" y="1034"/>
                  </a:lnTo>
                  <a:lnTo>
                    <a:pt x="477" y="1034"/>
                  </a:lnTo>
                  <a:lnTo>
                    <a:pt x="477" y="1034"/>
                  </a:lnTo>
                  <a:lnTo>
                    <a:pt x="485" y="1032"/>
                  </a:lnTo>
                  <a:lnTo>
                    <a:pt x="491" y="1030"/>
                  </a:lnTo>
                  <a:lnTo>
                    <a:pt x="491" y="1030"/>
                  </a:lnTo>
                  <a:lnTo>
                    <a:pt x="493" y="1030"/>
                  </a:lnTo>
                  <a:lnTo>
                    <a:pt x="493" y="1030"/>
                  </a:lnTo>
                  <a:lnTo>
                    <a:pt x="493" y="1030"/>
                  </a:lnTo>
                  <a:lnTo>
                    <a:pt x="503" y="1026"/>
                  </a:lnTo>
                  <a:lnTo>
                    <a:pt x="503" y="1026"/>
                  </a:lnTo>
                  <a:lnTo>
                    <a:pt x="509" y="1024"/>
                  </a:lnTo>
                  <a:lnTo>
                    <a:pt x="515" y="1022"/>
                  </a:lnTo>
                  <a:lnTo>
                    <a:pt x="515" y="1022"/>
                  </a:lnTo>
                  <a:lnTo>
                    <a:pt x="519" y="1022"/>
                  </a:lnTo>
                  <a:lnTo>
                    <a:pt x="521" y="1020"/>
                  </a:lnTo>
                  <a:lnTo>
                    <a:pt x="521" y="1020"/>
                  </a:lnTo>
                  <a:lnTo>
                    <a:pt x="523" y="1014"/>
                  </a:lnTo>
                  <a:lnTo>
                    <a:pt x="525" y="1010"/>
                  </a:lnTo>
                  <a:lnTo>
                    <a:pt x="525" y="1010"/>
                  </a:lnTo>
                  <a:lnTo>
                    <a:pt x="525" y="1002"/>
                  </a:lnTo>
                  <a:lnTo>
                    <a:pt x="523" y="1000"/>
                  </a:lnTo>
                  <a:lnTo>
                    <a:pt x="523" y="1000"/>
                  </a:lnTo>
                  <a:lnTo>
                    <a:pt x="523" y="998"/>
                  </a:lnTo>
                  <a:lnTo>
                    <a:pt x="521" y="998"/>
                  </a:lnTo>
                  <a:lnTo>
                    <a:pt x="521" y="998"/>
                  </a:lnTo>
                  <a:lnTo>
                    <a:pt x="519" y="996"/>
                  </a:lnTo>
                  <a:lnTo>
                    <a:pt x="517" y="994"/>
                  </a:lnTo>
                  <a:lnTo>
                    <a:pt x="517" y="994"/>
                  </a:lnTo>
                  <a:lnTo>
                    <a:pt x="511" y="992"/>
                  </a:lnTo>
                  <a:lnTo>
                    <a:pt x="511" y="992"/>
                  </a:lnTo>
                  <a:lnTo>
                    <a:pt x="509" y="992"/>
                  </a:lnTo>
                  <a:lnTo>
                    <a:pt x="505" y="994"/>
                  </a:lnTo>
                  <a:lnTo>
                    <a:pt x="505" y="994"/>
                  </a:lnTo>
                  <a:lnTo>
                    <a:pt x="459" y="1006"/>
                  </a:lnTo>
                  <a:lnTo>
                    <a:pt x="459" y="1006"/>
                  </a:lnTo>
                  <a:lnTo>
                    <a:pt x="435" y="1012"/>
                  </a:lnTo>
                  <a:lnTo>
                    <a:pt x="409" y="1016"/>
                  </a:lnTo>
                  <a:lnTo>
                    <a:pt x="351" y="1022"/>
                  </a:lnTo>
                  <a:lnTo>
                    <a:pt x="351" y="1022"/>
                  </a:lnTo>
                  <a:lnTo>
                    <a:pt x="319" y="1024"/>
                  </a:lnTo>
                  <a:lnTo>
                    <a:pt x="287" y="1024"/>
                  </a:lnTo>
                  <a:lnTo>
                    <a:pt x="287" y="1024"/>
                  </a:lnTo>
                  <a:lnTo>
                    <a:pt x="287" y="1024"/>
                  </a:lnTo>
                  <a:lnTo>
                    <a:pt x="287" y="1024"/>
                  </a:lnTo>
                  <a:lnTo>
                    <a:pt x="251" y="1024"/>
                  </a:lnTo>
                  <a:lnTo>
                    <a:pt x="215" y="1024"/>
                  </a:lnTo>
                  <a:lnTo>
                    <a:pt x="137" y="1022"/>
                  </a:lnTo>
                  <a:lnTo>
                    <a:pt x="137" y="1022"/>
                  </a:lnTo>
                  <a:lnTo>
                    <a:pt x="107" y="976"/>
                  </a:lnTo>
                  <a:lnTo>
                    <a:pt x="107" y="976"/>
                  </a:lnTo>
                  <a:lnTo>
                    <a:pt x="90" y="949"/>
                  </a:lnTo>
                  <a:lnTo>
                    <a:pt x="90" y="949"/>
                  </a:lnTo>
                  <a:lnTo>
                    <a:pt x="74" y="915"/>
                  </a:lnTo>
                  <a:lnTo>
                    <a:pt x="62" y="881"/>
                  </a:lnTo>
                  <a:lnTo>
                    <a:pt x="50" y="845"/>
                  </a:lnTo>
                  <a:lnTo>
                    <a:pt x="42" y="807"/>
                  </a:lnTo>
                  <a:lnTo>
                    <a:pt x="38" y="769"/>
                  </a:lnTo>
                  <a:lnTo>
                    <a:pt x="34" y="729"/>
                  </a:lnTo>
                  <a:lnTo>
                    <a:pt x="34" y="689"/>
                  </a:lnTo>
                  <a:lnTo>
                    <a:pt x="36" y="647"/>
                  </a:lnTo>
                  <a:lnTo>
                    <a:pt x="36" y="647"/>
                  </a:lnTo>
                  <a:lnTo>
                    <a:pt x="1350" y="647"/>
                  </a:lnTo>
                  <a:lnTo>
                    <a:pt x="1350" y="647"/>
                  </a:lnTo>
                  <a:lnTo>
                    <a:pt x="1380" y="645"/>
                  </a:lnTo>
                  <a:lnTo>
                    <a:pt x="1410" y="643"/>
                  </a:lnTo>
                  <a:lnTo>
                    <a:pt x="1440" y="639"/>
                  </a:lnTo>
                  <a:lnTo>
                    <a:pt x="1468" y="633"/>
                  </a:lnTo>
                  <a:lnTo>
                    <a:pt x="1496" y="625"/>
                  </a:lnTo>
                  <a:lnTo>
                    <a:pt x="1522" y="615"/>
                  </a:lnTo>
                  <a:lnTo>
                    <a:pt x="1544" y="605"/>
                  </a:lnTo>
                  <a:lnTo>
                    <a:pt x="1566" y="595"/>
                  </a:lnTo>
                  <a:lnTo>
                    <a:pt x="1566" y="595"/>
                  </a:lnTo>
                  <a:lnTo>
                    <a:pt x="1594" y="579"/>
                  </a:lnTo>
                  <a:lnTo>
                    <a:pt x="1614" y="563"/>
                  </a:lnTo>
                  <a:lnTo>
                    <a:pt x="1614" y="563"/>
                  </a:lnTo>
                  <a:lnTo>
                    <a:pt x="1598" y="547"/>
                  </a:lnTo>
                  <a:lnTo>
                    <a:pt x="1584" y="531"/>
                  </a:lnTo>
                  <a:lnTo>
                    <a:pt x="1584" y="531"/>
                  </a:lnTo>
                  <a:lnTo>
                    <a:pt x="1578" y="521"/>
                  </a:lnTo>
                  <a:lnTo>
                    <a:pt x="1574" y="513"/>
                  </a:lnTo>
                  <a:lnTo>
                    <a:pt x="1574" y="513"/>
                  </a:lnTo>
                  <a:lnTo>
                    <a:pt x="1568" y="503"/>
                  </a:lnTo>
                  <a:lnTo>
                    <a:pt x="1568" y="503"/>
                  </a:lnTo>
                  <a:lnTo>
                    <a:pt x="1560" y="483"/>
                  </a:lnTo>
                  <a:lnTo>
                    <a:pt x="1560" y="483"/>
                  </a:lnTo>
                  <a:lnTo>
                    <a:pt x="1554" y="461"/>
                  </a:lnTo>
                  <a:lnTo>
                    <a:pt x="1550" y="439"/>
                  </a:lnTo>
                  <a:lnTo>
                    <a:pt x="1550" y="439"/>
                  </a:lnTo>
                  <a:lnTo>
                    <a:pt x="1548" y="417"/>
                  </a:lnTo>
                  <a:lnTo>
                    <a:pt x="1546" y="395"/>
                  </a:lnTo>
                  <a:lnTo>
                    <a:pt x="1546" y="395"/>
                  </a:lnTo>
                  <a:lnTo>
                    <a:pt x="1548" y="383"/>
                  </a:lnTo>
                  <a:lnTo>
                    <a:pt x="1548" y="373"/>
                  </a:lnTo>
                  <a:lnTo>
                    <a:pt x="1548" y="373"/>
                  </a:lnTo>
                  <a:lnTo>
                    <a:pt x="1552" y="345"/>
                  </a:lnTo>
                  <a:lnTo>
                    <a:pt x="1554" y="331"/>
                  </a:lnTo>
                  <a:lnTo>
                    <a:pt x="1558" y="320"/>
                  </a:lnTo>
                  <a:lnTo>
                    <a:pt x="1558" y="320"/>
                  </a:lnTo>
                  <a:lnTo>
                    <a:pt x="1562" y="306"/>
                  </a:lnTo>
                  <a:lnTo>
                    <a:pt x="1568" y="292"/>
                  </a:lnTo>
                  <a:lnTo>
                    <a:pt x="1568" y="292"/>
                  </a:lnTo>
                  <a:lnTo>
                    <a:pt x="1578" y="272"/>
                  </a:lnTo>
                  <a:lnTo>
                    <a:pt x="1590" y="254"/>
                  </a:lnTo>
                  <a:lnTo>
                    <a:pt x="1590" y="254"/>
                  </a:lnTo>
                  <a:lnTo>
                    <a:pt x="1618" y="278"/>
                  </a:lnTo>
                  <a:lnTo>
                    <a:pt x="1635" y="294"/>
                  </a:lnTo>
                  <a:lnTo>
                    <a:pt x="1649" y="310"/>
                  </a:lnTo>
                  <a:lnTo>
                    <a:pt x="1649" y="310"/>
                  </a:lnTo>
                  <a:lnTo>
                    <a:pt x="1651" y="312"/>
                  </a:lnTo>
                  <a:lnTo>
                    <a:pt x="1653" y="316"/>
                  </a:lnTo>
                  <a:lnTo>
                    <a:pt x="1653" y="316"/>
                  </a:lnTo>
                  <a:lnTo>
                    <a:pt x="1667" y="335"/>
                  </a:lnTo>
                  <a:lnTo>
                    <a:pt x="1681" y="357"/>
                  </a:lnTo>
                  <a:lnTo>
                    <a:pt x="1681" y="357"/>
                  </a:lnTo>
                  <a:lnTo>
                    <a:pt x="1683" y="361"/>
                  </a:lnTo>
                  <a:lnTo>
                    <a:pt x="1685" y="365"/>
                  </a:lnTo>
                  <a:lnTo>
                    <a:pt x="1685" y="365"/>
                  </a:lnTo>
                  <a:lnTo>
                    <a:pt x="1697" y="391"/>
                  </a:lnTo>
                  <a:lnTo>
                    <a:pt x="1697" y="391"/>
                  </a:lnTo>
                  <a:lnTo>
                    <a:pt x="1699" y="395"/>
                  </a:lnTo>
                  <a:lnTo>
                    <a:pt x="1699" y="399"/>
                  </a:lnTo>
                  <a:lnTo>
                    <a:pt x="1699" y="399"/>
                  </a:lnTo>
                  <a:lnTo>
                    <a:pt x="1705" y="421"/>
                  </a:lnTo>
                  <a:lnTo>
                    <a:pt x="1707" y="431"/>
                  </a:lnTo>
                  <a:lnTo>
                    <a:pt x="1707" y="443"/>
                  </a:lnTo>
                  <a:lnTo>
                    <a:pt x="1707" y="443"/>
                  </a:lnTo>
                  <a:lnTo>
                    <a:pt x="1709" y="461"/>
                  </a:lnTo>
                  <a:lnTo>
                    <a:pt x="1707" y="481"/>
                  </a:lnTo>
                  <a:lnTo>
                    <a:pt x="1707" y="481"/>
                  </a:lnTo>
                  <a:lnTo>
                    <a:pt x="1715" y="479"/>
                  </a:lnTo>
                  <a:lnTo>
                    <a:pt x="1715" y="479"/>
                  </a:lnTo>
                  <a:lnTo>
                    <a:pt x="1715" y="479"/>
                  </a:lnTo>
                  <a:lnTo>
                    <a:pt x="1741" y="469"/>
                  </a:lnTo>
                  <a:lnTo>
                    <a:pt x="1769" y="461"/>
                  </a:lnTo>
                  <a:lnTo>
                    <a:pt x="1799" y="455"/>
                  </a:lnTo>
                  <a:lnTo>
                    <a:pt x="1833" y="453"/>
                  </a:lnTo>
                  <a:lnTo>
                    <a:pt x="1865" y="453"/>
                  </a:lnTo>
                  <a:lnTo>
                    <a:pt x="1897" y="459"/>
                  </a:lnTo>
                  <a:lnTo>
                    <a:pt x="1915" y="463"/>
                  </a:lnTo>
                  <a:lnTo>
                    <a:pt x="1931" y="469"/>
                  </a:lnTo>
                  <a:lnTo>
                    <a:pt x="1945" y="475"/>
                  </a:lnTo>
                  <a:lnTo>
                    <a:pt x="1961" y="483"/>
                  </a:lnTo>
                  <a:lnTo>
                    <a:pt x="1961" y="483"/>
                  </a:lnTo>
                  <a:lnTo>
                    <a:pt x="1951" y="501"/>
                  </a:lnTo>
                  <a:lnTo>
                    <a:pt x="1939" y="519"/>
                  </a:lnTo>
                  <a:lnTo>
                    <a:pt x="1925" y="533"/>
                  </a:lnTo>
                  <a:lnTo>
                    <a:pt x="1911" y="547"/>
                  </a:lnTo>
                  <a:lnTo>
                    <a:pt x="1895" y="559"/>
                  </a:lnTo>
                  <a:lnTo>
                    <a:pt x="1879" y="571"/>
                  </a:lnTo>
                  <a:lnTo>
                    <a:pt x="1861" y="579"/>
                  </a:lnTo>
                  <a:lnTo>
                    <a:pt x="1843" y="587"/>
                  </a:lnTo>
                  <a:lnTo>
                    <a:pt x="1823" y="593"/>
                  </a:lnTo>
                  <a:lnTo>
                    <a:pt x="1803" y="599"/>
                  </a:lnTo>
                  <a:lnTo>
                    <a:pt x="1781" y="603"/>
                  </a:lnTo>
                  <a:lnTo>
                    <a:pt x="1761" y="605"/>
                  </a:lnTo>
                  <a:lnTo>
                    <a:pt x="1717" y="607"/>
                  </a:lnTo>
                  <a:lnTo>
                    <a:pt x="1671" y="605"/>
                  </a:lnTo>
                  <a:lnTo>
                    <a:pt x="1671" y="6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50">
              <a:extLst>
                <a:ext uri="{FF2B5EF4-FFF2-40B4-BE49-F238E27FC236}">
                  <a16:creationId xmlns:a16="http://schemas.microsoft.com/office/drawing/2014/main" id="{28B23488-6A68-46D7-91B8-6D5C02AD442C}"/>
                </a:ext>
              </a:extLst>
            </p:cNvPr>
            <p:cNvSpPr>
              <a:spLocks/>
            </p:cNvSpPr>
            <p:nvPr/>
          </p:nvSpPr>
          <p:spPr bwMode="auto">
            <a:xfrm>
              <a:off x="2917"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51">
              <a:extLst>
                <a:ext uri="{FF2B5EF4-FFF2-40B4-BE49-F238E27FC236}">
                  <a16:creationId xmlns:a16="http://schemas.microsoft.com/office/drawing/2014/main" id="{07CA19E2-A269-4CCB-93FC-03BBE0FD3B55}"/>
                </a:ext>
              </a:extLst>
            </p:cNvPr>
            <p:cNvSpPr>
              <a:spLocks/>
            </p:cNvSpPr>
            <p:nvPr/>
          </p:nvSpPr>
          <p:spPr bwMode="auto">
            <a:xfrm>
              <a:off x="2943" y="3023"/>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52">
              <a:extLst>
                <a:ext uri="{FF2B5EF4-FFF2-40B4-BE49-F238E27FC236}">
                  <a16:creationId xmlns:a16="http://schemas.microsoft.com/office/drawing/2014/main" id="{CBCCB5C1-9947-4432-9CB2-448F4A0D6D2E}"/>
                </a:ext>
              </a:extLst>
            </p:cNvPr>
            <p:cNvSpPr>
              <a:spLocks/>
            </p:cNvSpPr>
            <p:nvPr/>
          </p:nvSpPr>
          <p:spPr bwMode="auto">
            <a:xfrm>
              <a:off x="2971"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53">
              <a:extLst>
                <a:ext uri="{FF2B5EF4-FFF2-40B4-BE49-F238E27FC236}">
                  <a16:creationId xmlns:a16="http://schemas.microsoft.com/office/drawing/2014/main" id="{FB0661FC-5AF9-413C-A594-EF40EF0D2A9E}"/>
                </a:ext>
              </a:extLst>
            </p:cNvPr>
            <p:cNvSpPr>
              <a:spLocks/>
            </p:cNvSpPr>
            <p:nvPr/>
          </p:nvSpPr>
          <p:spPr bwMode="auto">
            <a:xfrm>
              <a:off x="3229"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54">
              <a:extLst>
                <a:ext uri="{FF2B5EF4-FFF2-40B4-BE49-F238E27FC236}">
                  <a16:creationId xmlns:a16="http://schemas.microsoft.com/office/drawing/2014/main" id="{3BE18A25-5BAA-4463-8B26-9DD10BA0BF38}"/>
                </a:ext>
              </a:extLst>
            </p:cNvPr>
            <p:cNvSpPr>
              <a:spLocks/>
            </p:cNvSpPr>
            <p:nvPr/>
          </p:nvSpPr>
          <p:spPr bwMode="auto">
            <a:xfrm>
              <a:off x="3407"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55">
              <a:extLst>
                <a:ext uri="{FF2B5EF4-FFF2-40B4-BE49-F238E27FC236}">
                  <a16:creationId xmlns:a16="http://schemas.microsoft.com/office/drawing/2014/main" id="{BF2C0436-53EF-4E44-87A8-C841EA66CF96}"/>
                </a:ext>
              </a:extLst>
            </p:cNvPr>
            <p:cNvSpPr>
              <a:spLocks/>
            </p:cNvSpPr>
            <p:nvPr/>
          </p:nvSpPr>
          <p:spPr bwMode="auto">
            <a:xfrm>
              <a:off x="3095"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56">
              <a:extLst>
                <a:ext uri="{FF2B5EF4-FFF2-40B4-BE49-F238E27FC236}">
                  <a16:creationId xmlns:a16="http://schemas.microsoft.com/office/drawing/2014/main" id="{B4B607A4-3B38-4DCA-9C8A-CC8299AAF748}"/>
                </a:ext>
              </a:extLst>
            </p:cNvPr>
            <p:cNvSpPr>
              <a:spLocks/>
            </p:cNvSpPr>
            <p:nvPr/>
          </p:nvSpPr>
          <p:spPr bwMode="auto">
            <a:xfrm>
              <a:off x="3121" y="2822"/>
              <a:ext cx="16" cy="145"/>
            </a:xfrm>
            <a:custGeom>
              <a:avLst/>
              <a:gdLst>
                <a:gd name="T0" fmla="*/ 0 w 16"/>
                <a:gd name="T1" fmla="*/ 145 h 145"/>
                <a:gd name="T2" fmla="*/ 16 w 16"/>
                <a:gd name="T3" fmla="*/ 145 h 145"/>
                <a:gd name="T4" fmla="*/ 16 w 16"/>
                <a:gd name="T5" fmla="*/ 0 h 145"/>
                <a:gd name="T6" fmla="*/ 0 w 16"/>
                <a:gd name="T7" fmla="*/ 0 h 145"/>
                <a:gd name="T8" fmla="*/ 0 w 16"/>
                <a:gd name="T9" fmla="*/ 145 h 145"/>
                <a:gd name="T10" fmla="*/ 0 w 16"/>
                <a:gd name="T11" fmla="*/ 145 h 145"/>
              </a:gdLst>
              <a:ahLst/>
              <a:cxnLst>
                <a:cxn ang="0">
                  <a:pos x="T0" y="T1"/>
                </a:cxn>
                <a:cxn ang="0">
                  <a:pos x="T2" y="T3"/>
                </a:cxn>
                <a:cxn ang="0">
                  <a:pos x="T4" y="T5"/>
                </a:cxn>
                <a:cxn ang="0">
                  <a:pos x="T6" y="T7"/>
                </a:cxn>
                <a:cxn ang="0">
                  <a:pos x="T8" y="T9"/>
                </a:cxn>
                <a:cxn ang="0">
                  <a:pos x="T10" y="T11"/>
                </a:cxn>
              </a:cxnLst>
              <a:rect l="0" t="0" r="r" b="b"/>
              <a:pathLst>
                <a:path w="16" h="145">
                  <a:moveTo>
                    <a:pt x="0" y="145"/>
                  </a:moveTo>
                  <a:lnTo>
                    <a:pt x="16" y="145"/>
                  </a:lnTo>
                  <a:lnTo>
                    <a:pt x="16"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57">
              <a:extLst>
                <a:ext uri="{FF2B5EF4-FFF2-40B4-BE49-F238E27FC236}">
                  <a16:creationId xmlns:a16="http://schemas.microsoft.com/office/drawing/2014/main" id="{33B3AF3D-F38C-44A6-8CDE-276FBC6B3BC0}"/>
                </a:ext>
              </a:extLst>
            </p:cNvPr>
            <p:cNvSpPr>
              <a:spLocks/>
            </p:cNvSpPr>
            <p:nvPr/>
          </p:nvSpPr>
          <p:spPr bwMode="auto">
            <a:xfrm>
              <a:off x="3353"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58">
              <a:extLst>
                <a:ext uri="{FF2B5EF4-FFF2-40B4-BE49-F238E27FC236}">
                  <a16:creationId xmlns:a16="http://schemas.microsoft.com/office/drawing/2014/main" id="{3893338E-2543-4C42-BC64-478C69FFD9FD}"/>
                </a:ext>
              </a:extLst>
            </p:cNvPr>
            <p:cNvSpPr>
              <a:spLocks/>
            </p:cNvSpPr>
            <p:nvPr/>
          </p:nvSpPr>
          <p:spPr bwMode="auto">
            <a:xfrm>
              <a:off x="3381"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59">
              <a:extLst>
                <a:ext uri="{FF2B5EF4-FFF2-40B4-BE49-F238E27FC236}">
                  <a16:creationId xmlns:a16="http://schemas.microsoft.com/office/drawing/2014/main" id="{41EBD282-DD73-40E5-82AE-3D85E1333310}"/>
                </a:ext>
              </a:extLst>
            </p:cNvPr>
            <p:cNvSpPr>
              <a:spLocks/>
            </p:cNvSpPr>
            <p:nvPr/>
          </p:nvSpPr>
          <p:spPr bwMode="auto">
            <a:xfrm>
              <a:off x="3433"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60">
              <a:extLst>
                <a:ext uri="{FF2B5EF4-FFF2-40B4-BE49-F238E27FC236}">
                  <a16:creationId xmlns:a16="http://schemas.microsoft.com/office/drawing/2014/main" id="{2CF6099F-98E1-44B5-8253-EC2BC40ECED8}"/>
                </a:ext>
              </a:extLst>
            </p:cNvPr>
            <p:cNvSpPr>
              <a:spLocks/>
            </p:cNvSpPr>
            <p:nvPr/>
          </p:nvSpPr>
          <p:spPr bwMode="auto">
            <a:xfrm>
              <a:off x="3327"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61">
              <a:extLst>
                <a:ext uri="{FF2B5EF4-FFF2-40B4-BE49-F238E27FC236}">
                  <a16:creationId xmlns:a16="http://schemas.microsoft.com/office/drawing/2014/main" id="{78EDF003-9C93-41ED-B1DA-C85703C8E02C}"/>
                </a:ext>
              </a:extLst>
            </p:cNvPr>
            <p:cNvSpPr>
              <a:spLocks/>
            </p:cNvSpPr>
            <p:nvPr/>
          </p:nvSpPr>
          <p:spPr bwMode="auto">
            <a:xfrm>
              <a:off x="3175"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62">
              <a:extLst>
                <a:ext uri="{FF2B5EF4-FFF2-40B4-BE49-F238E27FC236}">
                  <a16:creationId xmlns:a16="http://schemas.microsoft.com/office/drawing/2014/main" id="{2E25B534-9610-4454-BB83-9DC8837A26A8}"/>
                </a:ext>
              </a:extLst>
            </p:cNvPr>
            <p:cNvSpPr>
              <a:spLocks/>
            </p:cNvSpPr>
            <p:nvPr/>
          </p:nvSpPr>
          <p:spPr bwMode="auto">
            <a:xfrm>
              <a:off x="3299" y="3023"/>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63">
              <a:extLst>
                <a:ext uri="{FF2B5EF4-FFF2-40B4-BE49-F238E27FC236}">
                  <a16:creationId xmlns:a16="http://schemas.microsoft.com/office/drawing/2014/main" id="{89060932-ED86-4A78-A8BD-BD5A4FC07520}"/>
                </a:ext>
              </a:extLst>
            </p:cNvPr>
            <p:cNvSpPr>
              <a:spLocks/>
            </p:cNvSpPr>
            <p:nvPr/>
          </p:nvSpPr>
          <p:spPr bwMode="auto">
            <a:xfrm>
              <a:off x="3149" y="2822"/>
              <a:ext cx="14" cy="145"/>
            </a:xfrm>
            <a:custGeom>
              <a:avLst/>
              <a:gdLst>
                <a:gd name="T0" fmla="*/ 0 w 14"/>
                <a:gd name="T1" fmla="*/ 145 h 145"/>
                <a:gd name="T2" fmla="*/ 14 w 14"/>
                <a:gd name="T3" fmla="*/ 145 h 145"/>
                <a:gd name="T4" fmla="*/ 14 w 14"/>
                <a:gd name="T5" fmla="*/ 0 h 145"/>
                <a:gd name="T6" fmla="*/ 0 w 14"/>
                <a:gd name="T7" fmla="*/ 0 h 145"/>
                <a:gd name="T8" fmla="*/ 0 w 14"/>
                <a:gd name="T9" fmla="*/ 145 h 145"/>
                <a:gd name="T10" fmla="*/ 0 w 14"/>
                <a:gd name="T11" fmla="*/ 145 h 145"/>
              </a:gdLst>
              <a:ahLst/>
              <a:cxnLst>
                <a:cxn ang="0">
                  <a:pos x="T0" y="T1"/>
                </a:cxn>
                <a:cxn ang="0">
                  <a:pos x="T2" y="T3"/>
                </a:cxn>
                <a:cxn ang="0">
                  <a:pos x="T4" y="T5"/>
                </a:cxn>
                <a:cxn ang="0">
                  <a:pos x="T6" y="T7"/>
                </a:cxn>
                <a:cxn ang="0">
                  <a:pos x="T8" y="T9"/>
                </a:cxn>
                <a:cxn ang="0">
                  <a:pos x="T10" y="T11"/>
                </a:cxn>
              </a:cxnLst>
              <a:rect l="0" t="0" r="r" b="b"/>
              <a:pathLst>
                <a:path w="14" h="145">
                  <a:moveTo>
                    <a:pt x="0" y="145"/>
                  </a:moveTo>
                  <a:lnTo>
                    <a:pt x="14" y="145"/>
                  </a:lnTo>
                  <a:lnTo>
                    <a:pt x="14" y="0"/>
                  </a:lnTo>
                  <a:lnTo>
                    <a:pt x="0" y="0"/>
                  </a:lnTo>
                  <a:lnTo>
                    <a:pt x="0" y="145"/>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908260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additive="base">
                                        <p:cTn id="12"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3" end="3"/>
                                            </p:txEl>
                                          </p:spTgt>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7" name="Group 476">
            <a:extLst>
              <a:ext uri="{FF2B5EF4-FFF2-40B4-BE49-F238E27FC236}">
                <a16:creationId xmlns:a16="http://schemas.microsoft.com/office/drawing/2014/main" id="{7E53CDCF-04C2-4290-91CF-2A9D0B4AE61D}"/>
              </a:ext>
            </a:extLst>
          </p:cNvPr>
          <p:cNvGrpSpPr/>
          <p:nvPr/>
        </p:nvGrpSpPr>
        <p:grpSpPr>
          <a:xfrm>
            <a:off x="8000872" y="1935952"/>
            <a:ext cx="1928813" cy="3625262"/>
            <a:chOff x="6215967" y="1764048"/>
            <a:chExt cx="1928813" cy="3625262"/>
          </a:xfrm>
        </p:grpSpPr>
        <p:grpSp>
          <p:nvGrpSpPr>
            <p:cNvPr id="478" name="Group 477">
              <a:extLst>
                <a:ext uri="{FF2B5EF4-FFF2-40B4-BE49-F238E27FC236}">
                  <a16:creationId xmlns:a16="http://schemas.microsoft.com/office/drawing/2014/main" id="{FE281102-F9DC-4E68-9A9C-2CC2DCEE41FF}"/>
                </a:ext>
              </a:extLst>
            </p:cNvPr>
            <p:cNvGrpSpPr/>
            <p:nvPr/>
          </p:nvGrpSpPr>
          <p:grpSpPr>
            <a:xfrm>
              <a:off x="6215967" y="4181490"/>
              <a:ext cx="1928813" cy="1207820"/>
              <a:chOff x="3608388" y="1428748"/>
              <a:chExt cx="1928813" cy="1014412"/>
            </a:xfrm>
            <a:noFill/>
          </p:grpSpPr>
          <p:sp>
            <p:nvSpPr>
              <p:cNvPr id="495" name="Freeform 16">
                <a:extLst>
                  <a:ext uri="{FF2B5EF4-FFF2-40B4-BE49-F238E27FC236}">
                    <a16:creationId xmlns:a16="http://schemas.microsoft.com/office/drawing/2014/main" id="{1A32346A-184D-4387-874F-7670F00AA70A}"/>
                  </a:ext>
                </a:extLst>
              </p:cNvPr>
              <p:cNvSpPr>
                <a:spLocks noEditPoints="1"/>
              </p:cNvSpPr>
              <p:nvPr/>
            </p:nvSpPr>
            <p:spPr bwMode="auto">
              <a:xfrm>
                <a:off x="3608388" y="1428748"/>
                <a:ext cx="1928813" cy="1014412"/>
              </a:xfrm>
              <a:custGeom>
                <a:avLst/>
                <a:gdLst>
                  <a:gd name="T0" fmla="*/ 501 w 1002"/>
                  <a:gd name="T1" fmla="*/ 0 h 527"/>
                  <a:gd name="T2" fmla="*/ 0 w 1002"/>
                  <a:gd name="T3" fmla="*/ 200 h 527"/>
                  <a:gd name="T4" fmla="*/ 0 w 1002"/>
                  <a:gd name="T5" fmla="*/ 328 h 527"/>
                  <a:gd name="T6" fmla="*/ 501 w 1002"/>
                  <a:gd name="T7" fmla="*/ 527 h 527"/>
                  <a:gd name="T8" fmla="*/ 1002 w 1002"/>
                  <a:gd name="T9" fmla="*/ 328 h 527"/>
                  <a:gd name="T10" fmla="*/ 1002 w 1002"/>
                  <a:gd name="T11" fmla="*/ 200 h 527"/>
                  <a:gd name="T12" fmla="*/ 501 w 1002"/>
                  <a:gd name="T13" fmla="*/ 0 h 527"/>
                  <a:gd name="T14" fmla="*/ 63 w 1002"/>
                  <a:gd name="T15" fmla="*/ 204 h 527"/>
                  <a:gd name="T16" fmla="*/ 63 w 1002"/>
                  <a:gd name="T17" fmla="*/ 206 h 527"/>
                  <a:gd name="T18" fmla="*/ 63 w 1002"/>
                  <a:gd name="T19" fmla="*/ 204 h 527"/>
                  <a:gd name="T20" fmla="*/ 63 w 1002"/>
                  <a:gd name="T21" fmla="*/ 207 h 527"/>
                  <a:gd name="T22" fmla="*/ 64 w 1002"/>
                  <a:gd name="T23" fmla="*/ 210 h 527"/>
                  <a:gd name="T24" fmla="*/ 63 w 1002"/>
                  <a:gd name="T25" fmla="*/ 207 h 527"/>
                  <a:gd name="T26" fmla="*/ 64 w 1002"/>
                  <a:gd name="T27" fmla="*/ 211 h 527"/>
                  <a:gd name="T28" fmla="*/ 65 w 1002"/>
                  <a:gd name="T29" fmla="*/ 214 h 527"/>
                  <a:gd name="T30" fmla="*/ 64 w 1002"/>
                  <a:gd name="T31" fmla="*/ 211 h 527"/>
                  <a:gd name="T32" fmla="*/ 65 w 1002"/>
                  <a:gd name="T33" fmla="*/ 215 h 527"/>
                  <a:gd name="T34" fmla="*/ 66 w 1002"/>
                  <a:gd name="T35" fmla="*/ 218 h 527"/>
                  <a:gd name="T36" fmla="*/ 65 w 1002"/>
                  <a:gd name="T37" fmla="*/ 215 h 527"/>
                  <a:gd name="T38" fmla="*/ 66 w 1002"/>
                  <a:gd name="T39" fmla="*/ 218 h 527"/>
                  <a:gd name="T40" fmla="*/ 71 w 1002"/>
                  <a:gd name="T41" fmla="*/ 229 h 527"/>
                  <a:gd name="T42" fmla="*/ 66 w 1002"/>
                  <a:gd name="T43" fmla="*/ 218 h 527"/>
                  <a:gd name="T44" fmla="*/ 501 w 1002"/>
                  <a:gd name="T45" fmla="*/ 351 h 527"/>
                  <a:gd name="T46" fmla="*/ 71 w 1002"/>
                  <a:gd name="T47" fmla="*/ 229 h 527"/>
                  <a:gd name="T48" fmla="*/ 501 w 1002"/>
                  <a:gd name="T49" fmla="*/ 132 h 527"/>
                  <a:gd name="T50" fmla="*/ 931 w 1002"/>
                  <a:gd name="T51" fmla="*/ 229 h 527"/>
                  <a:gd name="T52" fmla="*/ 501 w 1002"/>
                  <a:gd name="T53" fmla="*/ 351 h 527"/>
                  <a:gd name="T54" fmla="*/ 931 w 1002"/>
                  <a:gd name="T55" fmla="*/ 229 h 527"/>
                  <a:gd name="T56" fmla="*/ 933 w 1002"/>
                  <a:gd name="T57" fmla="*/ 226 h 527"/>
                  <a:gd name="T58" fmla="*/ 931 w 1002"/>
                  <a:gd name="T59" fmla="*/ 229 h 527"/>
                  <a:gd name="T60" fmla="*/ 933 w 1002"/>
                  <a:gd name="T61" fmla="*/ 226 h 527"/>
                  <a:gd name="T62" fmla="*/ 935 w 1002"/>
                  <a:gd name="T63" fmla="*/ 222 h 527"/>
                  <a:gd name="T64" fmla="*/ 933 w 1002"/>
                  <a:gd name="T65" fmla="*/ 226 h 527"/>
                  <a:gd name="T66" fmla="*/ 935 w 1002"/>
                  <a:gd name="T67" fmla="*/ 222 h 527"/>
                  <a:gd name="T68" fmla="*/ 936 w 1002"/>
                  <a:gd name="T69" fmla="*/ 218 h 527"/>
                  <a:gd name="T70" fmla="*/ 935 w 1002"/>
                  <a:gd name="T71" fmla="*/ 222 h 527"/>
                  <a:gd name="T72" fmla="*/ 936 w 1002"/>
                  <a:gd name="T73" fmla="*/ 218 h 527"/>
                  <a:gd name="T74" fmla="*/ 937 w 1002"/>
                  <a:gd name="T75" fmla="*/ 215 h 527"/>
                  <a:gd name="T76" fmla="*/ 936 w 1002"/>
                  <a:gd name="T77" fmla="*/ 218 h 527"/>
                  <a:gd name="T78" fmla="*/ 938 w 1002"/>
                  <a:gd name="T79" fmla="*/ 214 h 527"/>
                  <a:gd name="T80" fmla="*/ 938 w 1002"/>
                  <a:gd name="T81" fmla="*/ 211 h 527"/>
                  <a:gd name="T82" fmla="*/ 938 w 1002"/>
                  <a:gd name="T83" fmla="*/ 214 h 527"/>
                  <a:gd name="T84" fmla="*/ 939 w 1002"/>
                  <a:gd name="T85" fmla="*/ 210 h 527"/>
                  <a:gd name="T86" fmla="*/ 939 w 1002"/>
                  <a:gd name="T87" fmla="*/ 207 h 527"/>
                  <a:gd name="T88" fmla="*/ 939 w 1002"/>
                  <a:gd name="T89" fmla="*/ 210 h 527"/>
                  <a:gd name="T90" fmla="*/ 939 w 1002"/>
                  <a:gd name="T91" fmla="*/ 205 h 527"/>
                  <a:gd name="T92" fmla="*/ 939 w 1002"/>
                  <a:gd name="T93" fmla="*/ 204 h 527"/>
                  <a:gd name="T94" fmla="*/ 939 w 1002"/>
                  <a:gd name="T95" fmla="*/ 20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2" h="527">
                    <a:moveTo>
                      <a:pt x="501" y="0"/>
                    </a:moveTo>
                    <a:cubicBezTo>
                      <a:pt x="225" y="0"/>
                      <a:pt x="0" y="89"/>
                      <a:pt x="0" y="200"/>
                    </a:cubicBezTo>
                    <a:cubicBezTo>
                      <a:pt x="0" y="328"/>
                      <a:pt x="0" y="328"/>
                      <a:pt x="0" y="328"/>
                    </a:cubicBezTo>
                    <a:cubicBezTo>
                      <a:pt x="0" y="438"/>
                      <a:pt x="225" y="527"/>
                      <a:pt x="501" y="527"/>
                    </a:cubicBezTo>
                    <a:cubicBezTo>
                      <a:pt x="778" y="527"/>
                      <a:pt x="1002" y="438"/>
                      <a:pt x="1002" y="328"/>
                    </a:cubicBezTo>
                    <a:cubicBezTo>
                      <a:pt x="1002" y="200"/>
                      <a:pt x="1002" y="200"/>
                      <a:pt x="1002" y="200"/>
                    </a:cubicBezTo>
                    <a:cubicBezTo>
                      <a:pt x="1002" y="89"/>
                      <a:pt x="778" y="0"/>
                      <a:pt x="501" y="0"/>
                    </a:cubicBezTo>
                    <a:close/>
                    <a:moveTo>
                      <a:pt x="63" y="204"/>
                    </a:moveTo>
                    <a:cubicBezTo>
                      <a:pt x="63" y="204"/>
                      <a:pt x="63" y="205"/>
                      <a:pt x="63" y="206"/>
                    </a:cubicBezTo>
                    <a:cubicBezTo>
                      <a:pt x="63" y="205"/>
                      <a:pt x="63" y="204"/>
                      <a:pt x="63" y="204"/>
                    </a:cubicBezTo>
                    <a:close/>
                    <a:moveTo>
                      <a:pt x="63" y="207"/>
                    </a:moveTo>
                    <a:cubicBezTo>
                      <a:pt x="63" y="208"/>
                      <a:pt x="63" y="209"/>
                      <a:pt x="64" y="210"/>
                    </a:cubicBezTo>
                    <a:cubicBezTo>
                      <a:pt x="63" y="209"/>
                      <a:pt x="63" y="208"/>
                      <a:pt x="63" y="207"/>
                    </a:cubicBezTo>
                    <a:close/>
                    <a:moveTo>
                      <a:pt x="64" y="211"/>
                    </a:moveTo>
                    <a:cubicBezTo>
                      <a:pt x="64" y="212"/>
                      <a:pt x="64" y="213"/>
                      <a:pt x="65" y="214"/>
                    </a:cubicBezTo>
                    <a:cubicBezTo>
                      <a:pt x="64" y="213"/>
                      <a:pt x="64" y="212"/>
                      <a:pt x="64" y="211"/>
                    </a:cubicBezTo>
                    <a:close/>
                    <a:moveTo>
                      <a:pt x="65" y="215"/>
                    </a:moveTo>
                    <a:cubicBezTo>
                      <a:pt x="65" y="216"/>
                      <a:pt x="66" y="217"/>
                      <a:pt x="66" y="218"/>
                    </a:cubicBezTo>
                    <a:cubicBezTo>
                      <a:pt x="66" y="217"/>
                      <a:pt x="65" y="216"/>
                      <a:pt x="65" y="215"/>
                    </a:cubicBezTo>
                    <a:close/>
                    <a:moveTo>
                      <a:pt x="66" y="218"/>
                    </a:moveTo>
                    <a:cubicBezTo>
                      <a:pt x="67" y="222"/>
                      <a:pt x="69" y="226"/>
                      <a:pt x="71" y="229"/>
                    </a:cubicBezTo>
                    <a:cubicBezTo>
                      <a:pt x="69" y="226"/>
                      <a:pt x="67" y="222"/>
                      <a:pt x="66" y="218"/>
                    </a:cubicBezTo>
                    <a:close/>
                    <a:moveTo>
                      <a:pt x="501" y="351"/>
                    </a:moveTo>
                    <a:cubicBezTo>
                      <a:pt x="288" y="351"/>
                      <a:pt x="111" y="299"/>
                      <a:pt x="71" y="229"/>
                    </a:cubicBezTo>
                    <a:cubicBezTo>
                      <a:pt x="159" y="171"/>
                      <a:pt x="318" y="132"/>
                      <a:pt x="501" y="132"/>
                    </a:cubicBezTo>
                    <a:cubicBezTo>
                      <a:pt x="684" y="132"/>
                      <a:pt x="844" y="171"/>
                      <a:pt x="931" y="229"/>
                    </a:cubicBezTo>
                    <a:cubicBezTo>
                      <a:pt x="891" y="299"/>
                      <a:pt x="714" y="351"/>
                      <a:pt x="501" y="351"/>
                    </a:cubicBezTo>
                    <a:close/>
                    <a:moveTo>
                      <a:pt x="931" y="229"/>
                    </a:moveTo>
                    <a:cubicBezTo>
                      <a:pt x="932" y="228"/>
                      <a:pt x="932" y="227"/>
                      <a:pt x="933" y="226"/>
                    </a:cubicBezTo>
                    <a:cubicBezTo>
                      <a:pt x="932" y="227"/>
                      <a:pt x="932" y="228"/>
                      <a:pt x="931" y="229"/>
                    </a:cubicBezTo>
                    <a:close/>
                    <a:moveTo>
                      <a:pt x="933" y="226"/>
                    </a:moveTo>
                    <a:cubicBezTo>
                      <a:pt x="934" y="225"/>
                      <a:pt x="934" y="223"/>
                      <a:pt x="935" y="222"/>
                    </a:cubicBezTo>
                    <a:cubicBezTo>
                      <a:pt x="934" y="223"/>
                      <a:pt x="934" y="225"/>
                      <a:pt x="933" y="226"/>
                    </a:cubicBezTo>
                    <a:close/>
                    <a:moveTo>
                      <a:pt x="935" y="222"/>
                    </a:moveTo>
                    <a:cubicBezTo>
                      <a:pt x="935" y="221"/>
                      <a:pt x="936" y="220"/>
                      <a:pt x="936" y="218"/>
                    </a:cubicBezTo>
                    <a:cubicBezTo>
                      <a:pt x="936" y="220"/>
                      <a:pt x="935" y="221"/>
                      <a:pt x="935" y="222"/>
                    </a:cubicBezTo>
                    <a:close/>
                    <a:moveTo>
                      <a:pt x="936" y="218"/>
                    </a:moveTo>
                    <a:cubicBezTo>
                      <a:pt x="937" y="217"/>
                      <a:pt x="937" y="216"/>
                      <a:pt x="937" y="215"/>
                    </a:cubicBezTo>
                    <a:cubicBezTo>
                      <a:pt x="937" y="216"/>
                      <a:pt x="937" y="217"/>
                      <a:pt x="936" y="218"/>
                    </a:cubicBezTo>
                    <a:close/>
                    <a:moveTo>
                      <a:pt x="938" y="214"/>
                    </a:moveTo>
                    <a:cubicBezTo>
                      <a:pt x="938" y="213"/>
                      <a:pt x="938" y="212"/>
                      <a:pt x="938" y="211"/>
                    </a:cubicBezTo>
                    <a:cubicBezTo>
                      <a:pt x="938" y="212"/>
                      <a:pt x="938" y="213"/>
                      <a:pt x="938" y="214"/>
                    </a:cubicBezTo>
                    <a:close/>
                    <a:moveTo>
                      <a:pt x="939" y="210"/>
                    </a:moveTo>
                    <a:cubicBezTo>
                      <a:pt x="939" y="209"/>
                      <a:pt x="939" y="208"/>
                      <a:pt x="939" y="207"/>
                    </a:cubicBezTo>
                    <a:cubicBezTo>
                      <a:pt x="939" y="208"/>
                      <a:pt x="939" y="209"/>
                      <a:pt x="939" y="210"/>
                    </a:cubicBezTo>
                    <a:close/>
                    <a:moveTo>
                      <a:pt x="939" y="205"/>
                    </a:moveTo>
                    <a:cubicBezTo>
                      <a:pt x="939" y="205"/>
                      <a:pt x="939" y="204"/>
                      <a:pt x="939" y="204"/>
                    </a:cubicBezTo>
                    <a:cubicBezTo>
                      <a:pt x="939" y="204"/>
                      <a:pt x="939" y="205"/>
                      <a:pt x="939" y="205"/>
                    </a:cubicBezTo>
                    <a:close/>
                  </a:path>
                </a:pathLst>
              </a:custGeom>
              <a:solidFill>
                <a:schemeClr val="bg1"/>
              </a:solid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96" name="Freeform 18">
                <a:extLst>
                  <a:ext uri="{FF2B5EF4-FFF2-40B4-BE49-F238E27FC236}">
                    <a16:creationId xmlns:a16="http://schemas.microsoft.com/office/drawing/2014/main" id="{EA487B37-6212-40D3-A5AC-63FBD6DA76C2}"/>
                  </a:ext>
                </a:extLst>
              </p:cNvPr>
              <p:cNvSpPr>
                <a:spLocks/>
              </p:cNvSpPr>
              <p:nvPr/>
            </p:nvSpPr>
            <p:spPr bwMode="auto">
              <a:xfrm>
                <a:off x="3730625" y="1520824"/>
                <a:ext cx="1687513" cy="300038"/>
              </a:xfrm>
              <a:custGeom>
                <a:avLst/>
                <a:gdLst>
                  <a:gd name="T0" fmla="*/ 438 w 877"/>
                  <a:gd name="T1" fmla="*/ 8 h 156"/>
                  <a:gd name="T2" fmla="*/ 876 w 877"/>
                  <a:gd name="T3" fmla="*/ 156 h 156"/>
                  <a:gd name="T4" fmla="*/ 877 w 877"/>
                  <a:gd name="T5" fmla="*/ 152 h 156"/>
                  <a:gd name="T6" fmla="*/ 438 w 877"/>
                  <a:gd name="T7" fmla="*/ 0 h 156"/>
                  <a:gd name="T8" fmla="*/ 0 w 877"/>
                  <a:gd name="T9" fmla="*/ 152 h 156"/>
                  <a:gd name="T10" fmla="*/ 0 w 877"/>
                  <a:gd name="T11" fmla="*/ 156 h 156"/>
                  <a:gd name="T12" fmla="*/ 438 w 877"/>
                  <a:gd name="T13" fmla="*/ 8 h 156"/>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123 w 10000"/>
                  <a:gd name="connsiteY6" fmla="*/ 2875 h 10000"/>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665 w 10000"/>
                  <a:gd name="connsiteY6"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 name="connsiteX5" fmla="*/ 5665 w 10000"/>
                  <a:gd name="connsiteY5"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89" y="10000"/>
                    </a:moveTo>
                    <a:cubicBezTo>
                      <a:pt x="10000" y="9872"/>
                      <a:pt x="10000" y="9808"/>
                      <a:pt x="10000" y="9744"/>
                    </a:cubicBezTo>
                    <a:cubicBezTo>
                      <a:pt x="10000" y="4359"/>
                      <a:pt x="7754" y="0"/>
                      <a:pt x="4994" y="0"/>
                    </a:cubicBezTo>
                    <a:cubicBezTo>
                      <a:pt x="2235" y="0"/>
                      <a:pt x="0" y="4359"/>
                      <a:pt x="0" y="9744"/>
                    </a:cubicBezTo>
                    <a:lnTo>
                      <a:pt x="0" y="10000"/>
                    </a:lnTo>
                  </a:path>
                </a:pathLst>
              </a:custGeom>
              <a:grp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97" name="Freeform 19">
                <a:extLst>
                  <a:ext uri="{FF2B5EF4-FFF2-40B4-BE49-F238E27FC236}">
                    <a16:creationId xmlns:a16="http://schemas.microsoft.com/office/drawing/2014/main" id="{02FD4274-8FC4-47C5-B920-1971E5495A9C}"/>
                  </a:ext>
                </a:extLst>
              </p:cNvPr>
              <p:cNvSpPr>
                <a:spLocks/>
              </p:cNvSpPr>
              <p:nvPr/>
            </p:nvSpPr>
            <p:spPr bwMode="auto">
              <a:xfrm>
                <a:off x="3608388" y="1828800"/>
                <a:ext cx="1928813" cy="398463"/>
              </a:xfrm>
              <a:custGeom>
                <a:avLst/>
                <a:gdLst>
                  <a:gd name="T0" fmla="*/ 501 w 1002"/>
                  <a:gd name="T1" fmla="*/ 191 h 207"/>
                  <a:gd name="T2" fmla="*/ 1 w 1002"/>
                  <a:gd name="T3" fmla="*/ 0 h 207"/>
                  <a:gd name="T4" fmla="*/ 0 w 1002"/>
                  <a:gd name="T5" fmla="*/ 8 h 207"/>
                  <a:gd name="T6" fmla="*/ 501 w 1002"/>
                  <a:gd name="T7" fmla="*/ 207 h 207"/>
                  <a:gd name="T8" fmla="*/ 1002 w 1002"/>
                  <a:gd name="T9" fmla="*/ 8 h 207"/>
                  <a:gd name="T10" fmla="*/ 1001 w 1002"/>
                  <a:gd name="T11" fmla="*/ 0 h 207"/>
                  <a:gd name="T12" fmla="*/ 501 w 1002"/>
                  <a:gd name="T13" fmla="*/ 191 h 207"/>
                  <a:gd name="connsiteX0" fmla="*/ 5000 w 10000"/>
                  <a:gd name="connsiteY0" fmla="*/ 9227 h 11154"/>
                  <a:gd name="connsiteX1" fmla="*/ 10 w 10000"/>
                  <a:gd name="connsiteY1" fmla="*/ 0 h 11154"/>
                  <a:gd name="connsiteX2" fmla="*/ 0 w 10000"/>
                  <a:gd name="connsiteY2" fmla="*/ 386 h 11154"/>
                  <a:gd name="connsiteX3" fmla="*/ 5000 w 10000"/>
                  <a:gd name="connsiteY3" fmla="*/ 10000 h 11154"/>
                  <a:gd name="connsiteX4" fmla="*/ 10000 w 10000"/>
                  <a:gd name="connsiteY4" fmla="*/ 386 h 11154"/>
                  <a:gd name="connsiteX5" fmla="*/ 9990 w 10000"/>
                  <a:gd name="connsiteY5" fmla="*/ 0 h 11154"/>
                  <a:gd name="connsiteX6" fmla="*/ 5474 w 10000"/>
                  <a:gd name="connsiteY6" fmla="*/ 11154 h 11154"/>
                  <a:gd name="connsiteX0" fmla="*/ 5000 w 10000"/>
                  <a:gd name="connsiteY0" fmla="*/ 9227 h 10000"/>
                  <a:gd name="connsiteX1" fmla="*/ 10 w 10000"/>
                  <a:gd name="connsiteY1" fmla="*/ 0 h 10000"/>
                  <a:gd name="connsiteX2" fmla="*/ 0 w 10000"/>
                  <a:gd name="connsiteY2" fmla="*/ 386 h 10000"/>
                  <a:gd name="connsiteX3" fmla="*/ 5000 w 10000"/>
                  <a:gd name="connsiteY3" fmla="*/ 10000 h 10000"/>
                  <a:gd name="connsiteX4" fmla="*/ 10000 w 10000"/>
                  <a:gd name="connsiteY4" fmla="*/ 386 h 10000"/>
                  <a:gd name="connsiteX5" fmla="*/ 9990 w 10000"/>
                  <a:gd name="connsiteY5" fmla="*/ 0 h 10000"/>
                  <a:gd name="connsiteX0" fmla="*/ 10 w 10000"/>
                  <a:gd name="connsiteY0" fmla="*/ 0 h 10000"/>
                  <a:gd name="connsiteX1" fmla="*/ 0 w 10000"/>
                  <a:gd name="connsiteY1" fmla="*/ 386 h 10000"/>
                  <a:gd name="connsiteX2" fmla="*/ 5000 w 10000"/>
                  <a:gd name="connsiteY2" fmla="*/ 10000 h 10000"/>
                  <a:gd name="connsiteX3" fmla="*/ 10000 w 10000"/>
                  <a:gd name="connsiteY3" fmla="*/ 386 h 10000"/>
                  <a:gd name="connsiteX4" fmla="*/ 999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 y="0"/>
                    </a:moveTo>
                    <a:cubicBezTo>
                      <a:pt x="0" y="97"/>
                      <a:pt x="0" y="242"/>
                      <a:pt x="0" y="386"/>
                    </a:cubicBezTo>
                    <a:cubicBezTo>
                      <a:pt x="0" y="5700"/>
                      <a:pt x="2246" y="10000"/>
                      <a:pt x="5000" y="10000"/>
                    </a:cubicBezTo>
                    <a:cubicBezTo>
                      <a:pt x="7764" y="10000"/>
                      <a:pt x="10000" y="5700"/>
                      <a:pt x="10000" y="386"/>
                    </a:cubicBezTo>
                    <a:cubicBezTo>
                      <a:pt x="10000" y="242"/>
                      <a:pt x="10000" y="97"/>
                      <a:pt x="9990" y="0"/>
                    </a:cubicBezTo>
                  </a:path>
                </a:pathLst>
              </a:custGeom>
              <a:grp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479" name="Group 478">
              <a:extLst>
                <a:ext uri="{FF2B5EF4-FFF2-40B4-BE49-F238E27FC236}">
                  <a16:creationId xmlns:a16="http://schemas.microsoft.com/office/drawing/2014/main" id="{6D997A4F-28A8-4741-8578-7A33417B33F2}"/>
                </a:ext>
              </a:extLst>
            </p:cNvPr>
            <p:cNvGrpSpPr/>
            <p:nvPr/>
          </p:nvGrpSpPr>
          <p:grpSpPr>
            <a:xfrm>
              <a:off x="6215967" y="3577131"/>
              <a:ext cx="1928813" cy="1207820"/>
              <a:chOff x="3608388" y="1428748"/>
              <a:chExt cx="1928813" cy="1014412"/>
            </a:xfrm>
            <a:noFill/>
          </p:grpSpPr>
          <p:sp>
            <p:nvSpPr>
              <p:cNvPr id="492" name="Freeform 16">
                <a:extLst>
                  <a:ext uri="{FF2B5EF4-FFF2-40B4-BE49-F238E27FC236}">
                    <a16:creationId xmlns:a16="http://schemas.microsoft.com/office/drawing/2014/main" id="{6E78B67A-677F-414C-9DB3-973048483C26}"/>
                  </a:ext>
                </a:extLst>
              </p:cNvPr>
              <p:cNvSpPr>
                <a:spLocks noEditPoints="1"/>
              </p:cNvSpPr>
              <p:nvPr/>
            </p:nvSpPr>
            <p:spPr bwMode="auto">
              <a:xfrm>
                <a:off x="3608388" y="1428748"/>
                <a:ext cx="1928813" cy="1014412"/>
              </a:xfrm>
              <a:custGeom>
                <a:avLst/>
                <a:gdLst>
                  <a:gd name="T0" fmla="*/ 501 w 1002"/>
                  <a:gd name="T1" fmla="*/ 0 h 527"/>
                  <a:gd name="T2" fmla="*/ 0 w 1002"/>
                  <a:gd name="T3" fmla="*/ 200 h 527"/>
                  <a:gd name="T4" fmla="*/ 0 w 1002"/>
                  <a:gd name="T5" fmla="*/ 328 h 527"/>
                  <a:gd name="T6" fmla="*/ 501 w 1002"/>
                  <a:gd name="T7" fmla="*/ 527 h 527"/>
                  <a:gd name="T8" fmla="*/ 1002 w 1002"/>
                  <a:gd name="T9" fmla="*/ 328 h 527"/>
                  <a:gd name="T10" fmla="*/ 1002 w 1002"/>
                  <a:gd name="T11" fmla="*/ 200 h 527"/>
                  <a:gd name="T12" fmla="*/ 501 w 1002"/>
                  <a:gd name="T13" fmla="*/ 0 h 527"/>
                  <a:gd name="T14" fmla="*/ 63 w 1002"/>
                  <a:gd name="T15" fmla="*/ 204 h 527"/>
                  <a:gd name="T16" fmla="*/ 63 w 1002"/>
                  <a:gd name="T17" fmla="*/ 206 h 527"/>
                  <a:gd name="T18" fmla="*/ 63 w 1002"/>
                  <a:gd name="T19" fmla="*/ 204 h 527"/>
                  <a:gd name="T20" fmla="*/ 63 w 1002"/>
                  <a:gd name="T21" fmla="*/ 207 h 527"/>
                  <a:gd name="T22" fmla="*/ 64 w 1002"/>
                  <a:gd name="T23" fmla="*/ 210 h 527"/>
                  <a:gd name="T24" fmla="*/ 63 w 1002"/>
                  <a:gd name="T25" fmla="*/ 207 h 527"/>
                  <a:gd name="T26" fmla="*/ 64 w 1002"/>
                  <a:gd name="T27" fmla="*/ 211 h 527"/>
                  <a:gd name="T28" fmla="*/ 65 w 1002"/>
                  <a:gd name="T29" fmla="*/ 214 h 527"/>
                  <a:gd name="T30" fmla="*/ 64 w 1002"/>
                  <a:gd name="T31" fmla="*/ 211 h 527"/>
                  <a:gd name="T32" fmla="*/ 65 w 1002"/>
                  <a:gd name="T33" fmla="*/ 215 h 527"/>
                  <a:gd name="T34" fmla="*/ 66 w 1002"/>
                  <a:gd name="T35" fmla="*/ 218 h 527"/>
                  <a:gd name="T36" fmla="*/ 65 w 1002"/>
                  <a:gd name="T37" fmla="*/ 215 h 527"/>
                  <a:gd name="T38" fmla="*/ 66 w 1002"/>
                  <a:gd name="T39" fmla="*/ 218 h 527"/>
                  <a:gd name="T40" fmla="*/ 71 w 1002"/>
                  <a:gd name="T41" fmla="*/ 229 h 527"/>
                  <a:gd name="T42" fmla="*/ 66 w 1002"/>
                  <a:gd name="T43" fmla="*/ 218 h 527"/>
                  <a:gd name="T44" fmla="*/ 501 w 1002"/>
                  <a:gd name="T45" fmla="*/ 351 h 527"/>
                  <a:gd name="T46" fmla="*/ 71 w 1002"/>
                  <a:gd name="T47" fmla="*/ 229 h 527"/>
                  <a:gd name="T48" fmla="*/ 501 w 1002"/>
                  <a:gd name="T49" fmla="*/ 132 h 527"/>
                  <a:gd name="T50" fmla="*/ 931 w 1002"/>
                  <a:gd name="T51" fmla="*/ 229 h 527"/>
                  <a:gd name="T52" fmla="*/ 501 w 1002"/>
                  <a:gd name="T53" fmla="*/ 351 h 527"/>
                  <a:gd name="T54" fmla="*/ 931 w 1002"/>
                  <a:gd name="T55" fmla="*/ 229 h 527"/>
                  <a:gd name="T56" fmla="*/ 933 w 1002"/>
                  <a:gd name="T57" fmla="*/ 226 h 527"/>
                  <a:gd name="T58" fmla="*/ 931 w 1002"/>
                  <a:gd name="T59" fmla="*/ 229 h 527"/>
                  <a:gd name="T60" fmla="*/ 933 w 1002"/>
                  <a:gd name="T61" fmla="*/ 226 h 527"/>
                  <a:gd name="T62" fmla="*/ 935 w 1002"/>
                  <a:gd name="T63" fmla="*/ 222 h 527"/>
                  <a:gd name="T64" fmla="*/ 933 w 1002"/>
                  <a:gd name="T65" fmla="*/ 226 h 527"/>
                  <a:gd name="T66" fmla="*/ 935 w 1002"/>
                  <a:gd name="T67" fmla="*/ 222 h 527"/>
                  <a:gd name="T68" fmla="*/ 936 w 1002"/>
                  <a:gd name="T69" fmla="*/ 218 h 527"/>
                  <a:gd name="T70" fmla="*/ 935 w 1002"/>
                  <a:gd name="T71" fmla="*/ 222 h 527"/>
                  <a:gd name="T72" fmla="*/ 936 w 1002"/>
                  <a:gd name="T73" fmla="*/ 218 h 527"/>
                  <a:gd name="T74" fmla="*/ 937 w 1002"/>
                  <a:gd name="T75" fmla="*/ 215 h 527"/>
                  <a:gd name="T76" fmla="*/ 936 w 1002"/>
                  <a:gd name="T77" fmla="*/ 218 h 527"/>
                  <a:gd name="T78" fmla="*/ 938 w 1002"/>
                  <a:gd name="T79" fmla="*/ 214 h 527"/>
                  <a:gd name="T80" fmla="*/ 938 w 1002"/>
                  <a:gd name="T81" fmla="*/ 211 h 527"/>
                  <a:gd name="T82" fmla="*/ 938 w 1002"/>
                  <a:gd name="T83" fmla="*/ 214 h 527"/>
                  <a:gd name="T84" fmla="*/ 939 w 1002"/>
                  <a:gd name="T85" fmla="*/ 210 h 527"/>
                  <a:gd name="T86" fmla="*/ 939 w 1002"/>
                  <a:gd name="T87" fmla="*/ 207 h 527"/>
                  <a:gd name="T88" fmla="*/ 939 w 1002"/>
                  <a:gd name="T89" fmla="*/ 210 h 527"/>
                  <a:gd name="T90" fmla="*/ 939 w 1002"/>
                  <a:gd name="T91" fmla="*/ 205 h 527"/>
                  <a:gd name="T92" fmla="*/ 939 w 1002"/>
                  <a:gd name="T93" fmla="*/ 204 h 527"/>
                  <a:gd name="T94" fmla="*/ 939 w 1002"/>
                  <a:gd name="T95" fmla="*/ 20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2" h="527">
                    <a:moveTo>
                      <a:pt x="501" y="0"/>
                    </a:moveTo>
                    <a:cubicBezTo>
                      <a:pt x="225" y="0"/>
                      <a:pt x="0" y="89"/>
                      <a:pt x="0" y="200"/>
                    </a:cubicBezTo>
                    <a:cubicBezTo>
                      <a:pt x="0" y="328"/>
                      <a:pt x="0" y="328"/>
                      <a:pt x="0" y="328"/>
                    </a:cubicBezTo>
                    <a:cubicBezTo>
                      <a:pt x="0" y="438"/>
                      <a:pt x="225" y="527"/>
                      <a:pt x="501" y="527"/>
                    </a:cubicBezTo>
                    <a:cubicBezTo>
                      <a:pt x="778" y="527"/>
                      <a:pt x="1002" y="438"/>
                      <a:pt x="1002" y="328"/>
                    </a:cubicBezTo>
                    <a:cubicBezTo>
                      <a:pt x="1002" y="200"/>
                      <a:pt x="1002" y="200"/>
                      <a:pt x="1002" y="200"/>
                    </a:cubicBezTo>
                    <a:cubicBezTo>
                      <a:pt x="1002" y="89"/>
                      <a:pt x="778" y="0"/>
                      <a:pt x="501" y="0"/>
                    </a:cubicBezTo>
                    <a:close/>
                    <a:moveTo>
                      <a:pt x="63" y="204"/>
                    </a:moveTo>
                    <a:cubicBezTo>
                      <a:pt x="63" y="204"/>
                      <a:pt x="63" y="205"/>
                      <a:pt x="63" y="206"/>
                    </a:cubicBezTo>
                    <a:cubicBezTo>
                      <a:pt x="63" y="205"/>
                      <a:pt x="63" y="204"/>
                      <a:pt x="63" y="204"/>
                    </a:cubicBezTo>
                    <a:close/>
                    <a:moveTo>
                      <a:pt x="63" y="207"/>
                    </a:moveTo>
                    <a:cubicBezTo>
                      <a:pt x="63" y="208"/>
                      <a:pt x="63" y="209"/>
                      <a:pt x="64" y="210"/>
                    </a:cubicBezTo>
                    <a:cubicBezTo>
                      <a:pt x="63" y="209"/>
                      <a:pt x="63" y="208"/>
                      <a:pt x="63" y="207"/>
                    </a:cubicBezTo>
                    <a:close/>
                    <a:moveTo>
                      <a:pt x="64" y="211"/>
                    </a:moveTo>
                    <a:cubicBezTo>
                      <a:pt x="64" y="212"/>
                      <a:pt x="64" y="213"/>
                      <a:pt x="65" y="214"/>
                    </a:cubicBezTo>
                    <a:cubicBezTo>
                      <a:pt x="64" y="213"/>
                      <a:pt x="64" y="212"/>
                      <a:pt x="64" y="211"/>
                    </a:cubicBezTo>
                    <a:close/>
                    <a:moveTo>
                      <a:pt x="65" y="215"/>
                    </a:moveTo>
                    <a:cubicBezTo>
                      <a:pt x="65" y="216"/>
                      <a:pt x="66" y="217"/>
                      <a:pt x="66" y="218"/>
                    </a:cubicBezTo>
                    <a:cubicBezTo>
                      <a:pt x="66" y="217"/>
                      <a:pt x="65" y="216"/>
                      <a:pt x="65" y="215"/>
                    </a:cubicBezTo>
                    <a:close/>
                    <a:moveTo>
                      <a:pt x="66" y="218"/>
                    </a:moveTo>
                    <a:cubicBezTo>
                      <a:pt x="67" y="222"/>
                      <a:pt x="69" y="226"/>
                      <a:pt x="71" y="229"/>
                    </a:cubicBezTo>
                    <a:cubicBezTo>
                      <a:pt x="69" y="226"/>
                      <a:pt x="67" y="222"/>
                      <a:pt x="66" y="218"/>
                    </a:cubicBezTo>
                    <a:close/>
                    <a:moveTo>
                      <a:pt x="501" y="351"/>
                    </a:moveTo>
                    <a:cubicBezTo>
                      <a:pt x="288" y="351"/>
                      <a:pt x="111" y="299"/>
                      <a:pt x="71" y="229"/>
                    </a:cubicBezTo>
                    <a:cubicBezTo>
                      <a:pt x="159" y="171"/>
                      <a:pt x="318" y="132"/>
                      <a:pt x="501" y="132"/>
                    </a:cubicBezTo>
                    <a:cubicBezTo>
                      <a:pt x="684" y="132"/>
                      <a:pt x="844" y="171"/>
                      <a:pt x="931" y="229"/>
                    </a:cubicBezTo>
                    <a:cubicBezTo>
                      <a:pt x="891" y="299"/>
                      <a:pt x="714" y="351"/>
                      <a:pt x="501" y="351"/>
                    </a:cubicBezTo>
                    <a:close/>
                    <a:moveTo>
                      <a:pt x="931" y="229"/>
                    </a:moveTo>
                    <a:cubicBezTo>
                      <a:pt x="932" y="228"/>
                      <a:pt x="932" y="227"/>
                      <a:pt x="933" y="226"/>
                    </a:cubicBezTo>
                    <a:cubicBezTo>
                      <a:pt x="932" y="227"/>
                      <a:pt x="932" y="228"/>
                      <a:pt x="931" y="229"/>
                    </a:cubicBezTo>
                    <a:close/>
                    <a:moveTo>
                      <a:pt x="933" y="226"/>
                    </a:moveTo>
                    <a:cubicBezTo>
                      <a:pt x="934" y="225"/>
                      <a:pt x="934" y="223"/>
                      <a:pt x="935" y="222"/>
                    </a:cubicBezTo>
                    <a:cubicBezTo>
                      <a:pt x="934" y="223"/>
                      <a:pt x="934" y="225"/>
                      <a:pt x="933" y="226"/>
                    </a:cubicBezTo>
                    <a:close/>
                    <a:moveTo>
                      <a:pt x="935" y="222"/>
                    </a:moveTo>
                    <a:cubicBezTo>
                      <a:pt x="935" y="221"/>
                      <a:pt x="936" y="220"/>
                      <a:pt x="936" y="218"/>
                    </a:cubicBezTo>
                    <a:cubicBezTo>
                      <a:pt x="936" y="220"/>
                      <a:pt x="935" y="221"/>
                      <a:pt x="935" y="222"/>
                    </a:cubicBezTo>
                    <a:close/>
                    <a:moveTo>
                      <a:pt x="936" y="218"/>
                    </a:moveTo>
                    <a:cubicBezTo>
                      <a:pt x="937" y="217"/>
                      <a:pt x="937" y="216"/>
                      <a:pt x="937" y="215"/>
                    </a:cubicBezTo>
                    <a:cubicBezTo>
                      <a:pt x="937" y="216"/>
                      <a:pt x="937" y="217"/>
                      <a:pt x="936" y="218"/>
                    </a:cubicBezTo>
                    <a:close/>
                    <a:moveTo>
                      <a:pt x="938" y="214"/>
                    </a:moveTo>
                    <a:cubicBezTo>
                      <a:pt x="938" y="213"/>
                      <a:pt x="938" y="212"/>
                      <a:pt x="938" y="211"/>
                    </a:cubicBezTo>
                    <a:cubicBezTo>
                      <a:pt x="938" y="212"/>
                      <a:pt x="938" y="213"/>
                      <a:pt x="938" y="214"/>
                    </a:cubicBezTo>
                    <a:close/>
                    <a:moveTo>
                      <a:pt x="939" y="210"/>
                    </a:moveTo>
                    <a:cubicBezTo>
                      <a:pt x="939" y="209"/>
                      <a:pt x="939" y="208"/>
                      <a:pt x="939" y="207"/>
                    </a:cubicBezTo>
                    <a:cubicBezTo>
                      <a:pt x="939" y="208"/>
                      <a:pt x="939" y="209"/>
                      <a:pt x="939" y="210"/>
                    </a:cubicBezTo>
                    <a:close/>
                    <a:moveTo>
                      <a:pt x="939" y="205"/>
                    </a:moveTo>
                    <a:cubicBezTo>
                      <a:pt x="939" y="205"/>
                      <a:pt x="939" y="204"/>
                      <a:pt x="939" y="204"/>
                    </a:cubicBezTo>
                    <a:cubicBezTo>
                      <a:pt x="939" y="204"/>
                      <a:pt x="939" y="205"/>
                      <a:pt x="939" y="205"/>
                    </a:cubicBezTo>
                    <a:close/>
                  </a:path>
                </a:pathLst>
              </a:custGeom>
              <a:solidFill>
                <a:schemeClr val="bg1"/>
              </a:solid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93" name="Freeform 18">
                <a:extLst>
                  <a:ext uri="{FF2B5EF4-FFF2-40B4-BE49-F238E27FC236}">
                    <a16:creationId xmlns:a16="http://schemas.microsoft.com/office/drawing/2014/main" id="{E04D98CE-F8A4-453B-86C2-C61B685D4B26}"/>
                  </a:ext>
                </a:extLst>
              </p:cNvPr>
              <p:cNvSpPr>
                <a:spLocks/>
              </p:cNvSpPr>
              <p:nvPr/>
            </p:nvSpPr>
            <p:spPr bwMode="auto">
              <a:xfrm>
                <a:off x="3730625" y="1520824"/>
                <a:ext cx="1687513" cy="300038"/>
              </a:xfrm>
              <a:custGeom>
                <a:avLst/>
                <a:gdLst>
                  <a:gd name="T0" fmla="*/ 438 w 877"/>
                  <a:gd name="T1" fmla="*/ 8 h 156"/>
                  <a:gd name="T2" fmla="*/ 876 w 877"/>
                  <a:gd name="T3" fmla="*/ 156 h 156"/>
                  <a:gd name="T4" fmla="*/ 877 w 877"/>
                  <a:gd name="T5" fmla="*/ 152 h 156"/>
                  <a:gd name="T6" fmla="*/ 438 w 877"/>
                  <a:gd name="T7" fmla="*/ 0 h 156"/>
                  <a:gd name="T8" fmla="*/ 0 w 877"/>
                  <a:gd name="T9" fmla="*/ 152 h 156"/>
                  <a:gd name="T10" fmla="*/ 0 w 877"/>
                  <a:gd name="T11" fmla="*/ 156 h 156"/>
                  <a:gd name="T12" fmla="*/ 438 w 877"/>
                  <a:gd name="T13" fmla="*/ 8 h 156"/>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123 w 10000"/>
                  <a:gd name="connsiteY6" fmla="*/ 2875 h 10000"/>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665 w 10000"/>
                  <a:gd name="connsiteY6"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 name="connsiteX5" fmla="*/ 5665 w 10000"/>
                  <a:gd name="connsiteY5"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89" y="10000"/>
                    </a:moveTo>
                    <a:cubicBezTo>
                      <a:pt x="10000" y="9872"/>
                      <a:pt x="10000" y="9808"/>
                      <a:pt x="10000" y="9744"/>
                    </a:cubicBezTo>
                    <a:cubicBezTo>
                      <a:pt x="10000" y="4359"/>
                      <a:pt x="7754" y="0"/>
                      <a:pt x="4994" y="0"/>
                    </a:cubicBezTo>
                    <a:cubicBezTo>
                      <a:pt x="2235" y="0"/>
                      <a:pt x="0" y="4359"/>
                      <a:pt x="0" y="9744"/>
                    </a:cubicBezTo>
                    <a:lnTo>
                      <a:pt x="0" y="10000"/>
                    </a:lnTo>
                  </a:path>
                </a:pathLst>
              </a:custGeom>
              <a:grp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94" name="Freeform 19">
                <a:extLst>
                  <a:ext uri="{FF2B5EF4-FFF2-40B4-BE49-F238E27FC236}">
                    <a16:creationId xmlns:a16="http://schemas.microsoft.com/office/drawing/2014/main" id="{B682AD34-2AD4-4C8B-88D7-5FBCF248DF88}"/>
                  </a:ext>
                </a:extLst>
              </p:cNvPr>
              <p:cNvSpPr>
                <a:spLocks/>
              </p:cNvSpPr>
              <p:nvPr/>
            </p:nvSpPr>
            <p:spPr bwMode="auto">
              <a:xfrm>
                <a:off x="3608388" y="1828800"/>
                <a:ext cx="1928813" cy="398463"/>
              </a:xfrm>
              <a:custGeom>
                <a:avLst/>
                <a:gdLst>
                  <a:gd name="T0" fmla="*/ 501 w 1002"/>
                  <a:gd name="T1" fmla="*/ 191 h 207"/>
                  <a:gd name="T2" fmla="*/ 1 w 1002"/>
                  <a:gd name="T3" fmla="*/ 0 h 207"/>
                  <a:gd name="T4" fmla="*/ 0 w 1002"/>
                  <a:gd name="T5" fmla="*/ 8 h 207"/>
                  <a:gd name="T6" fmla="*/ 501 w 1002"/>
                  <a:gd name="T7" fmla="*/ 207 h 207"/>
                  <a:gd name="T8" fmla="*/ 1002 w 1002"/>
                  <a:gd name="T9" fmla="*/ 8 h 207"/>
                  <a:gd name="T10" fmla="*/ 1001 w 1002"/>
                  <a:gd name="T11" fmla="*/ 0 h 207"/>
                  <a:gd name="T12" fmla="*/ 501 w 1002"/>
                  <a:gd name="T13" fmla="*/ 191 h 207"/>
                  <a:gd name="connsiteX0" fmla="*/ 5000 w 10000"/>
                  <a:gd name="connsiteY0" fmla="*/ 9227 h 11154"/>
                  <a:gd name="connsiteX1" fmla="*/ 10 w 10000"/>
                  <a:gd name="connsiteY1" fmla="*/ 0 h 11154"/>
                  <a:gd name="connsiteX2" fmla="*/ 0 w 10000"/>
                  <a:gd name="connsiteY2" fmla="*/ 386 h 11154"/>
                  <a:gd name="connsiteX3" fmla="*/ 5000 w 10000"/>
                  <a:gd name="connsiteY3" fmla="*/ 10000 h 11154"/>
                  <a:gd name="connsiteX4" fmla="*/ 10000 w 10000"/>
                  <a:gd name="connsiteY4" fmla="*/ 386 h 11154"/>
                  <a:gd name="connsiteX5" fmla="*/ 9990 w 10000"/>
                  <a:gd name="connsiteY5" fmla="*/ 0 h 11154"/>
                  <a:gd name="connsiteX6" fmla="*/ 5474 w 10000"/>
                  <a:gd name="connsiteY6" fmla="*/ 11154 h 11154"/>
                  <a:gd name="connsiteX0" fmla="*/ 5000 w 10000"/>
                  <a:gd name="connsiteY0" fmla="*/ 9227 h 10000"/>
                  <a:gd name="connsiteX1" fmla="*/ 10 w 10000"/>
                  <a:gd name="connsiteY1" fmla="*/ 0 h 10000"/>
                  <a:gd name="connsiteX2" fmla="*/ 0 w 10000"/>
                  <a:gd name="connsiteY2" fmla="*/ 386 h 10000"/>
                  <a:gd name="connsiteX3" fmla="*/ 5000 w 10000"/>
                  <a:gd name="connsiteY3" fmla="*/ 10000 h 10000"/>
                  <a:gd name="connsiteX4" fmla="*/ 10000 w 10000"/>
                  <a:gd name="connsiteY4" fmla="*/ 386 h 10000"/>
                  <a:gd name="connsiteX5" fmla="*/ 9990 w 10000"/>
                  <a:gd name="connsiteY5" fmla="*/ 0 h 10000"/>
                  <a:gd name="connsiteX0" fmla="*/ 10 w 10000"/>
                  <a:gd name="connsiteY0" fmla="*/ 0 h 10000"/>
                  <a:gd name="connsiteX1" fmla="*/ 0 w 10000"/>
                  <a:gd name="connsiteY1" fmla="*/ 386 h 10000"/>
                  <a:gd name="connsiteX2" fmla="*/ 5000 w 10000"/>
                  <a:gd name="connsiteY2" fmla="*/ 10000 h 10000"/>
                  <a:gd name="connsiteX3" fmla="*/ 10000 w 10000"/>
                  <a:gd name="connsiteY3" fmla="*/ 386 h 10000"/>
                  <a:gd name="connsiteX4" fmla="*/ 999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 y="0"/>
                    </a:moveTo>
                    <a:cubicBezTo>
                      <a:pt x="0" y="97"/>
                      <a:pt x="0" y="242"/>
                      <a:pt x="0" y="386"/>
                    </a:cubicBezTo>
                    <a:cubicBezTo>
                      <a:pt x="0" y="5700"/>
                      <a:pt x="2246" y="10000"/>
                      <a:pt x="5000" y="10000"/>
                    </a:cubicBezTo>
                    <a:cubicBezTo>
                      <a:pt x="7764" y="10000"/>
                      <a:pt x="10000" y="5700"/>
                      <a:pt x="10000" y="386"/>
                    </a:cubicBezTo>
                    <a:cubicBezTo>
                      <a:pt x="10000" y="242"/>
                      <a:pt x="10000" y="97"/>
                      <a:pt x="9990" y="0"/>
                    </a:cubicBezTo>
                  </a:path>
                </a:pathLst>
              </a:custGeom>
              <a:grp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480" name="Group 479">
              <a:extLst>
                <a:ext uri="{FF2B5EF4-FFF2-40B4-BE49-F238E27FC236}">
                  <a16:creationId xmlns:a16="http://schemas.microsoft.com/office/drawing/2014/main" id="{74CCE2EC-E16F-4A80-9807-8A85942B6822}"/>
                </a:ext>
              </a:extLst>
            </p:cNvPr>
            <p:cNvGrpSpPr/>
            <p:nvPr/>
          </p:nvGrpSpPr>
          <p:grpSpPr>
            <a:xfrm>
              <a:off x="6215967" y="2972770"/>
              <a:ext cx="1928813" cy="1207820"/>
              <a:chOff x="3608388" y="1428748"/>
              <a:chExt cx="1928813" cy="1014412"/>
            </a:xfrm>
            <a:noFill/>
          </p:grpSpPr>
          <p:sp>
            <p:nvSpPr>
              <p:cNvPr id="489" name="Freeform 16">
                <a:extLst>
                  <a:ext uri="{FF2B5EF4-FFF2-40B4-BE49-F238E27FC236}">
                    <a16:creationId xmlns:a16="http://schemas.microsoft.com/office/drawing/2014/main" id="{1694219A-02DC-4C5F-A811-400A37A4EC93}"/>
                  </a:ext>
                </a:extLst>
              </p:cNvPr>
              <p:cNvSpPr>
                <a:spLocks noEditPoints="1"/>
              </p:cNvSpPr>
              <p:nvPr/>
            </p:nvSpPr>
            <p:spPr bwMode="auto">
              <a:xfrm>
                <a:off x="3608388" y="1428748"/>
                <a:ext cx="1928813" cy="1014412"/>
              </a:xfrm>
              <a:custGeom>
                <a:avLst/>
                <a:gdLst>
                  <a:gd name="T0" fmla="*/ 501 w 1002"/>
                  <a:gd name="T1" fmla="*/ 0 h 527"/>
                  <a:gd name="T2" fmla="*/ 0 w 1002"/>
                  <a:gd name="T3" fmla="*/ 200 h 527"/>
                  <a:gd name="T4" fmla="*/ 0 w 1002"/>
                  <a:gd name="T5" fmla="*/ 328 h 527"/>
                  <a:gd name="T6" fmla="*/ 501 w 1002"/>
                  <a:gd name="T7" fmla="*/ 527 h 527"/>
                  <a:gd name="T8" fmla="*/ 1002 w 1002"/>
                  <a:gd name="T9" fmla="*/ 328 h 527"/>
                  <a:gd name="T10" fmla="*/ 1002 w 1002"/>
                  <a:gd name="T11" fmla="*/ 200 h 527"/>
                  <a:gd name="T12" fmla="*/ 501 w 1002"/>
                  <a:gd name="T13" fmla="*/ 0 h 527"/>
                  <a:gd name="T14" fmla="*/ 63 w 1002"/>
                  <a:gd name="T15" fmla="*/ 204 h 527"/>
                  <a:gd name="T16" fmla="*/ 63 w 1002"/>
                  <a:gd name="T17" fmla="*/ 206 h 527"/>
                  <a:gd name="T18" fmla="*/ 63 w 1002"/>
                  <a:gd name="T19" fmla="*/ 204 h 527"/>
                  <a:gd name="T20" fmla="*/ 63 w 1002"/>
                  <a:gd name="T21" fmla="*/ 207 h 527"/>
                  <a:gd name="T22" fmla="*/ 64 w 1002"/>
                  <a:gd name="T23" fmla="*/ 210 h 527"/>
                  <a:gd name="T24" fmla="*/ 63 w 1002"/>
                  <a:gd name="T25" fmla="*/ 207 h 527"/>
                  <a:gd name="T26" fmla="*/ 64 w 1002"/>
                  <a:gd name="T27" fmla="*/ 211 h 527"/>
                  <a:gd name="T28" fmla="*/ 65 w 1002"/>
                  <a:gd name="T29" fmla="*/ 214 h 527"/>
                  <a:gd name="T30" fmla="*/ 64 w 1002"/>
                  <a:gd name="T31" fmla="*/ 211 h 527"/>
                  <a:gd name="T32" fmla="*/ 65 w 1002"/>
                  <a:gd name="T33" fmla="*/ 215 h 527"/>
                  <a:gd name="T34" fmla="*/ 66 w 1002"/>
                  <a:gd name="T35" fmla="*/ 218 h 527"/>
                  <a:gd name="T36" fmla="*/ 65 w 1002"/>
                  <a:gd name="T37" fmla="*/ 215 h 527"/>
                  <a:gd name="T38" fmla="*/ 66 w 1002"/>
                  <a:gd name="T39" fmla="*/ 218 h 527"/>
                  <a:gd name="T40" fmla="*/ 71 w 1002"/>
                  <a:gd name="T41" fmla="*/ 229 h 527"/>
                  <a:gd name="T42" fmla="*/ 66 w 1002"/>
                  <a:gd name="T43" fmla="*/ 218 h 527"/>
                  <a:gd name="T44" fmla="*/ 501 w 1002"/>
                  <a:gd name="T45" fmla="*/ 351 h 527"/>
                  <a:gd name="T46" fmla="*/ 71 w 1002"/>
                  <a:gd name="T47" fmla="*/ 229 h 527"/>
                  <a:gd name="T48" fmla="*/ 501 w 1002"/>
                  <a:gd name="T49" fmla="*/ 132 h 527"/>
                  <a:gd name="T50" fmla="*/ 931 w 1002"/>
                  <a:gd name="T51" fmla="*/ 229 h 527"/>
                  <a:gd name="T52" fmla="*/ 501 w 1002"/>
                  <a:gd name="T53" fmla="*/ 351 h 527"/>
                  <a:gd name="T54" fmla="*/ 931 w 1002"/>
                  <a:gd name="T55" fmla="*/ 229 h 527"/>
                  <a:gd name="T56" fmla="*/ 933 w 1002"/>
                  <a:gd name="T57" fmla="*/ 226 h 527"/>
                  <a:gd name="T58" fmla="*/ 931 w 1002"/>
                  <a:gd name="T59" fmla="*/ 229 h 527"/>
                  <a:gd name="T60" fmla="*/ 933 w 1002"/>
                  <a:gd name="T61" fmla="*/ 226 h 527"/>
                  <a:gd name="T62" fmla="*/ 935 w 1002"/>
                  <a:gd name="T63" fmla="*/ 222 h 527"/>
                  <a:gd name="T64" fmla="*/ 933 w 1002"/>
                  <a:gd name="T65" fmla="*/ 226 h 527"/>
                  <a:gd name="T66" fmla="*/ 935 w 1002"/>
                  <a:gd name="T67" fmla="*/ 222 h 527"/>
                  <a:gd name="T68" fmla="*/ 936 w 1002"/>
                  <a:gd name="T69" fmla="*/ 218 h 527"/>
                  <a:gd name="T70" fmla="*/ 935 w 1002"/>
                  <a:gd name="T71" fmla="*/ 222 h 527"/>
                  <a:gd name="T72" fmla="*/ 936 w 1002"/>
                  <a:gd name="T73" fmla="*/ 218 h 527"/>
                  <a:gd name="T74" fmla="*/ 937 w 1002"/>
                  <a:gd name="T75" fmla="*/ 215 h 527"/>
                  <a:gd name="T76" fmla="*/ 936 w 1002"/>
                  <a:gd name="T77" fmla="*/ 218 h 527"/>
                  <a:gd name="T78" fmla="*/ 938 w 1002"/>
                  <a:gd name="T79" fmla="*/ 214 h 527"/>
                  <a:gd name="T80" fmla="*/ 938 w 1002"/>
                  <a:gd name="T81" fmla="*/ 211 h 527"/>
                  <a:gd name="T82" fmla="*/ 938 w 1002"/>
                  <a:gd name="T83" fmla="*/ 214 h 527"/>
                  <a:gd name="T84" fmla="*/ 939 w 1002"/>
                  <a:gd name="T85" fmla="*/ 210 h 527"/>
                  <a:gd name="T86" fmla="*/ 939 w 1002"/>
                  <a:gd name="T87" fmla="*/ 207 h 527"/>
                  <a:gd name="T88" fmla="*/ 939 w 1002"/>
                  <a:gd name="T89" fmla="*/ 210 h 527"/>
                  <a:gd name="T90" fmla="*/ 939 w 1002"/>
                  <a:gd name="T91" fmla="*/ 205 h 527"/>
                  <a:gd name="T92" fmla="*/ 939 w 1002"/>
                  <a:gd name="T93" fmla="*/ 204 h 527"/>
                  <a:gd name="T94" fmla="*/ 939 w 1002"/>
                  <a:gd name="T95" fmla="*/ 20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2" h="527">
                    <a:moveTo>
                      <a:pt x="501" y="0"/>
                    </a:moveTo>
                    <a:cubicBezTo>
                      <a:pt x="225" y="0"/>
                      <a:pt x="0" y="89"/>
                      <a:pt x="0" y="200"/>
                    </a:cubicBezTo>
                    <a:cubicBezTo>
                      <a:pt x="0" y="328"/>
                      <a:pt x="0" y="328"/>
                      <a:pt x="0" y="328"/>
                    </a:cubicBezTo>
                    <a:cubicBezTo>
                      <a:pt x="0" y="438"/>
                      <a:pt x="225" y="527"/>
                      <a:pt x="501" y="527"/>
                    </a:cubicBezTo>
                    <a:cubicBezTo>
                      <a:pt x="778" y="527"/>
                      <a:pt x="1002" y="438"/>
                      <a:pt x="1002" y="328"/>
                    </a:cubicBezTo>
                    <a:cubicBezTo>
                      <a:pt x="1002" y="200"/>
                      <a:pt x="1002" y="200"/>
                      <a:pt x="1002" y="200"/>
                    </a:cubicBezTo>
                    <a:cubicBezTo>
                      <a:pt x="1002" y="89"/>
                      <a:pt x="778" y="0"/>
                      <a:pt x="501" y="0"/>
                    </a:cubicBezTo>
                    <a:close/>
                    <a:moveTo>
                      <a:pt x="63" y="204"/>
                    </a:moveTo>
                    <a:cubicBezTo>
                      <a:pt x="63" y="204"/>
                      <a:pt x="63" y="205"/>
                      <a:pt x="63" y="206"/>
                    </a:cubicBezTo>
                    <a:cubicBezTo>
                      <a:pt x="63" y="205"/>
                      <a:pt x="63" y="204"/>
                      <a:pt x="63" y="204"/>
                    </a:cubicBezTo>
                    <a:close/>
                    <a:moveTo>
                      <a:pt x="63" y="207"/>
                    </a:moveTo>
                    <a:cubicBezTo>
                      <a:pt x="63" y="208"/>
                      <a:pt x="63" y="209"/>
                      <a:pt x="64" y="210"/>
                    </a:cubicBezTo>
                    <a:cubicBezTo>
                      <a:pt x="63" y="209"/>
                      <a:pt x="63" y="208"/>
                      <a:pt x="63" y="207"/>
                    </a:cubicBezTo>
                    <a:close/>
                    <a:moveTo>
                      <a:pt x="64" y="211"/>
                    </a:moveTo>
                    <a:cubicBezTo>
                      <a:pt x="64" y="212"/>
                      <a:pt x="64" y="213"/>
                      <a:pt x="65" y="214"/>
                    </a:cubicBezTo>
                    <a:cubicBezTo>
                      <a:pt x="64" y="213"/>
                      <a:pt x="64" y="212"/>
                      <a:pt x="64" y="211"/>
                    </a:cubicBezTo>
                    <a:close/>
                    <a:moveTo>
                      <a:pt x="65" y="215"/>
                    </a:moveTo>
                    <a:cubicBezTo>
                      <a:pt x="65" y="216"/>
                      <a:pt x="66" y="217"/>
                      <a:pt x="66" y="218"/>
                    </a:cubicBezTo>
                    <a:cubicBezTo>
                      <a:pt x="66" y="217"/>
                      <a:pt x="65" y="216"/>
                      <a:pt x="65" y="215"/>
                    </a:cubicBezTo>
                    <a:close/>
                    <a:moveTo>
                      <a:pt x="66" y="218"/>
                    </a:moveTo>
                    <a:cubicBezTo>
                      <a:pt x="67" y="222"/>
                      <a:pt x="69" y="226"/>
                      <a:pt x="71" y="229"/>
                    </a:cubicBezTo>
                    <a:cubicBezTo>
                      <a:pt x="69" y="226"/>
                      <a:pt x="67" y="222"/>
                      <a:pt x="66" y="218"/>
                    </a:cubicBezTo>
                    <a:close/>
                    <a:moveTo>
                      <a:pt x="501" y="351"/>
                    </a:moveTo>
                    <a:cubicBezTo>
                      <a:pt x="288" y="351"/>
                      <a:pt x="111" y="299"/>
                      <a:pt x="71" y="229"/>
                    </a:cubicBezTo>
                    <a:cubicBezTo>
                      <a:pt x="159" y="171"/>
                      <a:pt x="318" y="132"/>
                      <a:pt x="501" y="132"/>
                    </a:cubicBezTo>
                    <a:cubicBezTo>
                      <a:pt x="684" y="132"/>
                      <a:pt x="844" y="171"/>
                      <a:pt x="931" y="229"/>
                    </a:cubicBezTo>
                    <a:cubicBezTo>
                      <a:pt x="891" y="299"/>
                      <a:pt x="714" y="351"/>
                      <a:pt x="501" y="351"/>
                    </a:cubicBezTo>
                    <a:close/>
                    <a:moveTo>
                      <a:pt x="931" y="229"/>
                    </a:moveTo>
                    <a:cubicBezTo>
                      <a:pt x="932" y="228"/>
                      <a:pt x="932" y="227"/>
                      <a:pt x="933" y="226"/>
                    </a:cubicBezTo>
                    <a:cubicBezTo>
                      <a:pt x="932" y="227"/>
                      <a:pt x="932" y="228"/>
                      <a:pt x="931" y="229"/>
                    </a:cubicBezTo>
                    <a:close/>
                    <a:moveTo>
                      <a:pt x="933" y="226"/>
                    </a:moveTo>
                    <a:cubicBezTo>
                      <a:pt x="934" y="225"/>
                      <a:pt x="934" y="223"/>
                      <a:pt x="935" y="222"/>
                    </a:cubicBezTo>
                    <a:cubicBezTo>
                      <a:pt x="934" y="223"/>
                      <a:pt x="934" y="225"/>
                      <a:pt x="933" y="226"/>
                    </a:cubicBezTo>
                    <a:close/>
                    <a:moveTo>
                      <a:pt x="935" y="222"/>
                    </a:moveTo>
                    <a:cubicBezTo>
                      <a:pt x="935" y="221"/>
                      <a:pt x="936" y="220"/>
                      <a:pt x="936" y="218"/>
                    </a:cubicBezTo>
                    <a:cubicBezTo>
                      <a:pt x="936" y="220"/>
                      <a:pt x="935" y="221"/>
                      <a:pt x="935" y="222"/>
                    </a:cubicBezTo>
                    <a:close/>
                    <a:moveTo>
                      <a:pt x="936" y="218"/>
                    </a:moveTo>
                    <a:cubicBezTo>
                      <a:pt x="937" y="217"/>
                      <a:pt x="937" y="216"/>
                      <a:pt x="937" y="215"/>
                    </a:cubicBezTo>
                    <a:cubicBezTo>
                      <a:pt x="937" y="216"/>
                      <a:pt x="937" y="217"/>
                      <a:pt x="936" y="218"/>
                    </a:cubicBezTo>
                    <a:close/>
                    <a:moveTo>
                      <a:pt x="938" y="214"/>
                    </a:moveTo>
                    <a:cubicBezTo>
                      <a:pt x="938" y="213"/>
                      <a:pt x="938" y="212"/>
                      <a:pt x="938" y="211"/>
                    </a:cubicBezTo>
                    <a:cubicBezTo>
                      <a:pt x="938" y="212"/>
                      <a:pt x="938" y="213"/>
                      <a:pt x="938" y="214"/>
                    </a:cubicBezTo>
                    <a:close/>
                    <a:moveTo>
                      <a:pt x="939" y="210"/>
                    </a:moveTo>
                    <a:cubicBezTo>
                      <a:pt x="939" y="209"/>
                      <a:pt x="939" y="208"/>
                      <a:pt x="939" y="207"/>
                    </a:cubicBezTo>
                    <a:cubicBezTo>
                      <a:pt x="939" y="208"/>
                      <a:pt x="939" y="209"/>
                      <a:pt x="939" y="210"/>
                    </a:cubicBezTo>
                    <a:close/>
                    <a:moveTo>
                      <a:pt x="939" y="205"/>
                    </a:moveTo>
                    <a:cubicBezTo>
                      <a:pt x="939" y="205"/>
                      <a:pt x="939" y="204"/>
                      <a:pt x="939" y="204"/>
                    </a:cubicBezTo>
                    <a:cubicBezTo>
                      <a:pt x="939" y="204"/>
                      <a:pt x="939" y="205"/>
                      <a:pt x="939" y="205"/>
                    </a:cubicBezTo>
                    <a:close/>
                  </a:path>
                </a:pathLst>
              </a:custGeom>
              <a:solidFill>
                <a:schemeClr val="bg1"/>
              </a:solid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90" name="Freeform 18">
                <a:extLst>
                  <a:ext uri="{FF2B5EF4-FFF2-40B4-BE49-F238E27FC236}">
                    <a16:creationId xmlns:a16="http://schemas.microsoft.com/office/drawing/2014/main" id="{4DA2EC39-CEBB-44A8-A022-EAA8F176C936}"/>
                  </a:ext>
                </a:extLst>
              </p:cNvPr>
              <p:cNvSpPr>
                <a:spLocks/>
              </p:cNvSpPr>
              <p:nvPr/>
            </p:nvSpPr>
            <p:spPr bwMode="auto">
              <a:xfrm>
                <a:off x="3730625" y="1520824"/>
                <a:ext cx="1687513" cy="300038"/>
              </a:xfrm>
              <a:custGeom>
                <a:avLst/>
                <a:gdLst>
                  <a:gd name="T0" fmla="*/ 438 w 877"/>
                  <a:gd name="T1" fmla="*/ 8 h 156"/>
                  <a:gd name="T2" fmla="*/ 876 w 877"/>
                  <a:gd name="T3" fmla="*/ 156 h 156"/>
                  <a:gd name="T4" fmla="*/ 877 w 877"/>
                  <a:gd name="T5" fmla="*/ 152 h 156"/>
                  <a:gd name="T6" fmla="*/ 438 w 877"/>
                  <a:gd name="T7" fmla="*/ 0 h 156"/>
                  <a:gd name="T8" fmla="*/ 0 w 877"/>
                  <a:gd name="T9" fmla="*/ 152 h 156"/>
                  <a:gd name="T10" fmla="*/ 0 w 877"/>
                  <a:gd name="T11" fmla="*/ 156 h 156"/>
                  <a:gd name="T12" fmla="*/ 438 w 877"/>
                  <a:gd name="T13" fmla="*/ 8 h 156"/>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123 w 10000"/>
                  <a:gd name="connsiteY6" fmla="*/ 2875 h 10000"/>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665 w 10000"/>
                  <a:gd name="connsiteY6"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 name="connsiteX5" fmla="*/ 5665 w 10000"/>
                  <a:gd name="connsiteY5"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89" y="10000"/>
                    </a:moveTo>
                    <a:cubicBezTo>
                      <a:pt x="10000" y="9872"/>
                      <a:pt x="10000" y="9808"/>
                      <a:pt x="10000" y="9744"/>
                    </a:cubicBezTo>
                    <a:cubicBezTo>
                      <a:pt x="10000" y="4359"/>
                      <a:pt x="7754" y="0"/>
                      <a:pt x="4994" y="0"/>
                    </a:cubicBezTo>
                    <a:cubicBezTo>
                      <a:pt x="2235" y="0"/>
                      <a:pt x="0" y="4359"/>
                      <a:pt x="0" y="9744"/>
                    </a:cubicBezTo>
                    <a:lnTo>
                      <a:pt x="0" y="10000"/>
                    </a:lnTo>
                  </a:path>
                </a:pathLst>
              </a:custGeom>
              <a:grp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91" name="Freeform 19">
                <a:extLst>
                  <a:ext uri="{FF2B5EF4-FFF2-40B4-BE49-F238E27FC236}">
                    <a16:creationId xmlns:a16="http://schemas.microsoft.com/office/drawing/2014/main" id="{85E274A0-5210-426A-A91D-A0BF05AA60A9}"/>
                  </a:ext>
                </a:extLst>
              </p:cNvPr>
              <p:cNvSpPr>
                <a:spLocks/>
              </p:cNvSpPr>
              <p:nvPr/>
            </p:nvSpPr>
            <p:spPr bwMode="auto">
              <a:xfrm>
                <a:off x="3608388" y="1828800"/>
                <a:ext cx="1928813" cy="398463"/>
              </a:xfrm>
              <a:custGeom>
                <a:avLst/>
                <a:gdLst>
                  <a:gd name="T0" fmla="*/ 501 w 1002"/>
                  <a:gd name="T1" fmla="*/ 191 h 207"/>
                  <a:gd name="T2" fmla="*/ 1 w 1002"/>
                  <a:gd name="T3" fmla="*/ 0 h 207"/>
                  <a:gd name="T4" fmla="*/ 0 w 1002"/>
                  <a:gd name="T5" fmla="*/ 8 h 207"/>
                  <a:gd name="T6" fmla="*/ 501 w 1002"/>
                  <a:gd name="T7" fmla="*/ 207 h 207"/>
                  <a:gd name="T8" fmla="*/ 1002 w 1002"/>
                  <a:gd name="T9" fmla="*/ 8 h 207"/>
                  <a:gd name="T10" fmla="*/ 1001 w 1002"/>
                  <a:gd name="T11" fmla="*/ 0 h 207"/>
                  <a:gd name="T12" fmla="*/ 501 w 1002"/>
                  <a:gd name="T13" fmla="*/ 191 h 207"/>
                  <a:gd name="connsiteX0" fmla="*/ 5000 w 10000"/>
                  <a:gd name="connsiteY0" fmla="*/ 9227 h 11154"/>
                  <a:gd name="connsiteX1" fmla="*/ 10 w 10000"/>
                  <a:gd name="connsiteY1" fmla="*/ 0 h 11154"/>
                  <a:gd name="connsiteX2" fmla="*/ 0 w 10000"/>
                  <a:gd name="connsiteY2" fmla="*/ 386 h 11154"/>
                  <a:gd name="connsiteX3" fmla="*/ 5000 w 10000"/>
                  <a:gd name="connsiteY3" fmla="*/ 10000 h 11154"/>
                  <a:gd name="connsiteX4" fmla="*/ 10000 w 10000"/>
                  <a:gd name="connsiteY4" fmla="*/ 386 h 11154"/>
                  <a:gd name="connsiteX5" fmla="*/ 9990 w 10000"/>
                  <a:gd name="connsiteY5" fmla="*/ 0 h 11154"/>
                  <a:gd name="connsiteX6" fmla="*/ 5474 w 10000"/>
                  <a:gd name="connsiteY6" fmla="*/ 11154 h 11154"/>
                  <a:gd name="connsiteX0" fmla="*/ 5000 w 10000"/>
                  <a:gd name="connsiteY0" fmla="*/ 9227 h 10000"/>
                  <a:gd name="connsiteX1" fmla="*/ 10 w 10000"/>
                  <a:gd name="connsiteY1" fmla="*/ 0 h 10000"/>
                  <a:gd name="connsiteX2" fmla="*/ 0 w 10000"/>
                  <a:gd name="connsiteY2" fmla="*/ 386 h 10000"/>
                  <a:gd name="connsiteX3" fmla="*/ 5000 w 10000"/>
                  <a:gd name="connsiteY3" fmla="*/ 10000 h 10000"/>
                  <a:gd name="connsiteX4" fmla="*/ 10000 w 10000"/>
                  <a:gd name="connsiteY4" fmla="*/ 386 h 10000"/>
                  <a:gd name="connsiteX5" fmla="*/ 9990 w 10000"/>
                  <a:gd name="connsiteY5" fmla="*/ 0 h 10000"/>
                  <a:gd name="connsiteX0" fmla="*/ 10 w 10000"/>
                  <a:gd name="connsiteY0" fmla="*/ 0 h 10000"/>
                  <a:gd name="connsiteX1" fmla="*/ 0 w 10000"/>
                  <a:gd name="connsiteY1" fmla="*/ 386 h 10000"/>
                  <a:gd name="connsiteX2" fmla="*/ 5000 w 10000"/>
                  <a:gd name="connsiteY2" fmla="*/ 10000 h 10000"/>
                  <a:gd name="connsiteX3" fmla="*/ 10000 w 10000"/>
                  <a:gd name="connsiteY3" fmla="*/ 386 h 10000"/>
                  <a:gd name="connsiteX4" fmla="*/ 999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 y="0"/>
                    </a:moveTo>
                    <a:cubicBezTo>
                      <a:pt x="0" y="97"/>
                      <a:pt x="0" y="242"/>
                      <a:pt x="0" y="386"/>
                    </a:cubicBezTo>
                    <a:cubicBezTo>
                      <a:pt x="0" y="5700"/>
                      <a:pt x="2246" y="10000"/>
                      <a:pt x="5000" y="10000"/>
                    </a:cubicBezTo>
                    <a:cubicBezTo>
                      <a:pt x="7764" y="10000"/>
                      <a:pt x="10000" y="5700"/>
                      <a:pt x="10000" y="386"/>
                    </a:cubicBezTo>
                    <a:cubicBezTo>
                      <a:pt x="10000" y="242"/>
                      <a:pt x="10000" y="97"/>
                      <a:pt x="9990" y="0"/>
                    </a:cubicBezTo>
                  </a:path>
                </a:pathLst>
              </a:custGeom>
              <a:grp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481" name="Group 480">
              <a:extLst>
                <a:ext uri="{FF2B5EF4-FFF2-40B4-BE49-F238E27FC236}">
                  <a16:creationId xmlns:a16="http://schemas.microsoft.com/office/drawing/2014/main" id="{C0242E7E-7754-4D9A-8B3A-9FC2C95677FD}"/>
                </a:ext>
              </a:extLst>
            </p:cNvPr>
            <p:cNvGrpSpPr/>
            <p:nvPr/>
          </p:nvGrpSpPr>
          <p:grpSpPr>
            <a:xfrm>
              <a:off x="6215967" y="2368409"/>
              <a:ext cx="1928813" cy="1207820"/>
              <a:chOff x="3608388" y="1428748"/>
              <a:chExt cx="1928813" cy="1014412"/>
            </a:xfrm>
            <a:noFill/>
          </p:grpSpPr>
          <p:sp>
            <p:nvSpPr>
              <p:cNvPr id="486" name="Freeform 16">
                <a:extLst>
                  <a:ext uri="{FF2B5EF4-FFF2-40B4-BE49-F238E27FC236}">
                    <a16:creationId xmlns:a16="http://schemas.microsoft.com/office/drawing/2014/main" id="{DFF6B339-ACCF-411C-90F0-8BB86C5C1FA8}"/>
                  </a:ext>
                </a:extLst>
              </p:cNvPr>
              <p:cNvSpPr>
                <a:spLocks noEditPoints="1"/>
              </p:cNvSpPr>
              <p:nvPr/>
            </p:nvSpPr>
            <p:spPr bwMode="auto">
              <a:xfrm>
                <a:off x="3608388" y="1428748"/>
                <a:ext cx="1928813" cy="1014412"/>
              </a:xfrm>
              <a:custGeom>
                <a:avLst/>
                <a:gdLst>
                  <a:gd name="T0" fmla="*/ 501 w 1002"/>
                  <a:gd name="T1" fmla="*/ 0 h 527"/>
                  <a:gd name="T2" fmla="*/ 0 w 1002"/>
                  <a:gd name="T3" fmla="*/ 200 h 527"/>
                  <a:gd name="T4" fmla="*/ 0 w 1002"/>
                  <a:gd name="T5" fmla="*/ 328 h 527"/>
                  <a:gd name="T6" fmla="*/ 501 w 1002"/>
                  <a:gd name="T7" fmla="*/ 527 h 527"/>
                  <a:gd name="T8" fmla="*/ 1002 w 1002"/>
                  <a:gd name="T9" fmla="*/ 328 h 527"/>
                  <a:gd name="T10" fmla="*/ 1002 w 1002"/>
                  <a:gd name="T11" fmla="*/ 200 h 527"/>
                  <a:gd name="T12" fmla="*/ 501 w 1002"/>
                  <a:gd name="T13" fmla="*/ 0 h 527"/>
                  <a:gd name="T14" fmla="*/ 63 w 1002"/>
                  <a:gd name="T15" fmla="*/ 204 h 527"/>
                  <a:gd name="T16" fmla="*/ 63 w 1002"/>
                  <a:gd name="T17" fmla="*/ 206 h 527"/>
                  <a:gd name="T18" fmla="*/ 63 w 1002"/>
                  <a:gd name="T19" fmla="*/ 204 h 527"/>
                  <a:gd name="T20" fmla="*/ 63 w 1002"/>
                  <a:gd name="T21" fmla="*/ 207 h 527"/>
                  <a:gd name="T22" fmla="*/ 64 w 1002"/>
                  <a:gd name="T23" fmla="*/ 210 h 527"/>
                  <a:gd name="T24" fmla="*/ 63 w 1002"/>
                  <a:gd name="T25" fmla="*/ 207 h 527"/>
                  <a:gd name="T26" fmla="*/ 64 w 1002"/>
                  <a:gd name="T27" fmla="*/ 211 h 527"/>
                  <a:gd name="T28" fmla="*/ 65 w 1002"/>
                  <a:gd name="T29" fmla="*/ 214 h 527"/>
                  <a:gd name="T30" fmla="*/ 64 w 1002"/>
                  <a:gd name="T31" fmla="*/ 211 h 527"/>
                  <a:gd name="T32" fmla="*/ 65 w 1002"/>
                  <a:gd name="T33" fmla="*/ 215 h 527"/>
                  <a:gd name="T34" fmla="*/ 66 w 1002"/>
                  <a:gd name="T35" fmla="*/ 218 h 527"/>
                  <a:gd name="T36" fmla="*/ 65 w 1002"/>
                  <a:gd name="T37" fmla="*/ 215 h 527"/>
                  <a:gd name="T38" fmla="*/ 66 w 1002"/>
                  <a:gd name="T39" fmla="*/ 218 h 527"/>
                  <a:gd name="T40" fmla="*/ 71 w 1002"/>
                  <a:gd name="T41" fmla="*/ 229 h 527"/>
                  <a:gd name="T42" fmla="*/ 66 w 1002"/>
                  <a:gd name="T43" fmla="*/ 218 h 527"/>
                  <a:gd name="T44" fmla="*/ 501 w 1002"/>
                  <a:gd name="T45" fmla="*/ 351 h 527"/>
                  <a:gd name="T46" fmla="*/ 71 w 1002"/>
                  <a:gd name="T47" fmla="*/ 229 h 527"/>
                  <a:gd name="T48" fmla="*/ 501 w 1002"/>
                  <a:gd name="T49" fmla="*/ 132 h 527"/>
                  <a:gd name="T50" fmla="*/ 931 w 1002"/>
                  <a:gd name="T51" fmla="*/ 229 h 527"/>
                  <a:gd name="T52" fmla="*/ 501 w 1002"/>
                  <a:gd name="T53" fmla="*/ 351 h 527"/>
                  <a:gd name="T54" fmla="*/ 931 w 1002"/>
                  <a:gd name="T55" fmla="*/ 229 h 527"/>
                  <a:gd name="T56" fmla="*/ 933 w 1002"/>
                  <a:gd name="T57" fmla="*/ 226 h 527"/>
                  <a:gd name="T58" fmla="*/ 931 w 1002"/>
                  <a:gd name="T59" fmla="*/ 229 h 527"/>
                  <a:gd name="T60" fmla="*/ 933 w 1002"/>
                  <a:gd name="T61" fmla="*/ 226 h 527"/>
                  <a:gd name="T62" fmla="*/ 935 w 1002"/>
                  <a:gd name="T63" fmla="*/ 222 h 527"/>
                  <a:gd name="T64" fmla="*/ 933 w 1002"/>
                  <a:gd name="T65" fmla="*/ 226 h 527"/>
                  <a:gd name="T66" fmla="*/ 935 w 1002"/>
                  <a:gd name="T67" fmla="*/ 222 h 527"/>
                  <a:gd name="T68" fmla="*/ 936 w 1002"/>
                  <a:gd name="T69" fmla="*/ 218 h 527"/>
                  <a:gd name="T70" fmla="*/ 935 w 1002"/>
                  <a:gd name="T71" fmla="*/ 222 h 527"/>
                  <a:gd name="T72" fmla="*/ 936 w 1002"/>
                  <a:gd name="T73" fmla="*/ 218 h 527"/>
                  <a:gd name="T74" fmla="*/ 937 w 1002"/>
                  <a:gd name="T75" fmla="*/ 215 h 527"/>
                  <a:gd name="T76" fmla="*/ 936 w 1002"/>
                  <a:gd name="T77" fmla="*/ 218 h 527"/>
                  <a:gd name="T78" fmla="*/ 938 w 1002"/>
                  <a:gd name="T79" fmla="*/ 214 h 527"/>
                  <a:gd name="T80" fmla="*/ 938 w 1002"/>
                  <a:gd name="T81" fmla="*/ 211 h 527"/>
                  <a:gd name="T82" fmla="*/ 938 w 1002"/>
                  <a:gd name="T83" fmla="*/ 214 h 527"/>
                  <a:gd name="T84" fmla="*/ 939 w 1002"/>
                  <a:gd name="T85" fmla="*/ 210 h 527"/>
                  <a:gd name="T86" fmla="*/ 939 w 1002"/>
                  <a:gd name="T87" fmla="*/ 207 h 527"/>
                  <a:gd name="T88" fmla="*/ 939 w 1002"/>
                  <a:gd name="T89" fmla="*/ 210 h 527"/>
                  <a:gd name="T90" fmla="*/ 939 w 1002"/>
                  <a:gd name="T91" fmla="*/ 205 h 527"/>
                  <a:gd name="T92" fmla="*/ 939 w 1002"/>
                  <a:gd name="T93" fmla="*/ 204 h 527"/>
                  <a:gd name="T94" fmla="*/ 939 w 1002"/>
                  <a:gd name="T95" fmla="*/ 20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2" h="527">
                    <a:moveTo>
                      <a:pt x="501" y="0"/>
                    </a:moveTo>
                    <a:cubicBezTo>
                      <a:pt x="225" y="0"/>
                      <a:pt x="0" y="89"/>
                      <a:pt x="0" y="200"/>
                    </a:cubicBezTo>
                    <a:cubicBezTo>
                      <a:pt x="0" y="328"/>
                      <a:pt x="0" y="328"/>
                      <a:pt x="0" y="328"/>
                    </a:cubicBezTo>
                    <a:cubicBezTo>
                      <a:pt x="0" y="438"/>
                      <a:pt x="225" y="527"/>
                      <a:pt x="501" y="527"/>
                    </a:cubicBezTo>
                    <a:cubicBezTo>
                      <a:pt x="778" y="527"/>
                      <a:pt x="1002" y="438"/>
                      <a:pt x="1002" y="328"/>
                    </a:cubicBezTo>
                    <a:cubicBezTo>
                      <a:pt x="1002" y="200"/>
                      <a:pt x="1002" y="200"/>
                      <a:pt x="1002" y="200"/>
                    </a:cubicBezTo>
                    <a:cubicBezTo>
                      <a:pt x="1002" y="89"/>
                      <a:pt x="778" y="0"/>
                      <a:pt x="501" y="0"/>
                    </a:cubicBezTo>
                    <a:close/>
                    <a:moveTo>
                      <a:pt x="63" y="204"/>
                    </a:moveTo>
                    <a:cubicBezTo>
                      <a:pt x="63" y="204"/>
                      <a:pt x="63" y="205"/>
                      <a:pt x="63" y="206"/>
                    </a:cubicBezTo>
                    <a:cubicBezTo>
                      <a:pt x="63" y="205"/>
                      <a:pt x="63" y="204"/>
                      <a:pt x="63" y="204"/>
                    </a:cubicBezTo>
                    <a:close/>
                    <a:moveTo>
                      <a:pt x="63" y="207"/>
                    </a:moveTo>
                    <a:cubicBezTo>
                      <a:pt x="63" y="208"/>
                      <a:pt x="63" y="209"/>
                      <a:pt x="64" y="210"/>
                    </a:cubicBezTo>
                    <a:cubicBezTo>
                      <a:pt x="63" y="209"/>
                      <a:pt x="63" y="208"/>
                      <a:pt x="63" y="207"/>
                    </a:cubicBezTo>
                    <a:close/>
                    <a:moveTo>
                      <a:pt x="64" y="211"/>
                    </a:moveTo>
                    <a:cubicBezTo>
                      <a:pt x="64" y="212"/>
                      <a:pt x="64" y="213"/>
                      <a:pt x="65" y="214"/>
                    </a:cubicBezTo>
                    <a:cubicBezTo>
                      <a:pt x="64" y="213"/>
                      <a:pt x="64" y="212"/>
                      <a:pt x="64" y="211"/>
                    </a:cubicBezTo>
                    <a:close/>
                    <a:moveTo>
                      <a:pt x="65" y="215"/>
                    </a:moveTo>
                    <a:cubicBezTo>
                      <a:pt x="65" y="216"/>
                      <a:pt x="66" y="217"/>
                      <a:pt x="66" y="218"/>
                    </a:cubicBezTo>
                    <a:cubicBezTo>
                      <a:pt x="66" y="217"/>
                      <a:pt x="65" y="216"/>
                      <a:pt x="65" y="215"/>
                    </a:cubicBezTo>
                    <a:close/>
                    <a:moveTo>
                      <a:pt x="66" y="218"/>
                    </a:moveTo>
                    <a:cubicBezTo>
                      <a:pt x="67" y="222"/>
                      <a:pt x="69" y="226"/>
                      <a:pt x="71" y="229"/>
                    </a:cubicBezTo>
                    <a:cubicBezTo>
                      <a:pt x="69" y="226"/>
                      <a:pt x="67" y="222"/>
                      <a:pt x="66" y="218"/>
                    </a:cubicBezTo>
                    <a:close/>
                    <a:moveTo>
                      <a:pt x="501" y="351"/>
                    </a:moveTo>
                    <a:cubicBezTo>
                      <a:pt x="288" y="351"/>
                      <a:pt x="111" y="299"/>
                      <a:pt x="71" y="229"/>
                    </a:cubicBezTo>
                    <a:cubicBezTo>
                      <a:pt x="159" y="171"/>
                      <a:pt x="318" y="132"/>
                      <a:pt x="501" y="132"/>
                    </a:cubicBezTo>
                    <a:cubicBezTo>
                      <a:pt x="684" y="132"/>
                      <a:pt x="844" y="171"/>
                      <a:pt x="931" y="229"/>
                    </a:cubicBezTo>
                    <a:cubicBezTo>
                      <a:pt x="891" y="299"/>
                      <a:pt x="714" y="351"/>
                      <a:pt x="501" y="351"/>
                    </a:cubicBezTo>
                    <a:close/>
                    <a:moveTo>
                      <a:pt x="931" y="229"/>
                    </a:moveTo>
                    <a:cubicBezTo>
                      <a:pt x="932" y="228"/>
                      <a:pt x="932" y="227"/>
                      <a:pt x="933" y="226"/>
                    </a:cubicBezTo>
                    <a:cubicBezTo>
                      <a:pt x="932" y="227"/>
                      <a:pt x="932" y="228"/>
                      <a:pt x="931" y="229"/>
                    </a:cubicBezTo>
                    <a:close/>
                    <a:moveTo>
                      <a:pt x="933" y="226"/>
                    </a:moveTo>
                    <a:cubicBezTo>
                      <a:pt x="934" y="225"/>
                      <a:pt x="934" y="223"/>
                      <a:pt x="935" y="222"/>
                    </a:cubicBezTo>
                    <a:cubicBezTo>
                      <a:pt x="934" y="223"/>
                      <a:pt x="934" y="225"/>
                      <a:pt x="933" y="226"/>
                    </a:cubicBezTo>
                    <a:close/>
                    <a:moveTo>
                      <a:pt x="935" y="222"/>
                    </a:moveTo>
                    <a:cubicBezTo>
                      <a:pt x="935" y="221"/>
                      <a:pt x="936" y="220"/>
                      <a:pt x="936" y="218"/>
                    </a:cubicBezTo>
                    <a:cubicBezTo>
                      <a:pt x="936" y="220"/>
                      <a:pt x="935" y="221"/>
                      <a:pt x="935" y="222"/>
                    </a:cubicBezTo>
                    <a:close/>
                    <a:moveTo>
                      <a:pt x="936" y="218"/>
                    </a:moveTo>
                    <a:cubicBezTo>
                      <a:pt x="937" y="217"/>
                      <a:pt x="937" y="216"/>
                      <a:pt x="937" y="215"/>
                    </a:cubicBezTo>
                    <a:cubicBezTo>
                      <a:pt x="937" y="216"/>
                      <a:pt x="937" y="217"/>
                      <a:pt x="936" y="218"/>
                    </a:cubicBezTo>
                    <a:close/>
                    <a:moveTo>
                      <a:pt x="938" y="214"/>
                    </a:moveTo>
                    <a:cubicBezTo>
                      <a:pt x="938" y="213"/>
                      <a:pt x="938" y="212"/>
                      <a:pt x="938" y="211"/>
                    </a:cubicBezTo>
                    <a:cubicBezTo>
                      <a:pt x="938" y="212"/>
                      <a:pt x="938" y="213"/>
                      <a:pt x="938" y="214"/>
                    </a:cubicBezTo>
                    <a:close/>
                    <a:moveTo>
                      <a:pt x="939" y="210"/>
                    </a:moveTo>
                    <a:cubicBezTo>
                      <a:pt x="939" y="209"/>
                      <a:pt x="939" y="208"/>
                      <a:pt x="939" y="207"/>
                    </a:cubicBezTo>
                    <a:cubicBezTo>
                      <a:pt x="939" y="208"/>
                      <a:pt x="939" y="209"/>
                      <a:pt x="939" y="210"/>
                    </a:cubicBezTo>
                    <a:close/>
                    <a:moveTo>
                      <a:pt x="939" y="205"/>
                    </a:moveTo>
                    <a:cubicBezTo>
                      <a:pt x="939" y="205"/>
                      <a:pt x="939" y="204"/>
                      <a:pt x="939" y="204"/>
                    </a:cubicBezTo>
                    <a:cubicBezTo>
                      <a:pt x="939" y="204"/>
                      <a:pt x="939" y="205"/>
                      <a:pt x="939" y="205"/>
                    </a:cubicBezTo>
                    <a:close/>
                  </a:path>
                </a:pathLst>
              </a:custGeom>
              <a:solidFill>
                <a:schemeClr val="bg1"/>
              </a:solid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87" name="Freeform 18">
                <a:extLst>
                  <a:ext uri="{FF2B5EF4-FFF2-40B4-BE49-F238E27FC236}">
                    <a16:creationId xmlns:a16="http://schemas.microsoft.com/office/drawing/2014/main" id="{66E061D1-C16E-4430-93CC-E5564ACE764A}"/>
                  </a:ext>
                </a:extLst>
              </p:cNvPr>
              <p:cNvSpPr>
                <a:spLocks/>
              </p:cNvSpPr>
              <p:nvPr/>
            </p:nvSpPr>
            <p:spPr bwMode="auto">
              <a:xfrm>
                <a:off x="3730625" y="1520824"/>
                <a:ext cx="1687513" cy="300038"/>
              </a:xfrm>
              <a:custGeom>
                <a:avLst/>
                <a:gdLst>
                  <a:gd name="T0" fmla="*/ 438 w 877"/>
                  <a:gd name="T1" fmla="*/ 8 h 156"/>
                  <a:gd name="T2" fmla="*/ 876 w 877"/>
                  <a:gd name="T3" fmla="*/ 156 h 156"/>
                  <a:gd name="T4" fmla="*/ 877 w 877"/>
                  <a:gd name="T5" fmla="*/ 152 h 156"/>
                  <a:gd name="T6" fmla="*/ 438 w 877"/>
                  <a:gd name="T7" fmla="*/ 0 h 156"/>
                  <a:gd name="T8" fmla="*/ 0 w 877"/>
                  <a:gd name="T9" fmla="*/ 152 h 156"/>
                  <a:gd name="T10" fmla="*/ 0 w 877"/>
                  <a:gd name="T11" fmla="*/ 156 h 156"/>
                  <a:gd name="T12" fmla="*/ 438 w 877"/>
                  <a:gd name="T13" fmla="*/ 8 h 156"/>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123 w 10000"/>
                  <a:gd name="connsiteY6" fmla="*/ 2875 h 10000"/>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665 w 10000"/>
                  <a:gd name="connsiteY6"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 name="connsiteX5" fmla="*/ 5665 w 10000"/>
                  <a:gd name="connsiteY5"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89" y="10000"/>
                    </a:moveTo>
                    <a:cubicBezTo>
                      <a:pt x="10000" y="9872"/>
                      <a:pt x="10000" y="9808"/>
                      <a:pt x="10000" y="9744"/>
                    </a:cubicBezTo>
                    <a:cubicBezTo>
                      <a:pt x="10000" y="4359"/>
                      <a:pt x="7754" y="0"/>
                      <a:pt x="4994" y="0"/>
                    </a:cubicBezTo>
                    <a:cubicBezTo>
                      <a:pt x="2235" y="0"/>
                      <a:pt x="0" y="4359"/>
                      <a:pt x="0" y="9744"/>
                    </a:cubicBezTo>
                    <a:lnTo>
                      <a:pt x="0" y="10000"/>
                    </a:lnTo>
                  </a:path>
                </a:pathLst>
              </a:custGeom>
              <a:grp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88" name="Freeform 19">
                <a:extLst>
                  <a:ext uri="{FF2B5EF4-FFF2-40B4-BE49-F238E27FC236}">
                    <a16:creationId xmlns:a16="http://schemas.microsoft.com/office/drawing/2014/main" id="{69AF74D3-3AE5-4819-8AEB-E4030DFE6B3C}"/>
                  </a:ext>
                </a:extLst>
              </p:cNvPr>
              <p:cNvSpPr>
                <a:spLocks/>
              </p:cNvSpPr>
              <p:nvPr/>
            </p:nvSpPr>
            <p:spPr bwMode="auto">
              <a:xfrm>
                <a:off x="3608388" y="1828800"/>
                <a:ext cx="1928813" cy="398463"/>
              </a:xfrm>
              <a:custGeom>
                <a:avLst/>
                <a:gdLst>
                  <a:gd name="T0" fmla="*/ 501 w 1002"/>
                  <a:gd name="T1" fmla="*/ 191 h 207"/>
                  <a:gd name="T2" fmla="*/ 1 w 1002"/>
                  <a:gd name="T3" fmla="*/ 0 h 207"/>
                  <a:gd name="T4" fmla="*/ 0 w 1002"/>
                  <a:gd name="T5" fmla="*/ 8 h 207"/>
                  <a:gd name="T6" fmla="*/ 501 w 1002"/>
                  <a:gd name="T7" fmla="*/ 207 h 207"/>
                  <a:gd name="T8" fmla="*/ 1002 w 1002"/>
                  <a:gd name="T9" fmla="*/ 8 h 207"/>
                  <a:gd name="T10" fmla="*/ 1001 w 1002"/>
                  <a:gd name="T11" fmla="*/ 0 h 207"/>
                  <a:gd name="T12" fmla="*/ 501 w 1002"/>
                  <a:gd name="T13" fmla="*/ 191 h 207"/>
                  <a:gd name="connsiteX0" fmla="*/ 5000 w 10000"/>
                  <a:gd name="connsiteY0" fmla="*/ 9227 h 11154"/>
                  <a:gd name="connsiteX1" fmla="*/ 10 w 10000"/>
                  <a:gd name="connsiteY1" fmla="*/ 0 h 11154"/>
                  <a:gd name="connsiteX2" fmla="*/ 0 w 10000"/>
                  <a:gd name="connsiteY2" fmla="*/ 386 h 11154"/>
                  <a:gd name="connsiteX3" fmla="*/ 5000 w 10000"/>
                  <a:gd name="connsiteY3" fmla="*/ 10000 h 11154"/>
                  <a:gd name="connsiteX4" fmla="*/ 10000 w 10000"/>
                  <a:gd name="connsiteY4" fmla="*/ 386 h 11154"/>
                  <a:gd name="connsiteX5" fmla="*/ 9990 w 10000"/>
                  <a:gd name="connsiteY5" fmla="*/ 0 h 11154"/>
                  <a:gd name="connsiteX6" fmla="*/ 5474 w 10000"/>
                  <a:gd name="connsiteY6" fmla="*/ 11154 h 11154"/>
                  <a:gd name="connsiteX0" fmla="*/ 5000 w 10000"/>
                  <a:gd name="connsiteY0" fmla="*/ 9227 h 10000"/>
                  <a:gd name="connsiteX1" fmla="*/ 10 w 10000"/>
                  <a:gd name="connsiteY1" fmla="*/ 0 h 10000"/>
                  <a:gd name="connsiteX2" fmla="*/ 0 w 10000"/>
                  <a:gd name="connsiteY2" fmla="*/ 386 h 10000"/>
                  <a:gd name="connsiteX3" fmla="*/ 5000 w 10000"/>
                  <a:gd name="connsiteY3" fmla="*/ 10000 h 10000"/>
                  <a:gd name="connsiteX4" fmla="*/ 10000 w 10000"/>
                  <a:gd name="connsiteY4" fmla="*/ 386 h 10000"/>
                  <a:gd name="connsiteX5" fmla="*/ 9990 w 10000"/>
                  <a:gd name="connsiteY5" fmla="*/ 0 h 10000"/>
                  <a:gd name="connsiteX0" fmla="*/ 10 w 10000"/>
                  <a:gd name="connsiteY0" fmla="*/ 0 h 10000"/>
                  <a:gd name="connsiteX1" fmla="*/ 0 w 10000"/>
                  <a:gd name="connsiteY1" fmla="*/ 386 h 10000"/>
                  <a:gd name="connsiteX2" fmla="*/ 5000 w 10000"/>
                  <a:gd name="connsiteY2" fmla="*/ 10000 h 10000"/>
                  <a:gd name="connsiteX3" fmla="*/ 10000 w 10000"/>
                  <a:gd name="connsiteY3" fmla="*/ 386 h 10000"/>
                  <a:gd name="connsiteX4" fmla="*/ 999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 y="0"/>
                    </a:moveTo>
                    <a:cubicBezTo>
                      <a:pt x="0" y="97"/>
                      <a:pt x="0" y="242"/>
                      <a:pt x="0" y="386"/>
                    </a:cubicBezTo>
                    <a:cubicBezTo>
                      <a:pt x="0" y="5700"/>
                      <a:pt x="2246" y="10000"/>
                      <a:pt x="5000" y="10000"/>
                    </a:cubicBezTo>
                    <a:cubicBezTo>
                      <a:pt x="7764" y="10000"/>
                      <a:pt x="10000" y="5700"/>
                      <a:pt x="10000" y="386"/>
                    </a:cubicBezTo>
                    <a:cubicBezTo>
                      <a:pt x="10000" y="242"/>
                      <a:pt x="10000" y="97"/>
                      <a:pt x="9990" y="0"/>
                    </a:cubicBezTo>
                  </a:path>
                </a:pathLst>
              </a:custGeom>
              <a:grp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482" name="Group 481">
              <a:extLst>
                <a:ext uri="{FF2B5EF4-FFF2-40B4-BE49-F238E27FC236}">
                  <a16:creationId xmlns:a16="http://schemas.microsoft.com/office/drawing/2014/main" id="{2CB476D3-B770-45F6-9A4E-42C1B3BECE7C}"/>
                </a:ext>
              </a:extLst>
            </p:cNvPr>
            <p:cNvGrpSpPr/>
            <p:nvPr/>
          </p:nvGrpSpPr>
          <p:grpSpPr>
            <a:xfrm>
              <a:off x="6215967" y="1764048"/>
              <a:ext cx="1928813" cy="1207820"/>
              <a:chOff x="3608388" y="1428748"/>
              <a:chExt cx="1928813" cy="1014412"/>
            </a:xfrm>
            <a:noFill/>
          </p:grpSpPr>
          <p:sp>
            <p:nvSpPr>
              <p:cNvPr id="483" name="Freeform 16">
                <a:extLst>
                  <a:ext uri="{FF2B5EF4-FFF2-40B4-BE49-F238E27FC236}">
                    <a16:creationId xmlns:a16="http://schemas.microsoft.com/office/drawing/2014/main" id="{D010D5CA-CEE8-4DE9-BBE7-3DA730ED396F}"/>
                  </a:ext>
                </a:extLst>
              </p:cNvPr>
              <p:cNvSpPr>
                <a:spLocks noEditPoints="1"/>
              </p:cNvSpPr>
              <p:nvPr/>
            </p:nvSpPr>
            <p:spPr bwMode="auto">
              <a:xfrm>
                <a:off x="3608388" y="1428748"/>
                <a:ext cx="1928813" cy="1014412"/>
              </a:xfrm>
              <a:custGeom>
                <a:avLst/>
                <a:gdLst>
                  <a:gd name="T0" fmla="*/ 501 w 1002"/>
                  <a:gd name="T1" fmla="*/ 0 h 527"/>
                  <a:gd name="T2" fmla="*/ 0 w 1002"/>
                  <a:gd name="T3" fmla="*/ 200 h 527"/>
                  <a:gd name="T4" fmla="*/ 0 w 1002"/>
                  <a:gd name="T5" fmla="*/ 328 h 527"/>
                  <a:gd name="T6" fmla="*/ 501 w 1002"/>
                  <a:gd name="T7" fmla="*/ 527 h 527"/>
                  <a:gd name="T8" fmla="*/ 1002 w 1002"/>
                  <a:gd name="T9" fmla="*/ 328 h 527"/>
                  <a:gd name="T10" fmla="*/ 1002 w 1002"/>
                  <a:gd name="T11" fmla="*/ 200 h 527"/>
                  <a:gd name="T12" fmla="*/ 501 w 1002"/>
                  <a:gd name="T13" fmla="*/ 0 h 527"/>
                  <a:gd name="T14" fmla="*/ 63 w 1002"/>
                  <a:gd name="T15" fmla="*/ 204 h 527"/>
                  <a:gd name="T16" fmla="*/ 63 w 1002"/>
                  <a:gd name="T17" fmla="*/ 206 h 527"/>
                  <a:gd name="T18" fmla="*/ 63 w 1002"/>
                  <a:gd name="T19" fmla="*/ 204 h 527"/>
                  <a:gd name="T20" fmla="*/ 63 w 1002"/>
                  <a:gd name="T21" fmla="*/ 207 h 527"/>
                  <a:gd name="T22" fmla="*/ 64 w 1002"/>
                  <a:gd name="T23" fmla="*/ 210 h 527"/>
                  <a:gd name="T24" fmla="*/ 63 w 1002"/>
                  <a:gd name="T25" fmla="*/ 207 h 527"/>
                  <a:gd name="T26" fmla="*/ 64 w 1002"/>
                  <a:gd name="T27" fmla="*/ 211 h 527"/>
                  <a:gd name="T28" fmla="*/ 65 w 1002"/>
                  <a:gd name="T29" fmla="*/ 214 h 527"/>
                  <a:gd name="T30" fmla="*/ 64 w 1002"/>
                  <a:gd name="T31" fmla="*/ 211 h 527"/>
                  <a:gd name="T32" fmla="*/ 65 w 1002"/>
                  <a:gd name="T33" fmla="*/ 215 h 527"/>
                  <a:gd name="T34" fmla="*/ 66 w 1002"/>
                  <a:gd name="T35" fmla="*/ 218 h 527"/>
                  <a:gd name="T36" fmla="*/ 65 w 1002"/>
                  <a:gd name="T37" fmla="*/ 215 h 527"/>
                  <a:gd name="T38" fmla="*/ 66 w 1002"/>
                  <a:gd name="T39" fmla="*/ 218 h 527"/>
                  <a:gd name="T40" fmla="*/ 71 w 1002"/>
                  <a:gd name="T41" fmla="*/ 229 h 527"/>
                  <a:gd name="T42" fmla="*/ 66 w 1002"/>
                  <a:gd name="T43" fmla="*/ 218 h 527"/>
                  <a:gd name="T44" fmla="*/ 501 w 1002"/>
                  <a:gd name="T45" fmla="*/ 351 h 527"/>
                  <a:gd name="T46" fmla="*/ 71 w 1002"/>
                  <a:gd name="T47" fmla="*/ 229 h 527"/>
                  <a:gd name="T48" fmla="*/ 501 w 1002"/>
                  <a:gd name="T49" fmla="*/ 132 h 527"/>
                  <a:gd name="T50" fmla="*/ 931 w 1002"/>
                  <a:gd name="T51" fmla="*/ 229 h 527"/>
                  <a:gd name="T52" fmla="*/ 501 w 1002"/>
                  <a:gd name="T53" fmla="*/ 351 h 527"/>
                  <a:gd name="T54" fmla="*/ 931 w 1002"/>
                  <a:gd name="T55" fmla="*/ 229 h 527"/>
                  <a:gd name="T56" fmla="*/ 933 w 1002"/>
                  <a:gd name="T57" fmla="*/ 226 h 527"/>
                  <a:gd name="T58" fmla="*/ 931 w 1002"/>
                  <a:gd name="T59" fmla="*/ 229 h 527"/>
                  <a:gd name="T60" fmla="*/ 933 w 1002"/>
                  <a:gd name="T61" fmla="*/ 226 h 527"/>
                  <a:gd name="T62" fmla="*/ 935 w 1002"/>
                  <a:gd name="T63" fmla="*/ 222 h 527"/>
                  <a:gd name="T64" fmla="*/ 933 w 1002"/>
                  <a:gd name="T65" fmla="*/ 226 h 527"/>
                  <a:gd name="T66" fmla="*/ 935 w 1002"/>
                  <a:gd name="T67" fmla="*/ 222 h 527"/>
                  <a:gd name="T68" fmla="*/ 936 w 1002"/>
                  <a:gd name="T69" fmla="*/ 218 h 527"/>
                  <a:gd name="T70" fmla="*/ 935 w 1002"/>
                  <a:gd name="T71" fmla="*/ 222 h 527"/>
                  <a:gd name="T72" fmla="*/ 936 w 1002"/>
                  <a:gd name="T73" fmla="*/ 218 h 527"/>
                  <a:gd name="T74" fmla="*/ 937 w 1002"/>
                  <a:gd name="T75" fmla="*/ 215 h 527"/>
                  <a:gd name="T76" fmla="*/ 936 w 1002"/>
                  <a:gd name="T77" fmla="*/ 218 h 527"/>
                  <a:gd name="T78" fmla="*/ 938 w 1002"/>
                  <a:gd name="T79" fmla="*/ 214 h 527"/>
                  <a:gd name="T80" fmla="*/ 938 w 1002"/>
                  <a:gd name="T81" fmla="*/ 211 h 527"/>
                  <a:gd name="T82" fmla="*/ 938 w 1002"/>
                  <a:gd name="T83" fmla="*/ 214 h 527"/>
                  <a:gd name="T84" fmla="*/ 939 w 1002"/>
                  <a:gd name="T85" fmla="*/ 210 h 527"/>
                  <a:gd name="T86" fmla="*/ 939 w 1002"/>
                  <a:gd name="T87" fmla="*/ 207 h 527"/>
                  <a:gd name="T88" fmla="*/ 939 w 1002"/>
                  <a:gd name="T89" fmla="*/ 210 h 527"/>
                  <a:gd name="T90" fmla="*/ 939 w 1002"/>
                  <a:gd name="T91" fmla="*/ 205 h 527"/>
                  <a:gd name="T92" fmla="*/ 939 w 1002"/>
                  <a:gd name="T93" fmla="*/ 204 h 527"/>
                  <a:gd name="T94" fmla="*/ 939 w 1002"/>
                  <a:gd name="T95" fmla="*/ 20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2" h="527">
                    <a:moveTo>
                      <a:pt x="501" y="0"/>
                    </a:moveTo>
                    <a:cubicBezTo>
                      <a:pt x="225" y="0"/>
                      <a:pt x="0" y="89"/>
                      <a:pt x="0" y="200"/>
                    </a:cubicBezTo>
                    <a:cubicBezTo>
                      <a:pt x="0" y="328"/>
                      <a:pt x="0" y="328"/>
                      <a:pt x="0" y="328"/>
                    </a:cubicBezTo>
                    <a:cubicBezTo>
                      <a:pt x="0" y="438"/>
                      <a:pt x="225" y="527"/>
                      <a:pt x="501" y="527"/>
                    </a:cubicBezTo>
                    <a:cubicBezTo>
                      <a:pt x="778" y="527"/>
                      <a:pt x="1002" y="438"/>
                      <a:pt x="1002" y="328"/>
                    </a:cubicBezTo>
                    <a:cubicBezTo>
                      <a:pt x="1002" y="200"/>
                      <a:pt x="1002" y="200"/>
                      <a:pt x="1002" y="200"/>
                    </a:cubicBezTo>
                    <a:cubicBezTo>
                      <a:pt x="1002" y="89"/>
                      <a:pt x="778" y="0"/>
                      <a:pt x="501" y="0"/>
                    </a:cubicBezTo>
                    <a:close/>
                    <a:moveTo>
                      <a:pt x="63" y="204"/>
                    </a:moveTo>
                    <a:cubicBezTo>
                      <a:pt x="63" y="204"/>
                      <a:pt x="63" y="205"/>
                      <a:pt x="63" y="206"/>
                    </a:cubicBezTo>
                    <a:cubicBezTo>
                      <a:pt x="63" y="205"/>
                      <a:pt x="63" y="204"/>
                      <a:pt x="63" y="204"/>
                    </a:cubicBezTo>
                    <a:close/>
                    <a:moveTo>
                      <a:pt x="63" y="207"/>
                    </a:moveTo>
                    <a:cubicBezTo>
                      <a:pt x="63" y="208"/>
                      <a:pt x="63" y="209"/>
                      <a:pt x="64" y="210"/>
                    </a:cubicBezTo>
                    <a:cubicBezTo>
                      <a:pt x="63" y="209"/>
                      <a:pt x="63" y="208"/>
                      <a:pt x="63" y="207"/>
                    </a:cubicBezTo>
                    <a:close/>
                    <a:moveTo>
                      <a:pt x="64" y="211"/>
                    </a:moveTo>
                    <a:cubicBezTo>
                      <a:pt x="64" y="212"/>
                      <a:pt x="64" y="213"/>
                      <a:pt x="65" y="214"/>
                    </a:cubicBezTo>
                    <a:cubicBezTo>
                      <a:pt x="64" y="213"/>
                      <a:pt x="64" y="212"/>
                      <a:pt x="64" y="211"/>
                    </a:cubicBezTo>
                    <a:close/>
                    <a:moveTo>
                      <a:pt x="65" y="215"/>
                    </a:moveTo>
                    <a:cubicBezTo>
                      <a:pt x="65" y="216"/>
                      <a:pt x="66" y="217"/>
                      <a:pt x="66" y="218"/>
                    </a:cubicBezTo>
                    <a:cubicBezTo>
                      <a:pt x="66" y="217"/>
                      <a:pt x="65" y="216"/>
                      <a:pt x="65" y="215"/>
                    </a:cubicBezTo>
                    <a:close/>
                    <a:moveTo>
                      <a:pt x="66" y="218"/>
                    </a:moveTo>
                    <a:cubicBezTo>
                      <a:pt x="67" y="222"/>
                      <a:pt x="69" y="226"/>
                      <a:pt x="71" y="229"/>
                    </a:cubicBezTo>
                    <a:cubicBezTo>
                      <a:pt x="69" y="226"/>
                      <a:pt x="67" y="222"/>
                      <a:pt x="66" y="218"/>
                    </a:cubicBezTo>
                    <a:close/>
                    <a:moveTo>
                      <a:pt x="501" y="351"/>
                    </a:moveTo>
                    <a:cubicBezTo>
                      <a:pt x="288" y="351"/>
                      <a:pt x="111" y="299"/>
                      <a:pt x="71" y="229"/>
                    </a:cubicBezTo>
                    <a:cubicBezTo>
                      <a:pt x="159" y="171"/>
                      <a:pt x="318" y="132"/>
                      <a:pt x="501" y="132"/>
                    </a:cubicBezTo>
                    <a:cubicBezTo>
                      <a:pt x="684" y="132"/>
                      <a:pt x="844" y="171"/>
                      <a:pt x="931" y="229"/>
                    </a:cubicBezTo>
                    <a:cubicBezTo>
                      <a:pt x="891" y="299"/>
                      <a:pt x="714" y="351"/>
                      <a:pt x="501" y="351"/>
                    </a:cubicBezTo>
                    <a:close/>
                    <a:moveTo>
                      <a:pt x="931" y="229"/>
                    </a:moveTo>
                    <a:cubicBezTo>
                      <a:pt x="932" y="228"/>
                      <a:pt x="932" y="227"/>
                      <a:pt x="933" y="226"/>
                    </a:cubicBezTo>
                    <a:cubicBezTo>
                      <a:pt x="932" y="227"/>
                      <a:pt x="932" y="228"/>
                      <a:pt x="931" y="229"/>
                    </a:cubicBezTo>
                    <a:close/>
                    <a:moveTo>
                      <a:pt x="933" y="226"/>
                    </a:moveTo>
                    <a:cubicBezTo>
                      <a:pt x="934" y="225"/>
                      <a:pt x="934" y="223"/>
                      <a:pt x="935" y="222"/>
                    </a:cubicBezTo>
                    <a:cubicBezTo>
                      <a:pt x="934" y="223"/>
                      <a:pt x="934" y="225"/>
                      <a:pt x="933" y="226"/>
                    </a:cubicBezTo>
                    <a:close/>
                    <a:moveTo>
                      <a:pt x="935" y="222"/>
                    </a:moveTo>
                    <a:cubicBezTo>
                      <a:pt x="935" y="221"/>
                      <a:pt x="936" y="220"/>
                      <a:pt x="936" y="218"/>
                    </a:cubicBezTo>
                    <a:cubicBezTo>
                      <a:pt x="936" y="220"/>
                      <a:pt x="935" y="221"/>
                      <a:pt x="935" y="222"/>
                    </a:cubicBezTo>
                    <a:close/>
                    <a:moveTo>
                      <a:pt x="936" y="218"/>
                    </a:moveTo>
                    <a:cubicBezTo>
                      <a:pt x="937" y="217"/>
                      <a:pt x="937" y="216"/>
                      <a:pt x="937" y="215"/>
                    </a:cubicBezTo>
                    <a:cubicBezTo>
                      <a:pt x="937" y="216"/>
                      <a:pt x="937" y="217"/>
                      <a:pt x="936" y="218"/>
                    </a:cubicBezTo>
                    <a:close/>
                    <a:moveTo>
                      <a:pt x="938" y="214"/>
                    </a:moveTo>
                    <a:cubicBezTo>
                      <a:pt x="938" y="213"/>
                      <a:pt x="938" y="212"/>
                      <a:pt x="938" y="211"/>
                    </a:cubicBezTo>
                    <a:cubicBezTo>
                      <a:pt x="938" y="212"/>
                      <a:pt x="938" y="213"/>
                      <a:pt x="938" y="214"/>
                    </a:cubicBezTo>
                    <a:close/>
                    <a:moveTo>
                      <a:pt x="939" y="210"/>
                    </a:moveTo>
                    <a:cubicBezTo>
                      <a:pt x="939" y="209"/>
                      <a:pt x="939" y="208"/>
                      <a:pt x="939" y="207"/>
                    </a:cubicBezTo>
                    <a:cubicBezTo>
                      <a:pt x="939" y="208"/>
                      <a:pt x="939" y="209"/>
                      <a:pt x="939" y="210"/>
                    </a:cubicBezTo>
                    <a:close/>
                    <a:moveTo>
                      <a:pt x="939" y="205"/>
                    </a:moveTo>
                    <a:cubicBezTo>
                      <a:pt x="939" y="205"/>
                      <a:pt x="939" y="204"/>
                      <a:pt x="939" y="204"/>
                    </a:cubicBezTo>
                    <a:cubicBezTo>
                      <a:pt x="939" y="204"/>
                      <a:pt x="939" y="205"/>
                      <a:pt x="939" y="205"/>
                    </a:cubicBezTo>
                    <a:close/>
                  </a:path>
                </a:pathLst>
              </a:custGeom>
              <a:solidFill>
                <a:schemeClr val="bg1"/>
              </a:solid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84" name="Freeform 18">
                <a:extLst>
                  <a:ext uri="{FF2B5EF4-FFF2-40B4-BE49-F238E27FC236}">
                    <a16:creationId xmlns:a16="http://schemas.microsoft.com/office/drawing/2014/main" id="{B9EA0B93-DA90-4A08-AA91-8DC6FB2DD9B5}"/>
                  </a:ext>
                </a:extLst>
              </p:cNvPr>
              <p:cNvSpPr>
                <a:spLocks/>
              </p:cNvSpPr>
              <p:nvPr/>
            </p:nvSpPr>
            <p:spPr bwMode="auto">
              <a:xfrm>
                <a:off x="3730625" y="1520824"/>
                <a:ext cx="1687513" cy="300038"/>
              </a:xfrm>
              <a:custGeom>
                <a:avLst/>
                <a:gdLst>
                  <a:gd name="T0" fmla="*/ 438 w 877"/>
                  <a:gd name="T1" fmla="*/ 8 h 156"/>
                  <a:gd name="T2" fmla="*/ 876 w 877"/>
                  <a:gd name="T3" fmla="*/ 156 h 156"/>
                  <a:gd name="T4" fmla="*/ 877 w 877"/>
                  <a:gd name="T5" fmla="*/ 152 h 156"/>
                  <a:gd name="T6" fmla="*/ 438 w 877"/>
                  <a:gd name="T7" fmla="*/ 0 h 156"/>
                  <a:gd name="T8" fmla="*/ 0 w 877"/>
                  <a:gd name="T9" fmla="*/ 152 h 156"/>
                  <a:gd name="T10" fmla="*/ 0 w 877"/>
                  <a:gd name="T11" fmla="*/ 156 h 156"/>
                  <a:gd name="T12" fmla="*/ 438 w 877"/>
                  <a:gd name="T13" fmla="*/ 8 h 156"/>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123 w 10000"/>
                  <a:gd name="connsiteY6" fmla="*/ 2875 h 10000"/>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665 w 10000"/>
                  <a:gd name="connsiteY6"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 name="connsiteX5" fmla="*/ 5665 w 10000"/>
                  <a:gd name="connsiteY5"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89" y="10000"/>
                    </a:moveTo>
                    <a:cubicBezTo>
                      <a:pt x="10000" y="9872"/>
                      <a:pt x="10000" y="9808"/>
                      <a:pt x="10000" y="9744"/>
                    </a:cubicBezTo>
                    <a:cubicBezTo>
                      <a:pt x="10000" y="4359"/>
                      <a:pt x="7754" y="0"/>
                      <a:pt x="4994" y="0"/>
                    </a:cubicBezTo>
                    <a:cubicBezTo>
                      <a:pt x="2235" y="0"/>
                      <a:pt x="0" y="4359"/>
                      <a:pt x="0" y="9744"/>
                    </a:cubicBezTo>
                    <a:lnTo>
                      <a:pt x="0" y="10000"/>
                    </a:lnTo>
                  </a:path>
                </a:pathLst>
              </a:custGeom>
              <a:grp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85" name="Freeform 19">
                <a:extLst>
                  <a:ext uri="{FF2B5EF4-FFF2-40B4-BE49-F238E27FC236}">
                    <a16:creationId xmlns:a16="http://schemas.microsoft.com/office/drawing/2014/main" id="{19D5416B-BCD3-4C41-B6E9-8DBA156BB7F1}"/>
                  </a:ext>
                </a:extLst>
              </p:cNvPr>
              <p:cNvSpPr>
                <a:spLocks/>
              </p:cNvSpPr>
              <p:nvPr/>
            </p:nvSpPr>
            <p:spPr bwMode="auto">
              <a:xfrm>
                <a:off x="3608388" y="1828800"/>
                <a:ext cx="1928813" cy="398463"/>
              </a:xfrm>
              <a:custGeom>
                <a:avLst/>
                <a:gdLst>
                  <a:gd name="T0" fmla="*/ 501 w 1002"/>
                  <a:gd name="T1" fmla="*/ 191 h 207"/>
                  <a:gd name="T2" fmla="*/ 1 w 1002"/>
                  <a:gd name="T3" fmla="*/ 0 h 207"/>
                  <a:gd name="T4" fmla="*/ 0 w 1002"/>
                  <a:gd name="T5" fmla="*/ 8 h 207"/>
                  <a:gd name="T6" fmla="*/ 501 w 1002"/>
                  <a:gd name="T7" fmla="*/ 207 h 207"/>
                  <a:gd name="T8" fmla="*/ 1002 w 1002"/>
                  <a:gd name="T9" fmla="*/ 8 h 207"/>
                  <a:gd name="T10" fmla="*/ 1001 w 1002"/>
                  <a:gd name="T11" fmla="*/ 0 h 207"/>
                  <a:gd name="T12" fmla="*/ 501 w 1002"/>
                  <a:gd name="T13" fmla="*/ 191 h 207"/>
                  <a:gd name="connsiteX0" fmla="*/ 5000 w 10000"/>
                  <a:gd name="connsiteY0" fmla="*/ 9227 h 11154"/>
                  <a:gd name="connsiteX1" fmla="*/ 10 w 10000"/>
                  <a:gd name="connsiteY1" fmla="*/ 0 h 11154"/>
                  <a:gd name="connsiteX2" fmla="*/ 0 w 10000"/>
                  <a:gd name="connsiteY2" fmla="*/ 386 h 11154"/>
                  <a:gd name="connsiteX3" fmla="*/ 5000 w 10000"/>
                  <a:gd name="connsiteY3" fmla="*/ 10000 h 11154"/>
                  <a:gd name="connsiteX4" fmla="*/ 10000 w 10000"/>
                  <a:gd name="connsiteY4" fmla="*/ 386 h 11154"/>
                  <a:gd name="connsiteX5" fmla="*/ 9990 w 10000"/>
                  <a:gd name="connsiteY5" fmla="*/ 0 h 11154"/>
                  <a:gd name="connsiteX6" fmla="*/ 5474 w 10000"/>
                  <a:gd name="connsiteY6" fmla="*/ 11154 h 11154"/>
                  <a:gd name="connsiteX0" fmla="*/ 5000 w 10000"/>
                  <a:gd name="connsiteY0" fmla="*/ 9227 h 10000"/>
                  <a:gd name="connsiteX1" fmla="*/ 10 w 10000"/>
                  <a:gd name="connsiteY1" fmla="*/ 0 h 10000"/>
                  <a:gd name="connsiteX2" fmla="*/ 0 w 10000"/>
                  <a:gd name="connsiteY2" fmla="*/ 386 h 10000"/>
                  <a:gd name="connsiteX3" fmla="*/ 5000 w 10000"/>
                  <a:gd name="connsiteY3" fmla="*/ 10000 h 10000"/>
                  <a:gd name="connsiteX4" fmla="*/ 10000 w 10000"/>
                  <a:gd name="connsiteY4" fmla="*/ 386 h 10000"/>
                  <a:gd name="connsiteX5" fmla="*/ 9990 w 10000"/>
                  <a:gd name="connsiteY5" fmla="*/ 0 h 10000"/>
                  <a:gd name="connsiteX0" fmla="*/ 10 w 10000"/>
                  <a:gd name="connsiteY0" fmla="*/ 0 h 10000"/>
                  <a:gd name="connsiteX1" fmla="*/ 0 w 10000"/>
                  <a:gd name="connsiteY1" fmla="*/ 386 h 10000"/>
                  <a:gd name="connsiteX2" fmla="*/ 5000 w 10000"/>
                  <a:gd name="connsiteY2" fmla="*/ 10000 h 10000"/>
                  <a:gd name="connsiteX3" fmla="*/ 10000 w 10000"/>
                  <a:gd name="connsiteY3" fmla="*/ 386 h 10000"/>
                  <a:gd name="connsiteX4" fmla="*/ 999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 y="0"/>
                    </a:moveTo>
                    <a:cubicBezTo>
                      <a:pt x="0" y="97"/>
                      <a:pt x="0" y="242"/>
                      <a:pt x="0" y="386"/>
                    </a:cubicBezTo>
                    <a:cubicBezTo>
                      <a:pt x="0" y="5700"/>
                      <a:pt x="2246" y="10000"/>
                      <a:pt x="5000" y="10000"/>
                    </a:cubicBezTo>
                    <a:cubicBezTo>
                      <a:pt x="7764" y="10000"/>
                      <a:pt x="10000" y="5700"/>
                      <a:pt x="10000" y="386"/>
                    </a:cubicBezTo>
                    <a:cubicBezTo>
                      <a:pt x="10000" y="242"/>
                      <a:pt x="10000" y="97"/>
                      <a:pt x="9990" y="0"/>
                    </a:cubicBezTo>
                  </a:path>
                </a:pathLst>
              </a:custGeom>
              <a:grp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grpSp>
      <p:sp>
        <p:nvSpPr>
          <p:cNvPr id="2" name="Title 1">
            <a:extLst>
              <a:ext uri="{FF2B5EF4-FFF2-40B4-BE49-F238E27FC236}">
                <a16:creationId xmlns:a16="http://schemas.microsoft.com/office/drawing/2014/main" id="{32E00D37-841E-4CBA-8A2D-1F8914FAC4E9}"/>
              </a:ext>
            </a:extLst>
          </p:cNvPr>
          <p:cNvSpPr>
            <a:spLocks noGrp="1"/>
          </p:cNvSpPr>
          <p:nvPr>
            <p:ph type="title"/>
          </p:nvPr>
        </p:nvSpPr>
        <p:spPr>
          <a:xfrm>
            <a:off x="0" y="0"/>
            <a:ext cx="7349706" cy="899665"/>
          </a:xfrm>
        </p:spPr>
        <p:txBody>
          <a:bodyPr lIns="548640" tIns="548640"/>
          <a:lstStyle/>
          <a:p>
            <a:pPr defTabSz="914400">
              <a:lnSpc>
                <a:spcPct val="100000"/>
              </a:lnSpc>
            </a:pPr>
            <a:r>
              <a:rPr lang="en-US" sz="2800" cap="all" spc="500" dirty="0">
                <a:solidFill>
                  <a:srgbClr val="0078D7"/>
                </a:solidFill>
                <a:latin typeface="Segoe UI Semilight" charset="0"/>
                <a:cs typeface="Segoe UI Semilight" charset="0"/>
              </a:rPr>
              <a:t>SQL SERVER 2017</a:t>
            </a:r>
            <a:endParaRPr lang="en-US" dirty="0"/>
          </a:p>
        </p:txBody>
      </p:sp>
      <p:sp>
        <p:nvSpPr>
          <p:cNvPr id="39" name="TextBox 38"/>
          <p:cNvSpPr txBox="1"/>
          <p:nvPr/>
        </p:nvSpPr>
        <p:spPr>
          <a:xfrm>
            <a:off x="0" y="1977762"/>
            <a:ext cx="6973856" cy="3662541"/>
          </a:xfrm>
          <a:prstGeom prst="rect">
            <a:avLst/>
          </a:prstGeom>
          <a:noFill/>
        </p:spPr>
        <p:txBody>
          <a:bodyPr wrap="square" lIns="548640" rtlCol="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170" normalizeH="0" baseline="0" noProof="0" dirty="0">
                <a:ln>
                  <a:noFill/>
                </a:ln>
                <a:solidFill>
                  <a:srgbClr val="505050"/>
                </a:solidFill>
                <a:effectLst/>
                <a:uLnTx/>
                <a:uFillTx/>
                <a:latin typeface="Segoe UI Semilight" charset="0"/>
                <a:ea typeface="Segoe UI Semilight" charset="0"/>
                <a:cs typeface="Segoe UI Semilight" charset="0"/>
              </a:rPr>
              <a:t>Support for graph data and queries</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170" normalizeH="0" baseline="0" noProof="0" dirty="0">
                <a:ln>
                  <a:noFill/>
                </a:ln>
                <a:solidFill>
                  <a:srgbClr val="505050"/>
                </a:solidFill>
                <a:effectLst/>
                <a:uLnTx/>
                <a:uFillTx/>
                <a:latin typeface="Segoe UI Semilight" charset="0"/>
                <a:ea typeface="Segoe UI Semilight" charset="0"/>
                <a:cs typeface="Segoe UI Semilight" charset="0"/>
              </a:rPr>
              <a:t>Advanced Machine Learning with R &amp; Python</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170" normalizeH="0" baseline="0" noProof="0" dirty="0">
                <a:ln>
                  <a:noFill/>
                </a:ln>
                <a:solidFill>
                  <a:srgbClr val="505050"/>
                </a:solidFill>
                <a:effectLst/>
                <a:uLnTx/>
                <a:uFillTx/>
                <a:latin typeface="Segoe UI Semilight" charset="0"/>
                <a:ea typeface="Segoe UI Semilight" charset="0"/>
                <a:cs typeface="Segoe UI Semilight" charset="0"/>
              </a:rPr>
              <a:t>Native T-SQL scoring </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170" normalizeH="0" baseline="0" noProof="0" dirty="0">
                <a:ln>
                  <a:noFill/>
                </a:ln>
                <a:solidFill>
                  <a:srgbClr val="505050"/>
                </a:solidFill>
                <a:effectLst/>
                <a:uLnTx/>
                <a:uFillTx/>
                <a:latin typeface="Segoe UI Semilight" charset="0"/>
                <a:ea typeface="Segoe UI Semilight" charset="0"/>
                <a:cs typeface="Segoe UI Semilight" charset="0"/>
              </a:rPr>
              <a:t>Adaptive Query Processing and Automatic Plan Correction</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170" normalizeH="0" baseline="0" noProof="0" dirty="0">
                <a:ln>
                  <a:noFill/>
                </a:ln>
                <a:solidFill>
                  <a:srgbClr val="505050"/>
                </a:solidFill>
                <a:effectLst/>
                <a:uLnTx/>
                <a:uFillTx/>
                <a:latin typeface="Segoe UI Semilight" charset="0"/>
                <a:ea typeface="Segoe UI Semilight" charset="0"/>
                <a:cs typeface="Segoe UI Semilight" charset="0"/>
              </a:rPr>
              <a:t>Consistent surface area across editions</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170" normalizeH="0" baseline="0" noProof="0" dirty="0">
                <a:ln>
                  <a:noFill/>
                </a:ln>
                <a:solidFill>
                  <a:srgbClr val="505050"/>
                </a:solidFill>
                <a:effectLst/>
                <a:uLnTx/>
                <a:uFillTx/>
                <a:latin typeface="Segoe UI Semilight" charset="0"/>
                <a:ea typeface="Segoe UI Semilight" charset="0"/>
                <a:cs typeface="Segoe UI Semilight" charset="0"/>
              </a:rPr>
              <a:t>Microsoft SQL Operations Studio</a:t>
            </a:r>
          </a:p>
          <a:p>
            <a:pPr marL="0" marR="0" lvl="0" indent="0" algn="l" defTabSz="914400" rtl="0" eaLnBrk="1" fontAlgn="auto" latinLnBrk="0" hangingPunct="1">
              <a:lnSpc>
                <a:spcPct val="100000"/>
              </a:lnSpc>
              <a:spcBef>
                <a:spcPts val="0"/>
              </a:spcBef>
              <a:spcAft>
                <a:spcPts val="2400"/>
              </a:spcAft>
              <a:buClrTx/>
              <a:buSzTx/>
              <a:buFontTx/>
              <a:buNone/>
              <a:tabLst/>
              <a:defRPr/>
            </a:pPr>
            <a:endParaRPr kumimoji="0" lang="en-US" sz="1600" b="0" i="0" u="none" strike="noStrike" kern="1200" cap="none" spc="170"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94" name="Rectangle 93">
            <a:extLst>
              <a:ext uri="{FF2B5EF4-FFF2-40B4-BE49-F238E27FC236}">
                <a16:creationId xmlns:a16="http://schemas.microsoft.com/office/drawing/2014/main" id="{EACA1CBA-5BA1-40B9-8CEF-BF713787FEC5}"/>
              </a:ext>
            </a:extLst>
          </p:cNvPr>
          <p:cNvSpPr/>
          <p:nvPr/>
        </p:nvSpPr>
        <p:spPr bwMode="auto">
          <a:xfrm>
            <a:off x="6116826" y="0"/>
            <a:ext cx="6075175" cy="68780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127" name="Group 126"/>
          <p:cNvGrpSpPr/>
          <p:nvPr/>
        </p:nvGrpSpPr>
        <p:grpSpPr>
          <a:xfrm>
            <a:off x="6063591" y="47897"/>
            <a:ext cx="6026583" cy="2696779"/>
            <a:chOff x="2540002" y="-12700"/>
            <a:chExt cx="7315199" cy="4891618"/>
          </a:xfrm>
          <a:solidFill>
            <a:schemeClr val="accent1">
              <a:alpha val="20000"/>
            </a:schemeClr>
          </a:solidFill>
        </p:grpSpPr>
        <p:sp>
          <p:nvSpPr>
            <p:cNvPr id="128" name="Freeform 212"/>
            <p:cNvSpPr>
              <a:spLocks/>
            </p:cNvSpPr>
            <p:nvPr/>
          </p:nvSpPr>
          <p:spPr bwMode="auto">
            <a:xfrm>
              <a:off x="7916334" y="4603750"/>
              <a:ext cx="67733" cy="2117"/>
            </a:xfrm>
            <a:custGeom>
              <a:avLst/>
              <a:gdLst>
                <a:gd name="T0" fmla="*/ 32 w 32"/>
                <a:gd name="T1" fmla="*/ 0 h 1"/>
                <a:gd name="T2" fmla="*/ 0 w 32"/>
                <a:gd name="T3" fmla="*/ 1 h 1"/>
                <a:gd name="T4" fmla="*/ 0 w 32"/>
                <a:gd name="T5" fmla="*/ 1 h 1"/>
                <a:gd name="T6" fmla="*/ 32 w 32"/>
                <a:gd name="T7" fmla="*/ 0 h 1"/>
              </a:gdLst>
              <a:ahLst/>
              <a:cxnLst>
                <a:cxn ang="0">
                  <a:pos x="T0" y="T1"/>
                </a:cxn>
                <a:cxn ang="0">
                  <a:pos x="T2" y="T3"/>
                </a:cxn>
                <a:cxn ang="0">
                  <a:pos x="T4" y="T5"/>
                </a:cxn>
                <a:cxn ang="0">
                  <a:pos x="T6" y="T7"/>
                </a:cxn>
              </a:cxnLst>
              <a:rect l="0" t="0" r="r" b="b"/>
              <a:pathLst>
                <a:path w="32" h="1">
                  <a:moveTo>
                    <a:pt x="32" y="0"/>
                  </a:moveTo>
                  <a:lnTo>
                    <a:pt x="0" y="1"/>
                  </a:lnTo>
                  <a:lnTo>
                    <a:pt x="0" y="1"/>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9" name="Freeform 213"/>
            <p:cNvSpPr>
              <a:spLocks/>
            </p:cNvSpPr>
            <p:nvPr/>
          </p:nvSpPr>
          <p:spPr bwMode="auto">
            <a:xfrm>
              <a:off x="7916334" y="4603750"/>
              <a:ext cx="67733" cy="2117"/>
            </a:xfrm>
            <a:custGeom>
              <a:avLst/>
              <a:gdLst>
                <a:gd name="T0" fmla="*/ 32 w 32"/>
                <a:gd name="T1" fmla="*/ 0 h 1"/>
                <a:gd name="T2" fmla="*/ 0 w 32"/>
                <a:gd name="T3" fmla="*/ 1 h 1"/>
                <a:gd name="T4" fmla="*/ 0 w 32"/>
                <a:gd name="T5" fmla="*/ 1 h 1"/>
                <a:gd name="T6" fmla="*/ 32 w 32"/>
                <a:gd name="T7" fmla="*/ 0 h 1"/>
              </a:gdLst>
              <a:ahLst/>
              <a:cxnLst>
                <a:cxn ang="0">
                  <a:pos x="T0" y="T1"/>
                </a:cxn>
                <a:cxn ang="0">
                  <a:pos x="T2" y="T3"/>
                </a:cxn>
                <a:cxn ang="0">
                  <a:pos x="T4" y="T5"/>
                </a:cxn>
                <a:cxn ang="0">
                  <a:pos x="T6" y="T7"/>
                </a:cxn>
              </a:cxnLst>
              <a:rect l="0" t="0" r="r" b="b"/>
              <a:pathLst>
                <a:path w="32" h="1">
                  <a:moveTo>
                    <a:pt x="32" y="0"/>
                  </a:moveTo>
                  <a:lnTo>
                    <a:pt x="0" y="1"/>
                  </a:lnTo>
                  <a:lnTo>
                    <a:pt x="0" y="1"/>
                  </a:lnTo>
                  <a:lnTo>
                    <a:pt x="3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0" name="Freeform 27"/>
            <p:cNvSpPr>
              <a:spLocks noEditPoints="1"/>
            </p:cNvSpPr>
            <p:nvPr/>
          </p:nvSpPr>
          <p:spPr bwMode="auto">
            <a:xfrm>
              <a:off x="6284384" y="4457701"/>
              <a:ext cx="160867" cy="131233"/>
            </a:xfrm>
            <a:custGeom>
              <a:avLst/>
              <a:gdLst>
                <a:gd name="T0" fmla="*/ 55 w 64"/>
                <a:gd name="T1" fmla="*/ 2 h 52"/>
                <a:gd name="T2" fmla="*/ 50 w 64"/>
                <a:gd name="T3" fmla="*/ 0 h 52"/>
                <a:gd name="T4" fmla="*/ 30 w 64"/>
                <a:gd name="T5" fmla="*/ 4 h 52"/>
                <a:gd name="T6" fmla="*/ 24 w 64"/>
                <a:gd name="T7" fmla="*/ 3 h 52"/>
                <a:gd name="T8" fmla="*/ 22 w 64"/>
                <a:gd name="T9" fmla="*/ 1 h 52"/>
                <a:gd name="T10" fmla="*/ 16 w 64"/>
                <a:gd name="T11" fmla="*/ 0 h 52"/>
                <a:gd name="T12" fmla="*/ 6 w 64"/>
                <a:gd name="T13" fmla="*/ 2 h 52"/>
                <a:gd name="T14" fmla="*/ 4 w 64"/>
                <a:gd name="T15" fmla="*/ 5 h 52"/>
                <a:gd name="T16" fmla="*/ 4 w 64"/>
                <a:gd name="T17" fmla="*/ 14 h 52"/>
                <a:gd name="T18" fmla="*/ 56 w 64"/>
                <a:gd name="T19" fmla="*/ 4 h 52"/>
                <a:gd name="T20" fmla="*/ 55 w 64"/>
                <a:gd name="T21" fmla="*/ 2 h 52"/>
                <a:gd name="T22" fmla="*/ 58 w 64"/>
                <a:gd name="T23" fmla="*/ 8 h 52"/>
                <a:gd name="T24" fmla="*/ 3 w 64"/>
                <a:gd name="T25" fmla="*/ 18 h 52"/>
                <a:gd name="T26" fmla="*/ 0 w 64"/>
                <a:gd name="T27" fmla="*/ 22 h 52"/>
                <a:gd name="T28" fmla="*/ 8 w 64"/>
                <a:gd name="T29" fmla="*/ 49 h 52"/>
                <a:gd name="T30" fmla="*/ 12 w 64"/>
                <a:gd name="T31" fmla="*/ 51 h 52"/>
                <a:gd name="T32" fmla="*/ 61 w 64"/>
                <a:gd name="T33" fmla="*/ 42 h 52"/>
                <a:gd name="T34" fmla="*/ 63 w 64"/>
                <a:gd name="T35" fmla="*/ 39 h 52"/>
                <a:gd name="T36" fmla="*/ 61 w 64"/>
                <a:gd name="T37" fmla="*/ 11 h 52"/>
                <a:gd name="T38" fmla="*/ 58 w 64"/>
                <a:gd name="T39"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55" y="2"/>
                  </a:moveTo>
                  <a:cubicBezTo>
                    <a:pt x="54" y="1"/>
                    <a:pt x="52" y="0"/>
                    <a:pt x="50" y="0"/>
                  </a:cubicBezTo>
                  <a:cubicBezTo>
                    <a:pt x="30" y="4"/>
                    <a:pt x="30" y="4"/>
                    <a:pt x="30" y="4"/>
                  </a:cubicBezTo>
                  <a:cubicBezTo>
                    <a:pt x="28" y="4"/>
                    <a:pt x="25" y="4"/>
                    <a:pt x="24" y="3"/>
                  </a:cubicBezTo>
                  <a:cubicBezTo>
                    <a:pt x="22" y="1"/>
                    <a:pt x="22" y="1"/>
                    <a:pt x="22" y="1"/>
                  </a:cubicBezTo>
                  <a:cubicBezTo>
                    <a:pt x="21" y="0"/>
                    <a:pt x="18" y="0"/>
                    <a:pt x="16" y="0"/>
                  </a:cubicBezTo>
                  <a:cubicBezTo>
                    <a:pt x="6" y="2"/>
                    <a:pt x="6" y="2"/>
                    <a:pt x="6" y="2"/>
                  </a:cubicBezTo>
                  <a:cubicBezTo>
                    <a:pt x="5" y="2"/>
                    <a:pt x="3" y="4"/>
                    <a:pt x="4" y="5"/>
                  </a:cubicBezTo>
                  <a:cubicBezTo>
                    <a:pt x="4" y="14"/>
                    <a:pt x="4" y="14"/>
                    <a:pt x="4" y="14"/>
                  </a:cubicBezTo>
                  <a:cubicBezTo>
                    <a:pt x="56" y="4"/>
                    <a:pt x="56" y="4"/>
                    <a:pt x="56" y="4"/>
                  </a:cubicBezTo>
                  <a:lnTo>
                    <a:pt x="55" y="2"/>
                  </a:lnTo>
                  <a:close/>
                  <a:moveTo>
                    <a:pt x="58" y="8"/>
                  </a:moveTo>
                  <a:cubicBezTo>
                    <a:pt x="3" y="18"/>
                    <a:pt x="3" y="18"/>
                    <a:pt x="3" y="18"/>
                  </a:cubicBezTo>
                  <a:cubicBezTo>
                    <a:pt x="0" y="19"/>
                    <a:pt x="0" y="20"/>
                    <a:pt x="0" y="22"/>
                  </a:cubicBezTo>
                  <a:cubicBezTo>
                    <a:pt x="8" y="49"/>
                    <a:pt x="8" y="49"/>
                    <a:pt x="8" y="49"/>
                  </a:cubicBezTo>
                  <a:cubicBezTo>
                    <a:pt x="8" y="50"/>
                    <a:pt x="9" y="52"/>
                    <a:pt x="12" y="51"/>
                  </a:cubicBezTo>
                  <a:cubicBezTo>
                    <a:pt x="61" y="42"/>
                    <a:pt x="61" y="42"/>
                    <a:pt x="61" y="42"/>
                  </a:cubicBezTo>
                  <a:cubicBezTo>
                    <a:pt x="63" y="42"/>
                    <a:pt x="64" y="40"/>
                    <a:pt x="63" y="39"/>
                  </a:cubicBezTo>
                  <a:cubicBezTo>
                    <a:pt x="61" y="11"/>
                    <a:pt x="61" y="11"/>
                    <a:pt x="61" y="11"/>
                  </a:cubicBezTo>
                  <a:cubicBezTo>
                    <a:pt x="61" y="9"/>
                    <a:pt x="61" y="8"/>
                    <a:pt x="5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1" name="Freeform 35"/>
            <p:cNvSpPr>
              <a:spLocks noEditPoints="1"/>
            </p:cNvSpPr>
            <p:nvPr/>
          </p:nvSpPr>
          <p:spPr bwMode="auto">
            <a:xfrm>
              <a:off x="6047318" y="3429000"/>
              <a:ext cx="167217" cy="152400"/>
            </a:xfrm>
            <a:custGeom>
              <a:avLst/>
              <a:gdLst>
                <a:gd name="T0" fmla="*/ 67 w 67"/>
                <a:gd name="T1" fmla="*/ 14 h 61"/>
                <a:gd name="T2" fmla="*/ 59 w 67"/>
                <a:gd name="T3" fmla="*/ 9 h 61"/>
                <a:gd name="T4" fmla="*/ 57 w 67"/>
                <a:gd name="T5" fmla="*/ 8 h 61"/>
                <a:gd name="T6" fmla="*/ 55 w 67"/>
                <a:gd name="T7" fmla="*/ 8 h 61"/>
                <a:gd name="T8" fmla="*/ 32 w 67"/>
                <a:gd name="T9" fmla="*/ 8 h 61"/>
                <a:gd name="T10" fmla="*/ 35 w 67"/>
                <a:gd name="T11" fmla="*/ 23 h 61"/>
                <a:gd name="T12" fmla="*/ 55 w 67"/>
                <a:gd name="T13" fmla="*/ 23 h 61"/>
                <a:gd name="T14" fmla="*/ 57 w 67"/>
                <a:gd name="T15" fmla="*/ 23 h 61"/>
                <a:gd name="T16" fmla="*/ 59 w 67"/>
                <a:gd name="T17" fmla="*/ 22 h 61"/>
                <a:gd name="T18" fmla="*/ 67 w 67"/>
                <a:gd name="T19" fmla="*/ 17 h 61"/>
                <a:gd name="T20" fmla="*/ 67 w 67"/>
                <a:gd name="T21" fmla="*/ 15 h 61"/>
                <a:gd name="T22" fmla="*/ 67 w 67"/>
                <a:gd name="T23" fmla="*/ 14 h 61"/>
                <a:gd name="T24" fmla="*/ 29 w 67"/>
                <a:gd name="T25" fmla="*/ 0 h 61"/>
                <a:gd name="T26" fmla="*/ 26 w 67"/>
                <a:gd name="T27" fmla="*/ 0 h 61"/>
                <a:gd name="T28" fmla="*/ 24 w 67"/>
                <a:gd name="T29" fmla="*/ 2 h 61"/>
                <a:gd name="T30" fmla="*/ 24 w 67"/>
                <a:gd name="T31" fmla="*/ 14 h 61"/>
                <a:gd name="T32" fmla="*/ 12 w 67"/>
                <a:gd name="T33" fmla="*/ 14 h 61"/>
                <a:gd name="T34" fmla="*/ 11 w 67"/>
                <a:gd name="T35" fmla="*/ 15 h 61"/>
                <a:gd name="T36" fmla="*/ 9 w 67"/>
                <a:gd name="T37" fmla="*/ 16 h 61"/>
                <a:gd name="T38" fmla="*/ 1 w 67"/>
                <a:gd name="T39" fmla="*/ 21 h 61"/>
                <a:gd name="T40" fmla="*/ 0 w 67"/>
                <a:gd name="T41" fmla="*/ 22 h 61"/>
                <a:gd name="T42" fmla="*/ 1 w 67"/>
                <a:gd name="T43" fmla="*/ 23 h 61"/>
                <a:gd name="T44" fmla="*/ 9 w 67"/>
                <a:gd name="T45" fmla="*/ 29 h 61"/>
                <a:gd name="T46" fmla="*/ 11 w 67"/>
                <a:gd name="T47" fmla="*/ 30 h 61"/>
                <a:gd name="T48" fmla="*/ 12 w 67"/>
                <a:gd name="T49" fmla="*/ 30 h 61"/>
                <a:gd name="T50" fmla="*/ 24 w 67"/>
                <a:gd name="T51" fmla="*/ 30 h 61"/>
                <a:gd name="T52" fmla="*/ 24 w 67"/>
                <a:gd name="T53" fmla="*/ 60 h 61"/>
                <a:gd name="T54" fmla="*/ 26 w 67"/>
                <a:gd name="T55" fmla="*/ 61 h 61"/>
                <a:gd name="T56" fmla="*/ 29 w 67"/>
                <a:gd name="T57" fmla="*/ 61 h 61"/>
                <a:gd name="T58" fmla="*/ 30 w 67"/>
                <a:gd name="T59" fmla="*/ 60 h 61"/>
                <a:gd name="T60" fmla="*/ 30 w 67"/>
                <a:gd name="T61" fmla="*/ 2 h 61"/>
                <a:gd name="T62" fmla="*/ 29 w 67"/>
                <a:gd name="T6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61">
                  <a:moveTo>
                    <a:pt x="67" y="14"/>
                  </a:moveTo>
                  <a:cubicBezTo>
                    <a:pt x="59" y="9"/>
                    <a:pt x="59" y="9"/>
                    <a:pt x="59" y="9"/>
                  </a:cubicBezTo>
                  <a:cubicBezTo>
                    <a:pt x="58" y="8"/>
                    <a:pt x="58" y="8"/>
                    <a:pt x="57" y="8"/>
                  </a:cubicBezTo>
                  <a:cubicBezTo>
                    <a:pt x="56" y="8"/>
                    <a:pt x="56" y="8"/>
                    <a:pt x="55" y="8"/>
                  </a:cubicBezTo>
                  <a:cubicBezTo>
                    <a:pt x="32" y="8"/>
                    <a:pt x="32" y="8"/>
                    <a:pt x="32" y="8"/>
                  </a:cubicBezTo>
                  <a:cubicBezTo>
                    <a:pt x="35" y="23"/>
                    <a:pt x="35" y="23"/>
                    <a:pt x="35" y="23"/>
                  </a:cubicBezTo>
                  <a:cubicBezTo>
                    <a:pt x="55" y="23"/>
                    <a:pt x="55" y="23"/>
                    <a:pt x="55" y="23"/>
                  </a:cubicBezTo>
                  <a:cubicBezTo>
                    <a:pt x="56" y="23"/>
                    <a:pt x="56" y="23"/>
                    <a:pt x="57" y="23"/>
                  </a:cubicBezTo>
                  <a:cubicBezTo>
                    <a:pt x="58" y="23"/>
                    <a:pt x="58" y="22"/>
                    <a:pt x="59" y="22"/>
                  </a:cubicBezTo>
                  <a:cubicBezTo>
                    <a:pt x="67" y="17"/>
                    <a:pt x="67" y="17"/>
                    <a:pt x="67" y="17"/>
                  </a:cubicBezTo>
                  <a:cubicBezTo>
                    <a:pt x="67" y="16"/>
                    <a:pt x="67" y="16"/>
                    <a:pt x="67" y="15"/>
                  </a:cubicBezTo>
                  <a:cubicBezTo>
                    <a:pt x="67" y="15"/>
                    <a:pt x="67" y="15"/>
                    <a:pt x="67" y="14"/>
                  </a:cubicBezTo>
                  <a:close/>
                  <a:moveTo>
                    <a:pt x="29" y="0"/>
                  </a:moveTo>
                  <a:cubicBezTo>
                    <a:pt x="26" y="0"/>
                    <a:pt x="26" y="0"/>
                    <a:pt x="26" y="0"/>
                  </a:cubicBezTo>
                  <a:cubicBezTo>
                    <a:pt x="25" y="0"/>
                    <a:pt x="24" y="1"/>
                    <a:pt x="24" y="2"/>
                  </a:cubicBezTo>
                  <a:cubicBezTo>
                    <a:pt x="24" y="14"/>
                    <a:pt x="24" y="14"/>
                    <a:pt x="24" y="14"/>
                  </a:cubicBezTo>
                  <a:cubicBezTo>
                    <a:pt x="12" y="14"/>
                    <a:pt x="12" y="14"/>
                    <a:pt x="12" y="14"/>
                  </a:cubicBezTo>
                  <a:cubicBezTo>
                    <a:pt x="12" y="14"/>
                    <a:pt x="11" y="15"/>
                    <a:pt x="11" y="15"/>
                  </a:cubicBezTo>
                  <a:cubicBezTo>
                    <a:pt x="10" y="15"/>
                    <a:pt x="9" y="15"/>
                    <a:pt x="9" y="16"/>
                  </a:cubicBezTo>
                  <a:cubicBezTo>
                    <a:pt x="1" y="21"/>
                    <a:pt x="1" y="21"/>
                    <a:pt x="1" y="21"/>
                  </a:cubicBezTo>
                  <a:cubicBezTo>
                    <a:pt x="0" y="21"/>
                    <a:pt x="0" y="22"/>
                    <a:pt x="0" y="22"/>
                  </a:cubicBezTo>
                  <a:cubicBezTo>
                    <a:pt x="0" y="23"/>
                    <a:pt x="0" y="23"/>
                    <a:pt x="1" y="23"/>
                  </a:cubicBezTo>
                  <a:cubicBezTo>
                    <a:pt x="9" y="29"/>
                    <a:pt x="9" y="29"/>
                    <a:pt x="9" y="29"/>
                  </a:cubicBezTo>
                  <a:cubicBezTo>
                    <a:pt x="9" y="29"/>
                    <a:pt x="10" y="29"/>
                    <a:pt x="11" y="30"/>
                  </a:cubicBezTo>
                  <a:cubicBezTo>
                    <a:pt x="11" y="30"/>
                    <a:pt x="12" y="30"/>
                    <a:pt x="12" y="30"/>
                  </a:cubicBezTo>
                  <a:cubicBezTo>
                    <a:pt x="24" y="30"/>
                    <a:pt x="24" y="30"/>
                    <a:pt x="24" y="30"/>
                  </a:cubicBezTo>
                  <a:cubicBezTo>
                    <a:pt x="24" y="60"/>
                    <a:pt x="24" y="60"/>
                    <a:pt x="24" y="60"/>
                  </a:cubicBezTo>
                  <a:cubicBezTo>
                    <a:pt x="24" y="60"/>
                    <a:pt x="25" y="61"/>
                    <a:pt x="26" y="61"/>
                  </a:cubicBezTo>
                  <a:cubicBezTo>
                    <a:pt x="29" y="61"/>
                    <a:pt x="29" y="61"/>
                    <a:pt x="29" y="61"/>
                  </a:cubicBezTo>
                  <a:cubicBezTo>
                    <a:pt x="30" y="61"/>
                    <a:pt x="30" y="60"/>
                    <a:pt x="30" y="60"/>
                  </a:cubicBezTo>
                  <a:cubicBezTo>
                    <a:pt x="30" y="2"/>
                    <a:pt x="30" y="2"/>
                    <a:pt x="30" y="2"/>
                  </a:cubicBezTo>
                  <a:cubicBezTo>
                    <a:pt x="30" y="1"/>
                    <a:pt x="30"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2" name="Freeform 40"/>
            <p:cNvSpPr>
              <a:spLocks noEditPoints="1"/>
            </p:cNvSpPr>
            <p:nvPr/>
          </p:nvSpPr>
          <p:spPr bwMode="auto">
            <a:xfrm>
              <a:off x="6195484" y="4296833"/>
              <a:ext cx="110067" cy="86784"/>
            </a:xfrm>
            <a:custGeom>
              <a:avLst/>
              <a:gdLst>
                <a:gd name="T0" fmla="*/ 37 w 44"/>
                <a:gd name="T1" fmla="*/ 30 h 34"/>
                <a:gd name="T2" fmla="*/ 40 w 44"/>
                <a:gd name="T3" fmla="*/ 30 h 34"/>
                <a:gd name="T4" fmla="*/ 39 w 44"/>
                <a:gd name="T5" fmla="*/ 16 h 34"/>
                <a:gd name="T6" fmla="*/ 36 w 44"/>
                <a:gd name="T7" fmla="*/ 18 h 34"/>
                <a:gd name="T8" fmla="*/ 37 w 44"/>
                <a:gd name="T9" fmla="*/ 30 h 34"/>
                <a:gd name="T10" fmla="*/ 42 w 44"/>
                <a:gd name="T11" fmla="*/ 11 h 34"/>
                <a:gd name="T12" fmla="*/ 24 w 44"/>
                <a:gd name="T13" fmla="*/ 1 h 34"/>
                <a:gd name="T14" fmla="*/ 19 w 44"/>
                <a:gd name="T15" fmla="*/ 1 h 34"/>
                <a:gd name="T16" fmla="*/ 1 w 44"/>
                <a:gd name="T17" fmla="*/ 11 h 34"/>
                <a:gd name="T18" fmla="*/ 1 w 44"/>
                <a:gd name="T19" fmla="*/ 14 h 34"/>
                <a:gd name="T20" fmla="*/ 19 w 44"/>
                <a:gd name="T21" fmla="*/ 24 h 34"/>
                <a:gd name="T22" fmla="*/ 24 w 44"/>
                <a:gd name="T23" fmla="*/ 24 h 34"/>
                <a:gd name="T24" fmla="*/ 36 w 44"/>
                <a:gd name="T25" fmla="*/ 18 h 34"/>
                <a:gd name="T26" fmla="*/ 23 w 44"/>
                <a:gd name="T27" fmla="*/ 15 h 34"/>
                <a:gd name="T28" fmla="*/ 22 w 44"/>
                <a:gd name="T29" fmla="*/ 15 h 34"/>
                <a:gd name="T30" fmla="*/ 18 w 44"/>
                <a:gd name="T31" fmla="*/ 12 h 34"/>
                <a:gd name="T32" fmla="*/ 22 w 44"/>
                <a:gd name="T33" fmla="*/ 10 h 34"/>
                <a:gd name="T34" fmla="*/ 26 w 44"/>
                <a:gd name="T35" fmla="*/ 12 h 34"/>
                <a:gd name="T36" fmla="*/ 39 w 44"/>
                <a:gd name="T37" fmla="*/ 16 h 34"/>
                <a:gd name="T38" fmla="*/ 42 w 44"/>
                <a:gd name="T39" fmla="*/ 14 h 34"/>
                <a:gd name="T40" fmla="*/ 42 w 44"/>
                <a:gd name="T41" fmla="*/ 11 h 34"/>
                <a:gd name="T42" fmla="*/ 7 w 44"/>
                <a:gd name="T43" fmla="*/ 22 h 34"/>
                <a:gd name="T44" fmla="*/ 14 w 44"/>
                <a:gd name="T45" fmla="*/ 30 h 34"/>
                <a:gd name="T46" fmla="*/ 22 w 44"/>
                <a:gd name="T47" fmla="*/ 34 h 34"/>
                <a:gd name="T48" fmla="*/ 30 w 44"/>
                <a:gd name="T49" fmla="*/ 30 h 34"/>
                <a:gd name="T50" fmla="*/ 34 w 44"/>
                <a:gd name="T51" fmla="*/ 23 h 34"/>
                <a:gd name="T52" fmla="*/ 22 w 44"/>
                <a:gd name="T53" fmla="*/ 29 h 34"/>
                <a:gd name="T54" fmla="*/ 7 w 44"/>
                <a:gd name="T55"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34">
                  <a:moveTo>
                    <a:pt x="37" y="30"/>
                  </a:moveTo>
                  <a:cubicBezTo>
                    <a:pt x="37" y="31"/>
                    <a:pt x="40" y="33"/>
                    <a:pt x="40" y="30"/>
                  </a:cubicBezTo>
                  <a:cubicBezTo>
                    <a:pt x="41" y="19"/>
                    <a:pt x="39" y="16"/>
                    <a:pt x="39" y="16"/>
                  </a:cubicBezTo>
                  <a:cubicBezTo>
                    <a:pt x="36" y="18"/>
                    <a:pt x="36" y="18"/>
                    <a:pt x="36" y="18"/>
                  </a:cubicBezTo>
                  <a:cubicBezTo>
                    <a:pt x="36" y="18"/>
                    <a:pt x="39" y="20"/>
                    <a:pt x="37" y="30"/>
                  </a:cubicBezTo>
                  <a:close/>
                  <a:moveTo>
                    <a:pt x="42" y="11"/>
                  </a:moveTo>
                  <a:cubicBezTo>
                    <a:pt x="24" y="1"/>
                    <a:pt x="24" y="1"/>
                    <a:pt x="24" y="1"/>
                  </a:cubicBezTo>
                  <a:cubicBezTo>
                    <a:pt x="23" y="0"/>
                    <a:pt x="21" y="0"/>
                    <a:pt x="19" y="1"/>
                  </a:cubicBezTo>
                  <a:cubicBezTo>
                    <a:pt x="1" y="11"/>
                    <a:pt x="1" y="11"/>
                    <a:pt x="1" y="11"/>
                  </a:cubicBezTo>
                  <a:cubicBezTo>
                    <a:pt x="0" y="12"/>
                    <a:pt x="0" y="13"/>
                    <a:pt x="1" y="14"/>
                  </a:cubicBezTo>
                  <a:cubicBezTo>
                    <a:pt x="19" y="24"/>
                    <a:pt x="19" y="24"/>
                    <a:pt x="19" y="24"/>
                  </a:cubicBezTo>
                  <a:cubicBezTo>
                    <a:pt x="21" y="25"/>
                    <a:pt x="23" y="25"/>
                    <a:pt x="24" y="24"/>
                  </a:cubicBezTo>
                  <a:cubicBezTo>
                    <a:pt x="36" y="18"/>
                    <a:pt x="36" y="18"/>
                    <a:pt x="36" y="18"/>
                  </a:cubicBezTo>
                  <a:cubicBezTo>
                    <a:pt x="23" y="15"/>
                    <a:pt x="23" y="15"/>
                    <a:pt x="23" y="15"/>
                  </a:cubicBezTo>
                  <a:cubicBezTo>
                    <a:pt x="23" y="15"/>
                    <a:pt x="22" y="15"/>
                    <a:pt x="22" y="15"/>
                  </a:cubicBezTo>
                  <a:cubicBezTo>
                    <a:pt x="19" y="15"/>
                    <a:pt x="18" y="14"/>
                    <a:pt x="18" y="12"/>
                  </a:cubicBezTo>
                  <a:cubicBezTo>
                    <a:pt x="18" y="11"/>
                    <a:pt x="19" y="10"/>
                    <a:pt x="22" y="10"/>
                  </a:cubicBezTo>
                  <a:cubicBezTo>
                    <a:pt x="23" y="10"/>
                    <a:pt x="25" y="11"/>
                    <a:pt x="26" y="12"/>
                  </a:cubicBezTo>
                  <a:cubicBezTo>
                    <a:pt x="39" y="16"/>
                    <a:pt x="39" y="16"/>
                    <a:pt x="39" y="16"/>
                  </a:cubicBezTo>
                  <a:cubicBezTo>
                    <a:pt x="42" y="14"/>
                    <a:pt x="42" y="14"/>
                    <a:pt x="42" y="14"/>
                  </a:cubicBezTo>
                  <a:cubicBezTo>
                    <a:pt x="44" y="13"/>
                    <a:pt x="44" y="12"/>
                    <a:pt x="42" y="11"/>
                  </a:cubicBezTo>
                  <a:close/>
                  <a:moveTo>
                    <a:pt x="7" y="22"/>
                  </a:moveTo>
                  <a:cubicBezTo>
                    <a:pt x="8" y="26"/>
                    <a:pt x="9" y="28"/>
                    <a:pt x="14" y="30"/>
                  </a:cubicBezTo>
                  <a:cubicBezTo>
                    <a:pt x="18" y="32"/>
                    <a:pt x="20" y="34"/>
                    <a:pt x="22" y="34"/>
                  </a:cubicBezTo>
                  <a:cubicBezTo>
                    <a:pt x="23" y="34"/>
                    <a:pt x="25" y="32"/>
                    <a:pt x="30" y="30"/>
                  </a:cubicBezTo>
                  <a:cubicBezTo>
                    <a:pt x="34" y="28"/>
                    <a:pt x="33" y="27"/>
                    <a:pt x="34" y="23"/>
                  </a:cubicBezTo>
                  <a:cubicBezTo>
                    <a:pt x="22" y="29"/>
                    <a:pt x="22" y="29"/>
                    <a:pt x="22" y="29"/>
                  </a:cubicBezTo>
                  <a:lnTo>
                    <a:pt x="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3" name="Freeform 49"/>
            <p:cNvSpPr>
              <a:spLocks noEditPoints="1"/>
            </p:cNvSpPr>
            <p:nvPr/>
          </p:nvSpPr>
          <p:spPr bwMode="auto">
            <a:xfrm>
              <a:off x="6102352" y="3077634"/>
              <a:ext cx="80433" cy="116417"/>
            </a:xfrm>
            <a:custGeom>
              <a:avLst/>
              <a:gdLst>
                <a:gd name="T0" fmla="*/ 32 w 32"/>
                <a:gd name="T1" fmla="*/ 24 h 47"/>
                <a:gd name="T2" fmla="*/ 18 w 32"/>
                <a:gd name="T3" fmla="*/ 40 h 47"/>
                <a:gd name="T4" fmla="*/ 18 w 32"/>
                <a:gd name="T5" fmla="*/ 43 h 47"/>
                <a:gd name="T6" fmla="*/ 25 w 32"/>
                <a:gd name="T7" fmla="*/ 43 h 47"/>
                <a:gd name="T8" fmla="*/ 27 w 32"/>
                <a:gd name="T9" fmla="*/ 45 h 47"/>
                <a:gd name="T10" fmla="*/ 25 w 32"/>
                <a:gd name="T11" fmla="*/ 47 h 47"/>
                <a:gd name="T12" fmla="*/ 7 w 32"/>
                <a:gd name="T13" fmla="*/ 47 h 47"/>
                <a:gd name="T14" fmla="*/ 5 w 32"/>
                <a:gd name="T15" fmla="*/ 45 h 47"/>
                <a:gd name="T16" fmla="*/ 7 w 32"/>
                <a:gd name="T17" fmla="*/ 43 h 47"/>
                <a:gd name="T18" fmla="*/ 14 w 32"/>
                <a:gd name="T19" fmla="*/ 43 h 47"/>
                <a:gd name="T20" fmla="*/ 14 w 32"/>
                <a:gd name="T21" fmla="*/ 40 h 47"/>
                <a:gd name="T22" fmla="*/ 0 w 32"/>
                <a:gd name="T23" fmla="*/ 24 h 47"/>
                <a:gd name="T24" fmla="*/ 0 w 32"/>
                <a:gd name="T25" fmla="*/ 20 h 47"/>
                <a:gd name="T26" fmla="*/ 2 w 32"/>
                <a:gd name="T27" fmla="*/ 18 h 47"/>
                <a:gd name="T28" fmla="*/ 4 w 32"/>
                <a:gd name="T29" fmla="*/ 20 h 47"/>
                <a:gd name="T30" fmla="*/ 4 w 32"/>
                <a:gd name="T31" fmla="*/ 24 h 47"/>
                <a:gd name="T32" fmla="*/ 16 w 32"/>
                <a:gd name="T33" fmla="*/ 36 h 47"/>
                <a:gd name="T34" fmla="*/ 29 w 32"/>
                <a:gd name="T35" fmla="*/ 24 h 47"/>
                <a:gd name="T36" fmla="*/ 29 w 32"/>
                <a:gd name="T37" fmla="*/ 20 h 47"/>
                <a:gd name="T38" fmla="*/ 31 w 32"/>
                <a:gd name="T39" fmla="*/ 18 h 47"/>
                <a:gd name="T40" fmla="*/ 32 w 32"/>
                <a:gd name="T41" fmla="*/ 20 h 47"/>
                <a:gd name="T42" fmla="*/ 32 w 32"/>
                <a:gd name="T43" fmla="*/ 24 h 47"/>
                <a:gd name="T44" fmla="*/ 25 w 32"/>
                <a:gd name="T45" fmla="*/ 24 h 47"/>
                <a:gd name="T46" fmla="*/ 16 w 32"/>
                <a:gd name="T47" fmla="*/ 33 h 47"/>
                <a:gd name="T48" fmla="*/ 7 w 32"/>
                <a:gd name="T49" fmla="*/ 24 h 47"/>
                <a:gd name="T50" fmla="*/ 7 w 32"/>
                <a:gd name="T51" fmla="*/ 9 h 47"/>
                <a:gd name="T52" fmla="*/ 16 w 32"/>
                <a:gd name="T53" fmla="*/ 0 h 47"/>
                <a:gd name="T54" fmla="*/ 25 w 32"/>
                <a:gd name="T55" fmla="*/ 9 h 47"/>
                <a:gd name="T56" fmla="*/ 25 w 32"/>
                <a:gd name="T5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47">
                  <a:moveTo>
                    <a:pt x="32" y="24"/>
                  </a:moveTo>
                  <a:cubicBezTo>
                    <a:pt x="32" y="32"/>
                    <a:pt x="26" y="39"/>
                    <a:pt x="18" y="40"/>
                  </a:cubicBezTo>
                  <a:cubicBezTo>
                    <a:pt x="18" y="43"/>
                    <a:pt x="18" y="43"/>
                    <a:pt x="18" y="43"/>
                  </a:cubicBezTo>
                  <a:cubicBezTo>
                    <a:pt x="25" y="43"/>
                    <a:pt x="25" y="43"/>
                    <a:pt x="25" y="43"/>
                  </a:cubicBezTo>
                  <a:cubicBezTo>
                    <a:pt x="26" y="43"/>
                    <a:pt x="27" y="44"/>
                    <a:pt x="27" y="45"/>
                  </a:cubicBezTo>
                  <a:cubicBezTo>
                    <a:pt x="27" y="46"/>
                    <a:pt x="26" y="47"/>
                    <a:pt x="25" y="47"/>
                  </a:cubicBezTo>
                  <a:cubicBezTo>
                    <a:pt x="7" y="47"/>
                    <a:pt x="7" y="47"/>
                    <a:pt x="7" y="47"/>
                  </a:cubicBezTo>
                  <a:cubicBezTo>
                    <a:pt x="6" y="47"/>
                    <a:pt x="5" y="46"/>
                    <a:pt x="5" y="45"/>
                  </a:cubicBezTo>
                  <a:cubicBezTo>
                    <a:pt x="5" y="44"/>
                    <a:pt x="6" y="43"/>
                    <a:pt x="7" y="43"/>
                  </a:cubicBezTo>
                  <a:cubicBezTo>
                    <a:pt x="14" y="43"/>
                    <a:pt x="14" y="43"/>
                    <a:pt x="14" y="43"/>
                  </a:cubicBezTo>
                  <a:cubicBezTo>
                    <a:pt x="14" y="40"/>
                    <a:pt x="14" y="40"/>
                    <a:pt x="14" y="40"/>
                  </a:cubicBezTo>
                  <a:cubicBezTo>
                    <a:pt x="6" y="39"/>
                    <a:pt x="0" y="32"/>
                    <a:pt x="0" y="24"/>
                  </a:cubicBezTo>
                  <a:cubicBezTo>
                    <a:pt x="0" y="20"/>
                    <a:pt x="0" y="20"/>
                    <a:pt x="0" y="20"/>
                  </a:cubicBezTo>
                  <a:cubicBezTo>
                    <a:pt x="0" y="19"/>
                    <a:pt x="1" y="18"/>
                    <a:pt x="2" y="18"/>
                  </a:cubicBezTo>
                  <a:cubicBezTo>
                    <a:pt x="3" y="18"/>
                    <a:pt x="4" y="19"/>
                    <a:pt x="4" y="20"/>
                  </a:cubicBezTo>
                  <a:cubicBezTo>
                    <a:pt x="4" y="24"/>
                    <a:pt x="4" y="24"/>
                    <a:pt x="4" y="24"/>
                  </a:cubicBezTo>
                  <a:cubicBezTo>
                    <a:pt x="4" y="31"/>
                    <a:pt x="9" y="36"/>
                    <a:pt x="16" y="36"/>
                  </a:cubicBezTo>
                  <a:cubicBezTo>
                    <a:pt x="23" y="36"/>
                    <a:pt x="29" y="31"/>
                    <a:pt x="29" y="24"/>
                  </a:cubicBezTo>
                  <a:cubicBezTo>
                    <a:pt x="29" y="20"/>
                    <a:pt x="29" y="20"/>
                    <a:pt x="29" y="20"/>
                  </a:cubicBezTo>
                  <a:cubicBezTo>
                    <a:pt x="29" y="19"/>
                    <a:pt x="30" y="18"/>
                    <a:pt x="31" y="18"/>
                  </a:cubicBezTo>
                  <a:cubicBezTo>
                    <a:pt x="32" y="18"/>
                    <a:pt x="32" y="19"/>
                    <a:pt x="32" y="20"/>
                  </a:cubicBezTo>
                  <a:lnTo>
                    <a:pt x="32" y="24"/>
                  </a:lnTo>
                  <a:close/>
                  <a:moveTo>
                    <a:pt x="25" y="24"/>
                  </a:moveTo>
                  <a:cubicBezTo>
                    <a:pt x="25" y="29"/>
                    <a:pt x="21" y="33"/>
                    <a:pt x="16" y="33"/>
                  </a:cubicBezTo>
                  <a:cubicBezTo>
                    <a:pt x="11" y="33"/>
                    <a:pt x="7" y="29"/>
                    <a:pt x="7" y="24"/>
                  </a:cubicBezTo>
                  <a:cubicBezTo>
                    <a:pt x="7" y="9"/>
                    <a:pt x="7" y="9"/>
                    <a:pt x="7" y="9"/>
                  </a:cubicBezTo>
                  <a:cubicBezTo>
                    <a:pt x="7" y="4"/>
                    <a:pt x="11" y="0"/>
                    <a:pt x="16" y="0"/>
                  </a:cubicBezTo>
                  <a:cubicBezTo>
                    <a:pt x="21" y="0"/>
                    <a:pt x="25" y="4"/>
                    <a:pt x="25" y="9"/>
                  </a:cubicBezTo>
                  <a:lnTo>
                    <a:pt x="2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5" name="Freeform 63"/>
            <p:cNvSpPr>
              <a:spLocks noEditPoints="1"/>
            </p:cNvSpPr>
            <p:nvPr/>
          </p:nvSpPr>
          <p:spPr bwMode="auto">
            <a:xfrm>
              <a:off x="5734051" y="4358218"/>
              <a:ext cx="188384" cy="141817"/>
            </a:xfrm>
            <a:custGeom>
              <a:avLst/>
              <a:gdLst>
                <a:gd name="T0" fmla="*/ 44 w 75"/>
                <a:gd name="T1" fmla="*/ 11 h 57"/>
                <a:gd name="T2" fmla="*/ 44 w 75"/>
                <a:gd name="T3" fmla="*/ 15 h 57"/>
                <a:gd name="T4" fmla="*/ 38 w 75"/>
                <a:gd name="T5" fmla="*/ 12 h 57"/>
                <a:gd name="T6" fmla="*/ 30 w 75"/>
                <a:gd name="T7" fmla="*/ 11 h 57"/>
                <a:gd name="T8" fmla="*/ 21 w 75"/>
                <a:gd name="T9" fmla="*/ 1 h 57"/>
                <a:gd name="T10" fmla="*/ 1 w 75"/>
                <a:gd name="T11" fmla="*/ 20 h 57"/>
                <a:gd name="T12" fmla="*/ 8 w 75"/>
                <a:gd name="T13" fmla="*/ 32 h 57"/>
                <a:gd name="T14" fmla="*/ 12 w 75"/>
                <a:gd name="T15" fmla="*/ 32 h 57"/>
                <a:gd name="T16" fmla="*/ 16 w 75"/>
                <a:gd name="T17" fmla="*/ 33 h 57"/>
                <a:gd name="T18" fmla="*/ 16 w 75"/>
                <a:gd name="T19" fmla="*/ 27 h 57"/>
                <a:gd name="T20" fmla="*/ 28 w 75"/>
                <a:gd name="T21" fmla="*/ 16 h 57"/>
                <a:gd name="T22" fmla="*/ 31 w 75"/>
                <a:gd name="T23" fmla="*/ 16 h 57"/>
                <a:gd name="T24" fmla="*/ 35 w 75"/>
                <a:gd name="T25" fmla="*/ 15 h 57"/>
                <a:gd name="T26" fmla="*/ 35 w 75"/>
                <a:gd name="T27" fmla="*/ 18 h 57"/>
                <a:gd name="T28" fmla="*/ 36 w 75"/>
                <a:gd name="T29" fmla="*/ 34 h 57"/>
                <a:gd name="T30" fmla="*/ 39 w 75"/>
                <a:gd name="T31" fmla="*/ 24 h 57"/>
                <a:gd name="T32" fmla="*/ 46 w 75"/>
                <a:gd name="T33" fmla="*/ 26 h 57"/>
                <a:gd name="T34" fmla="*/ 56 w 75"/>
                <a:gd name="T35" fmla="*/ 36 h 57"/>
                <a:gd name="T36" fmla="*/ 57 w 75"/>
                <a:gd name="T37" fmla="*/ 38 h 57"/>
                <a:gd name="T38" fmla="*/ 55 w 75"/>
                <a:gd name="T39" fmla="*/ 37 h 57"/>
                <a:gd name="T40" fmla="*/ 50 w 75"/>
                <a:gd name="T41" fmla="*/ 35 h 57"/>
                <a:gd name="T42" fmla="*/ 52 w 75"/>
                <a:gd name="T43" fmla="*/ 41 h 57"/>
                <a:gd name="T44" fmla="*/ 52 w 75"/>
                <a:gd name="T45" fmla="*/ 43 h 57"/>
                <a:gd name="T46" fmla="*/ 46 w 75"/>
                <a:gd name="T47" fmla="*/ 40 h 57"/>
                <a:gd name="T48" fmla="*/ 46 w 75"/>
                <a:gd name="T49" fmla="*/ 44 h 57"/>
                <a:gd name="T50" fmla="*/ 47 w 75"/>
                <a:gd name="T51" fmla="*/ 47 h 57"/>
                <a:gd name="T52" fmla="*/ 45 w 75"/>
                <a:gd name="T53" fmla="*/ 46 h 57"/>
                <a:gd name="T54" fmla="*/ 42 w 75"/>
                <a:gd name="T55" fmla="*/ 46 h 57"/>
                <a:gd name="T56" fmla="*/ 42 w 75"/>
                <a:gd name="T57" fmla="*/ 50 h 57"/>
                <a:gd name="T58" fmla="*/ 43 w 75"/>
                <a:gd name="T59" fmla="*/ 52 h 57"/>
                <a:gd name="T60" fmla="*/ 40 w 75"/>
                <a:gd name="T61" fmla="*/ 50 h 57"/>
                <a:gd name="T62" fmla="*/ 36 w 75"/>
                <a:gd name="T63" fmla="*/ 53 h 57"/>
                <a:gd name="T64" fmla="*/ 42 w 75"/>
                <a:gd name="T65" fmla="*/ 57 h 57"/>
                <a:gd name="T66" fmla="*/ 43 w 75"/>
                <a:gd name="T67" fmla="*/ 57 h 57"/>
                <a:gd name="T68" fmla="*/ 48 w 75"/>
                <a:gd name="T69" fmla="*/ 52 h 57"/>
                <a:gd name="T70" fmla="*/ 51 w 75"/>
                <a:gd name="T71" fmla="*/ 50 h 57"/>
                <a:gd name="T72" fmla="*/ 52 w 75"/>
                <a:gd name="T73" fmla="*/ 48 h 57"/>
                <a:gd name="T74" fmla="*/ 58 w 75"/>
                <a:gd name="T75" fmla="*/ 43 h 57"/>
                <a:gd name="T76" fmla="*/ 62 w 75"/>
                <a:gd name="T77" fmla="*/ 39 h 57"/>
                <a:gd name="T78" fmla="*/ 60 w 75"/>
                <a:gd name="T79" fmla="*/ 33 h 57"/>
                <a:gd name="T80" fmla="*/ 60 w 75"/>
                <a:gd name="T81" fmla="*/ 28 h 57"/>
                <a:gd name="T82" fmla="*/ 66 w 75"/>
                <a:gd name="T83" fmla="*/ 32 h 57"/>
                <a:gd name="T84" fmla="*/ 54 w 75"/>
                <a:gd name="T85" fmla="*/ 0 h 57"/>
                <a:gd name="T86" fmla="*/ 5 w 75"/>
                <a:gd name="T87" fmla="*/ 22 h 57"/>
                <a:gd name="T88" fmla="*/ 25 w 75"/>
                <a:gd name="T89" fmla="*/ 12 h 57"/>
                <a:gd name="T90" fmla="*/ 25 w 75"/>
                <a:gd name="T91" fmla="*/ 30 h 57"/>
                <a:gd name="T92" fmla="*/ 16 w 75"/>
                <a:gd name="T93" fmla="*/ 35 h 57"/>
                <a:gd name="T94" fmla="*/ 20 w 75"/>
                <a:gd name="T95" fmla="*/ 38 h 57"/>
                <a:gd name="T96" fmla="*/ 25 w 75"/>
                <a:gd name="T97" fmla="*/ 30 h 57"/>
                <a:gd name="T98" fmla="*/ 26 w 75"/>
                <a:gd name="T99" fmla="*/ 34 h 57"/>
                <a:gd name="T100" fmla="*/ 21 w 75"/>
                <a:gd name="T101" fmla="*/ 43 h 57"/>
                <a:gd name="T102" fmla="*/ 30 w 75"/>
                <a:gd name="T103" fmla="*/ 38 h 57"/>
                <a:gd name="T104" fmla="*/ 34 w 75"/>
                <a:gd name="T105" fmla="*/ 40 h 57"/>
                <a:gd name="T106" fmla="*/ 26 w 75"/>
                <a:gd name="T107" fmla="*/ 44 h 57"/>
                <a:gd name="T108" fmla="*/ 29 w 75"/>
                <a:gd name="T109" fmla="*/ 48 h 57"/>
                <a:gd name="T110" fmla="*/ 34 w 75"/>
                <a:gd name="T111" fmla="*/ 40 h 57"/>
                <a:gd name="T112" fmla="*/ 35 w 75"/>
                <a:gd name="T113" fmla="*/ 44 h 57"/>
                <a:gd name="T114" fmla="*/ 30 w 75"/>
                <a:gd name="T115" fmla="*/ 52 h 57"/>
                <a:gd name="T116" fmla="*/ 39 w 75"/>
                <a:gd name="T117"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57">
                  <a:moveTo>
                    <a:pt x="54" y="0"/>
                  </a:moveTo>
                  <a:cubicBezTo>
                    <a:pt x="44" y="11"/>
                    <a:pt x="44" y="11"/>
                    <a:pt x="44" y="11"/>
                  </a:cubicBezTo>
                  <a:cubicBezTo>
                    <a:pt x="48" y="14"/>
                    <a:pt x="48" y="14"/>
                    <a:pt x="48" y="14"/>
                  </a:cubicBezTo>
                  <a:cubicBezTo>
                    <a:pt x="46" y="15"/>
                    <a:pt x="45" y="15"/>
                    <a:pt x="44" y="15"/>
                  </a:cubicBezTo>
                  <a:cubicBezTo>
                    <a:pt x="43" y="15"/>
                    <a:pt x="42" y="15"/>
                    <a:pt x="42" y="15"/>
                  </a:cubicBezTo>
                  <a:cubicBezTo>
                    <a:pt x="40" y="13"/>
                    <a:pt x="39" y="12"/>
                    <a:pt x="38" y="12"/>
                  </a:cubicBezTo>
                  <a:cubicBezTo>
                    <a:pt x="37" y="11"/>
                    <a:pt x="36" y="10"/>
                    <a:pt x="35" y="10"/>
                  </a:cubicBezTo>
                  <a:cubicBezTo>
                    <a:pt x="33" y="10"/>
                    <a:pt x="31" y="11"/>
                    <a:pt x="30" y="11"/>
                  </a:cubicBezTo>
                  <a:cubicBezTo>
                    <a:pt x="23" y="2"/>
                    <a:pt x="23" y="2"/>
                    <a:pt x="23" y="2"/>
                  </a:cubicBezTo>
                  <a:cubicBezTo>
                    <a:pt x="22" y="1"/>
                    <a:pt x="22" y="1"/>
                    <a:pt x="21" y="1"/>
                  </a:cubicBezTo>
                  <a:cubicBezTo>
                    <a:pt x="20" y="1"/>
                    <a:pt x="20" y="1"/>
                    <a:pt x="19" y="2"/>
                  </a:cubicBezTo>
                  <a:cubicBezTo>
                    <a:pt x="1" y="20"/>
                    <a:pt x="1" y="20"/>
                    <a:pt x="1" y="20"/>
                  </a:cubicBezTo>
                  <a:cubicBezTo>
                    <a:pt x="0" y="21"/>
                    <a:pt x="0" y="22"/>
                    <a:pt x="1" y="23"/>
                  </a:cubicBezTo>
                  <a:cubicBezTo>
                    <a:pt x="8" y="32"/>
                    <a:pt x="8" y="32"/>
                    <a:pt x="8" y="32"/>
                  </a:cubicBezTo>
                  <a:cubicBezTo>
                    <a:pt x="9" y="32"/>
                    <a:pt x="9" y="32"/>
                    <a:pt x="10" y="32"/>
                  </a:cubicBezTo>
                  <a:cubicBezTo>
                    <a:pt x="11" y="32"/>
                    <a:pt x="11" y="32"/>
                    <a:pt x="12" y="32"/>
                  </a:cubicBezTo>
                  <a:cubicBezTo>
                    <a:pt x="13" y="30"/>
                    <a:pt x="13" y="30"/>
                    <a:pt x="13" y="30"/>
                  </a:cubicBezTo>
                  <a:cubicBezTo>
                    <a:pt x="14" y="31"/>
                    <a:pt x="15" y="32"/>
                    <a:pt x="16" y="33"/>
                  </a:cubicBezTo>
                  <a:cubicBezTo>
                    <a:pt x="19" y="29"/>
                    <a:pt x="19" y="29"/>
                    <a:pt x="19" y="29"/>
                  </a:cubicBezTo>
                  <a:cubicBezTo>
                    <a:pt x="18" y="28"/>
                    <a:pt x="17" y="27"/>
                    <a:pt x="16" y="27"/>
                  </a:cubicBezTo>
                  <a:cubicBezTo>
                    <a:pt x="28" y="15"/>
                    <a:pt x="28" y="15"/>
                    <a:pt x="28" y="15"/>
                  </a:cubicBezTo>
                  <a:cubicBezTo>
                    <a:pt x="28" y="16"/>
                    <a:pt x="28" y="16"/>
                    <a:pt x="28" y="16"/>
                  </a:cubicBezTo>
                  <a:cubicBezTo>
                    <a:pt x="29" y="16"/>
                    <a:pt x="30" y="17"/>
                    <a:pt x="31" y="16"/>
                  </a:cubicBezTo>
                  <a:cubicBezTo>
                    <a:pt x="31" y="16"/>
                    <a:pt x="31" y="16"/>
                    <a:pt x="31" y="16"/>
                  </a:cubicBezTo>
                  <a:cubicBezTo>
                    <a:pt x="32" y="16"/>
                    <a:pt x="34" y="15"/>
                    <a:pt x="35" y="15"/>
                  </a:cubicBezTo>
                  <a:cubicBezTo>
                    <a:pt x="35" y="15"/>
                    <a:pt x="35" y="15"/>
                    <a:pt x="35" y="15"/>
                  </a:cubicBezTo>
                  <a:cubicBezTo>
                    <a:pt x="35" y="15"/>
                    <a:pt x="36" y="16"/>
                    <a:pt x="37" y="17"/>
                  </a:cubicBezTo>
                  <a:cubicBezTo>
                    <a:pt x="36" y="17"/>
                    <a:pt x="35" y="18"/>
                    <a:pt x="35" y="18"/>
                  </a:cubicBezTo>
                  <a:cubicBezTo>
                    <a:pt x="32" y="20"/>
                    <a:pt x="31" y="26"/>
                    <a:pt x="33" y="28"/>
                  </a:cubicBezTo>
                  <a:cubicBezTo>
                    <a:pt x="35" y="31"/>
                    <a:pt x="35" y="31"/>
                    <a:pt x="36" y="34"/>
                  </a:cubicBezTo>
                  <a:cubicBezTo>
                    <a:pt x="37" y="36"/>
                    <a:pt x="38" y="35"/>
                    <a:pt x="39" y="33"/>
                  </a:cubicBezTo>
                  <a:cubicBezTo>
                    <a:pt x="39" y="30"/>
                    <a:pt x="39" y="27"/>
                    <a:pt x="39" y="24"/>
                  </a:cubicBezTo>
                  <a:cubicBezTo>
                    <a:pt x="39" y="22"/>
                    <a:pt x="40" y="22"/>
                    <a:pt x="42" y="22"/>
                  </a:cubicBezTo>
                  <a:cubicBezTo>
                    <a:pt x="43" y="23"/>
                    <a:pt x="45" y="25"/>
                    <a:pt x="46" y="26"/>
                  </a:cubicBezTo>
                  <a:cubicBezTo>
                    <a:pt x="49" y="29"/>
                    <a:pt x="52" y="31"/>
                    <a:pt x="54" y="34"/>
                  </a:cubicBezTo>
                  <a:cubicBezTo>
                    <a:pt x="55" y="35"/>
                    <a:pt x="56" y="36"/>
                    <a:pt x="56" y="36"/>
                  </a:cubicBezTo>
                  <a:cubicBezTo>
                    <a:pt x="56" y="37"/>
                    <a:pt x="57" y="37"/>
                    <a:pt x="57" y="37"/>
                  </a:cubicBezTo>
                  <a:cubicBezTo>
                    <a:pt x="57" y="38"/>
                    <a:pt x="57" y="38"/>
                    <a:pt x="57" y="38"/>
                  </a:cubicBezTo>
                  <a:cubicBezTo>
                    <a:pt x="56" y="38"/>
                    <a:pt x="56" y="38"/>
                    <a:pt x="56" y="38"/>
                  </a:cubicBezTo>
                  <a:cubicBezTo>
                    <a:pt x="56" y="38"/>
                    <a:pt x="55" y="38"/>
                    <a:pt x="55" y="37"/>
                  </a:cubicBezTo>
                  <a:cubicBezTo>
                    <a:pt x="54" y="36"/>
                    <a:pt x="53" y="35"/>
                    <a:pt x="53" y="35"/>
                  </a:cubicBezTo>
                  <a:cubicBezTo>
                    <a:pt x="52" y="34"/>
                    <a:pt x="50" y="35"/>
                    <a:pt x="50" y="35"/>
                  </a:cubicBezTo>
                  <a:cubicBezTo>
                    <a:pt x="49" y="36"/>
                    <a:pt x="49" y="37"/>
                    <a:pt x="50" y="38"/>
                  </a:cubicBezTo>
                  <a:cubicBezTo>
                    <a:pt x="50" y="38"/>
                    <a:pt x="50" y="39"/>
                    <a:pt x="52" y="41"/>
                  </a:cubicBezTo>
                  <a:cubicBezTo>
                    <a:pt x="52" y="41"/>
                    <a:pt x="53" y="41"/>
                    <a:pt x="53" y="42"/>
                  </a:cubicBezTo>
                  <a:cubicBezTo>
                    <a:pt x="53" y="42"/>
                    <a:pt x="53" y="43"/>
                    <a:pt x="52" y="43"/>
                  </a:cubicBezTo>
                  <a:cubicBezTo>
                    <a:pt x="51" y="43"/>
                    <a:pt x="49" y="41"/>
                    <a:pt x="48" y="40"/>
                  </a:cubicBezTo>
                  <a:cubicBezTo>
                    <a:pt x="48" y="39"/>
                    <a:pt x="46" y="39"/>
                    <a:pt x="46" y="40"/>
                  </a:cubicBezTo>
                  <a:cubicBezTo>
                    <a:pt x="45" y="40"/>
                    <a:pt x="44" y="41"/>
                    <a:pt x="45" y="42"/>
                  </a:cubicBezTo>
                  <a:cubicBezTo>
                    <a:pt x="45" y="43"/>
                    <a:pt x="45" y="44"/>
                    <a:pt x="46" y="44"/>
                  </a:cubicBezTo>
                  <a:cubicBezTo>
                    <a:pt x="46" y="45"/>
                    <a:pt x="48" y="46"/>
                    <a:pt x="48" y="47"/>
                  </a:cubicBezTo>
                  <a:cubicBezTo>
                    <a:pt x="47" y="47"/>
                    <a:pt x="47" y="47"/>
                    <a:pt x="47" y="47"/>
                  </a:cubicBezTo>
                  <a:cubicBezTo>
                    <a:pt x="47" y="47"/>
                    <a:pt x="47" y="48"/>
                    <a:pt x="46" y="47"/>
                  </a:cubicBezTo>
                  <a:cubicBezTo>
                    <a:pt x="45" y="47"/>
                    <a:pt x="45" y="46"/>
                    <a:pt x="45" y="46"/>
                  </a:cubicBezTo>
                  <a:cubicBezTo>
                    <a:pt x="44" y="46"/>
                    <a:pt x="44" y="46"/>
                    <a:pt x="44" y="46"/>
                  </a:cubicBezTo>
                  <a:cubicBezTo>
                    <a:pt x="43" y="45"/>
                    <a:pt x="42" y="46"/>
                    <a:pt x="42" y="46"/>
                  </a:cubicBezTo>
                  <a:cubicBezTo>
                    <a:pt x="41" y="47"/>
                    <a:pt x="41" y="48"/>
                    <a:pt x="41" y="49"/>
                  </a:cubicBezTo>
                  <a:cubicBezTo>
                    <a:pt x="41" y="49"/>
                    <a:pt x="42" y="50"/>
                    <a:pt x="42" y="50"/>
                  </a:cubicBezTo>
                  <a:cubicBezTo>
                    <a:pt x="42" y="51"/>
                    <a:pt x="42" y="51"/>
                    <a:pt x="42" y="51"/>
                  </a:cubicBezTo>
                  <a:cubicBezTo>
                    <a:pt x="43" y="52"/>
                    <a:pt x="43" y="52"/>
                    <a:pt x="43" y="52"/>
                  </a:cubicBezTo>
                  <a:cubicBezTo>
                    <a:pt x="42" y="52"/>
                    <a:pt x="42" y="52"/>
                    <a:pt x="42" y="52"/>
                  </a:cubicBezTo>
                  <a:cubicBezTo>
                    <a:pt x="41" y="52"/>
                    <a:pt x="40" y="51"/>
                    <a:pt x="40" y="50"/>
                  </a:cubicBezTo>
                  <a:cubicBezTo>
                    <a:pt x="39" y="50"/>
                    <a:pt x="39" y="50"/>
                    <a:pt x="39" y="50"/>
                  </a:cubicBezTo>
                  <a:cubicBezTo>
                    <a:pt x="36" y="53"/>
                    <a:pt x="36" y="53"/>
                    <a:pt x="36" y="53"/>
                  </a:cubicBezTo>
                  <a:cubicBezTo>
                    <a:pt x="37" y="54"/>
                    <a:pt x="37" y="54"/>
                    <a:pt x="37" y="54"/>
                  </a:cubicBezTo>
                  <a:cubicBezTo>
                    <a:pt x="39" y="56"/>
                    <a:pt x="41" y="57"/>
                    <a:pt x="42" y="57"/>
                  </a:cubicBezTo>
                  <a:cubicBezTo>
                    <a:pt x="42" y="57"/>
                    <a:pt x="42" y="57"/>
                    <a:pt x="42" y="57"/>
                  </a:cubicBezTo>
                  <a:cubicBezTo>
                    <a:pt x="43" y="57"/>
                    <a:pt x="43" y="57"/>
                    <a:pt x="43" y="57"/>
                  </a:cubicBezTo>
                  <a:cubicBezTo>
                    <a:pt x="45" y="56"/>
                    <a:pt x="46" y="56"/>
                    <a:pt x="46" y="55"/>
                  </a:cubicBezTo>
                  <a:cubicBezTo>
                    <a:pt x="47" y="55"/>
                    <a:pt x="48" y="53"/>
                    <a:pt x="48" y="52"/>
                  </a:cubicBezTo>
                  <a:cubicBezTo>
                    <a:pt x="48" y="52"/>
                    <a:pt x="48" y="52"/>
                    <a:pt x="48" y="52"/>
                  </a:cubicBezTo>
                  <a:cubicBezTo>
                    <a:pt x="49" y="52"/>
                    <a:pt x="50" y="51"/>
                    <a:pt x="51" y="50"/>
                  </a:cubicBezTo>
                  <a:cubicBezTo>
                    <a:pt x="52" y="49"/>
                    <a:pt x="52" y="48"/>
                    <a:pt x="52" y="48"/>
                  </a:cubicBezTo>
                  <a:cubicBezTo>
                    <a:pt x="52" y="48"/>
                    <a:pt x="52" y="48"/>
                    <a:pt x="52" y="48"/>
                  </a:cubicBezTo>
                  <a:cubicBezTo>
                    <a:pt x="54" y="48"/>
                    <a:pt x="55" y="47"/>
                    <a:pt x="56" y="46"/>
                  </a:cubicBezTo>
                  <a:cubicBezTo>
                    <a:pt x="57" y="45"/>
                    <a:pt x="58" y="44"/>
                    <a:pt x="58" y="43"/>
                  </a:cubicBezTo>
                  <a:cubicBezTo>
                    <a:pt x="59" y="43"/>
                    <a:pt x="60" y="43"/>
                    <a:pt x="61" y="42"/>
                  </a:cubicBezTo>
                  <a:cubicBezTo>
                    <a:pt x="62" y="41"/>
                    <a:pt x="62" y="40"/>
                    <a:pt x="62" y="39"/>
                  </a:cubicBezTo>
                  <a:cubicBezTo>
                    <a:pt x="62" y="38"/>
                    <a:pt x="62" y="37"/>
                    <a:pt x="61" y="35"/>
                  </a:cubicBezTo>
                  <a:cubicBezTo>
                    <a:pt x="61" y="35"/>
                    <a:pt x="60" y="34"/>
                    <a:pt x="60" y="33"/>
                  </a:cubicBezTo>
                  <a:cubicBezTo>
                    <a:pt x="59" y="33"/>
                    <a:pt x="59" y="32"/>
                    <a:pt x="58" y="31"/>
                  </a:cubicBezTo>
                  <a:cubicBezTo>
                    <a:pt x="60" y="28"/>
                    <a:pt x="60" y="28"/>
                    <a:pt x="60" y="28"/>
                  </a:cubicBezTo>
                  <a:cubicBezTo>
                    <a:pt x="65" y="33"/>
                    <a:pt x="65" y="33"/>
                    <a:pt x="65" y="33"/>
                  </a:cubicBezTo>
                  <a:cubicBezTo>
                    <a:pt x="66" y="32"/>
                    <a:pt x="66" y="32"/>
                    <a:pt x="66" y="32"/>
                  </a:cubicBezTo>
                  <a:cubicBezTo>
                    <a:pt x="75" y="23"/>
                    <a:pt x="75" y="23"/>
                    <a:pt x="75" y="23"/>
                  </a:cubicBezTo>
                  <a:lnTo>
                    <a:pt x="54" y="0"/>
                  </a:lnTo>
                  <a:close/>
                  <a:moveTo>
                    <a:pt x="10" y="27"/>
                  </a:moveTo>
                  <a:cubicBezTo>
                    <a:pt x="5" y="22"/>
                    <a:pt x="5" y="22"/>
                    <a:pt x="5" y="22"/>
                  </a:cubicBezTo>
                  <a:cubicBezTo>
                    <a:pt x="21" y="7"/>
                    <a:pt x="21" y="7"/>
                    <a:pt x="21" y="7"/>
                  </a:cubicBezTo>
                  <a:cubicBezTo>
                    <a:pt x="25" y="12"/>
                    <a:pt x="25" y="12"/>
                    <a:pt x="25" y="12"/>
                  </a:cubicBezTo>
                  <a:lnTo>
                    <a:pt x="10" y="27"/>
                  </a:lnTo>
                  <a:close/>
                  <a:moveTo>
                    <a:pt x="25" y="30"/>
                  </a:moveTo>
                  <a:cubicBezTo>
                    <a:pt x="24" y="29"/>
                    <a:pt x="22" y="29"/>
                    <a:pt x="22" y="30"/>
                  </a:cubicBezTo>
                  <a:cubicBezTo>
                    <a:pt x="16" y="35"/>
                    <a:pt x="16" y="35"/>
                    <a:pt x="16" y="35"/>
                  </a:cubicBezTo>
                  <a:cubicBezTo>
                    <a:pt x="16" y="35"/>
                    <a:pt x="16" y="37"/>
                    <a:pt x="17" y="38"/>
                  </a:cubicBezTo>
                  <a:cubicBezTo>
                    <a:pt x="18" y="39"/>
                    <a:pt x="19" y="39"/>
                    <a:pt x="20" y="38"/>
                  </a:cubicBezTo>
                  <a:cubicBezTo>
                    <a:pt x="25" y="33"/>
                    <a:pt x="25" y="33"/>
                    <a:pt x="25" y="33"/>
                  </a:cubicBezTo>
                  <a:cubicBezTo>
                    <a:pt x="26" y="33"/>
                    <a:pt x="26" y="31"/>
                    <a:pt x="25" y="30"/>
                  </a:cubicBezTo>
                  <a:close/>
                  <a:moveTo>
                    <a:pt x="29" y="35"/>
                  </a:moveTo>
                  <a:cubicBezTo>
                    <a:pt x="28" y="34"/>
                    <a:pt x="27" y="34"/>
                    <a:pt x="26" y="34"/>
                  </a:cubicBezTo>
                  <a:cubicBezTo>
                    <a:pt x="21" y="39"/>
                    <a:pt x="21" y="39"/>
                    <a:pt x="21" y="39"/>
                  </a:cubicBezTo>
                  <a:cubicBezTo>
                    <a:pt x="20" y="40"/>
                    <a:pt x="20" y="42"/>
                    <a:pt x="21" y="43"/>
                  </a:cubicBezTo>
                  <a:cubicBezTo>
                    <a:pt x="22" y="44"/>
                    <a:pt x="24" y="44"/>
                    <a:pt x="24" y="43"/>
                  </a:cubicBezTo>
                  <a:cubicBezTo>
                    <a:pt x="30" y="38"/>
                    <a:pt x="30" y="38"/>
                    <a:pt x="30" y="38"/>
                  </a:cubicBezTo>
                  <a:cubicBezTo>
                    <a:pt x="30" y="37"/>
                    <a:pt x="30" y="36"/>
                    <a:pt x="29" y="35"/>
                  </a:cubicBezTo>
                  <a:close/>
                  <a:moveTo>
                    <a:pt x="34" y="40"/>
                  </a:moveTo>
                  <a:cubicBezTo>
                    <a:pt x="33" y="39"/>
                    <a:pt x="32" y="38"/>
                    <a:pt x="31" y="39"/>
                  </a:cubicBezTo>
                  <a:cubicBezTo>
                    <a:pt x="26" y="44"/>
                    <a:pt x="26" y="44"/>
                    <a:pt x="26" y="44"/>
                  </a:cubicBezTo>
                  <a:cubicBezTo>
                    <a:pt x="25" y="45"/>
                    <a:pt x="25" y="46"/>
                    <a:pt x="26" y="47"/>
                  </a:cubicBezTo>
                  <a:cubicBezTo>
                    <a:pt x="27" y="48"/>
                    <a:pt x="28" y="49"/>
                    <a:pt x="29" y="48"/>
                  </a:cubicBezTo>
                  <a:cubicBezTo>
                    <a:pt x="34" y="43"/>
                    <a:pt x="34" y="43"/>
                    <a:pt x="34" y="43"/>
                  </a:cubicBezTo>
                  <a:cubicBezTo>
                    <a:pt x="35" y="42"/>
                    <a:pt x="35" y="41"/>
                    <a:pt x="34" y="40"/>
                  </a:cubicBezTo>
                  <a:close/>
                  <a:moveTo>
                    <a:pt x="38" y="44"/>
                  </a:moveTo>
                  <a:cubicBezTo>
                    <a:pt x="38" y="43"/>
                    <a:pt x="36" y="43"/>
                    <a:pt x="35" y="44"/>
                  </a:cubicBezTo>
                  <a:cubicBezTo>
                    <a:pt x="30" y="49"/>
                    <a:pt x="30" y="49"/>
                    <a:pt x="30" y="49"/>
                  </a:cubicBezTo>
                  <a:cubicBezTo>
                    <a:pt x="29" y="50"/>
                    <a:pt x="29" y="51"/>
                    <a:pt x="30" y="52"/>
                  </a:cubicBezTo>
                  <a:cubicBezTo>
                    <a:pt x="31" y="53"/>
                    <a:pt x="33" y="53"/>
                    <a:pt x="34" y="52"/>
                  </a:cubicBezTo>
                  <a:cubicBezTo>
                    <a:pt x="39" y="48"/>
                    <a:pt x="39" y="48"/>
                    <a:pt x="39" y="48"/>
                  </a:cubicBezTo>
                  <a:cubicBezTo>
                    <a:pt x="40" y="47"/>
                    <a:pt x="39" y="45"/>
                    <a:pt x="3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6" name="Freeform 81"/>
            <p:cNvSpPr>
              <a:spLocks noEditPoints="1"/>
            </p:cNvSpPr>
            <p:nvPr/>
          </p:nvSpPr>
          <p:spPr bwMode="auto">
            <a:xfrm>
              <a:off x="5171018" y="4121151"/>
              <a:ext cx="124884" cy="127000"/>
            </a:xfrm>
            <a:custGeom>
              <a:avLst/>
              <a:gdLst>
                <a:gd name="T0" fmla="*/ 41 w 50"/>
                <a:gd name="T1" fmla="*/ 23 h 50"/>
                <a:gd name="T2" fmla="*/ 13 w 50"/>
                <a:gd name="T3" fmla="*/ 50 h 50"/>
                <a:gd name="T4" fmla="*/ 0 w 50"/>
                <a:gd name="T5" fmla="*/ 50 h 50"/>
                <a:gd name="T6" fmla="*/ 0 w 50"/>
                <a:gd name="T7" fmla="*/ 37 h 50"/>
                <a:gd name="T8" fmla="*/ 27 w 50"/>
                <a:gd name="T9" fmla="*/ 9 h 50"/>
                <a:gd name="T10" fmla="*/ 41 w 50"/>
                <a:gd name="T11" fmla="*/ 23 h 50"/>
                <a:gd name="T12" fmla="*/ 15 w 50"/>
                <a:gd name="T13" fmla="*/ 43 h 50"/>
                <a:gd name="T14" fmla="*/ 7 w 50"/>
                <a:gd name="T15" fmla="*/ 35 h 50"/>
                <a:gd name="T16" fmla="*/ 4 w 50"/>
                <a:gd name="T17" fmla="*/ 38 h 50"/>
                <a:gd name="T18" fmla="*/ 4 w 50"/>
                <a:gd name="T19" fmla="*/ 42 h 50"/>
                <a:gd name="T20" fmla="*/ 8 w 50"/>
                <a:gd name="T21" fmla="*/ 42 h 50"/>
                <a:gd name="T22" fmla="*/ 8 w 50"/>
                <a:gd name="T23" fmla="*/ 46 h 50"/>
                <a:gd name="T24" fmla="*/ 12 w 50"/>
                <a:gd name="T25" fmla="*/ 46 h 50"/>
                <a:gd name="T26" fmla="*/ 15 w 50"/>
                <a:gd name="T27" fmla="*/ 43 h 50"/>
                <a:gd name="T28" fmla="*/ 28 w 50"/>
                <a:gd name="T29" fmla="*/ 15 h 50"/>
                <a:gd name="T30" fmla="*/ 28 w 50"/>
                <a:gd name="T31" fmla="*/ 15 h 50"/>
                <a:gd name="T32" fmla="*/ 10 w 50"/>
                <a:gd name="T33" fmla="*/ 33 h 50"/>
                <a:gd name="T34" fmla="*/ 10 w 50"/>
                <a:gd name="T35" fmla="*/ 34 h 50"/>
                <a:gd name="T36" fmla="*/ 10 w 50"/>
                <a:gd name="T37" fmla="*/ 34 h 50"/>
                <a:gd name="T38" fmla="*/ 11 w 50"/>
                <a:gd name="T39" fmla="*/ 34 h 50"/>
                <a:gd name="T40" fmla="*/ 29 w 50"/>
                <a:gd name="T41" fmla="*/ 16 h 50"/>
                <a:gd name="T42" fmla="*/ 29 w 50"/>
                <a:gd name="T43" fmla="*/ 16 h 50"/>
                <a:gd name="T44" fmla="*/ 28 w 50"/>
                <a:gd name="T45" fmla="*/ 15 h 50"/>
                <a:gd name="T46" fmla="*/ 48 w 50"/>
                <a:gd name="T47" fmla="*/ 15 h 50"/>
                <a:gd name="T48" fmla="*/ 43 w 50"/>
                <a:gd name="T49" fmla="*/ 21 h 50"/>
                <a:gd name="T50" fmla="*/ 29 w 50"/>
                <a:gd name="T51" fmla="*/ 7 h 50"/>
                <a:gd name="T52" fmla="*/ 35 w 50"/>
                <a:gd name="T53" fmla="*/ 2 h 50"/>
                <a:gd name="T54" fmla="*/ 38 w 50"/>
                <a:gd name="T55" fmla="*/ 0 h 50"/>
                <a:gd name="T56" fmla="*/ 41 w 50"/>
                <a:gd name="T57" fmla="*/ 2 h 50"/>
                <a:gd name="T58" fmla="*/ 48 w 50"/>
                <a:gd name="T59" fmla="*/ 9 h 50"/>
                <a:gd name="T60" fmla="*/ 50 w 50"/>
                <a:gd name="T61" fmla="*/ 12 h 50"/>
                <a:gd name="T62" fmla="*/ 48 w 50"/>
                <a:gd name="T6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50">
                  <a:moveTo>
                    <a:pt x="41" y="23"/>
                  </a:moveTo>
                  <a:cubicBezTo>
                    <a:pt x="13" y="50"/>
                    <a:pt x="13" y="50"/>
                    <a:pt x="13" y="50"/>
                  </a:cubicBezTo>
                  <a:cubicBezTo>
                    <a:pt x="0" y="50"/>
                    <a:pt x="0" y="50"/>
                    <a:pt x="0" y="50"/>
                  </a:cubicBezTo>
                  <a:cubicBezTo>
                    <a:pt x="0" y="37"/>
                    <a:pt x="0" y="37"/>
                    <a:pt x="0" y="37"/>
                  </a:cubicBezTo>
                  <a:cubicBezTo>
                    <a:pt x="27" y="9"/>
                    <a:pt x="27" y="9"/>
                    <a:pt x="27" y="9"/>
                  </a:cubicBezTo>
                  <a:lnTo>
                    <a:pt x="41" y="23"/>
                  </a:lnTo>
                  <a:close/>
                  <a:moveTo>
                    <a:pt x="15" y="43"/>
                  </a:moveTo>
                  <a:cubicBezTo>
                    <a:pt x="7" y="35"/>
                    <a:pt x="7" y="35"/>
                    <a:pt x="7" y="35"/>
                  </a:cubicBezTo>
                  <a:cubicBezTo>
                    <a:pt x="4" y="38"/>
                    <a:pt x="4" y="38"/>
                    <a:pt x="4" y="38"/>
                  </a:cubicBezTo>
                  <a:cubicBezTo>
                    <a:pt x="4" y="42"/>
                    <a:pt x="4" y="42"/>
                    <a:pt x="4" y="42"/>
                  </a:cubicBezTo>
                  <a:cubicBezTo>
                    <a:pt x="8" y="42"/>
                    <a:pt x="8" y="42"/>
                    <a:pt x="8" y="42"/>
                  </a:cubicBezTo>
                  <a:cubicBezTo>
                    <a:pt x="8" y="46"/>
                    <a:pt x="8" y="46"/>
                    <a:pt x="8" y="46"/>
                  </a:cubicBezTo>
                  <a:cubicBezTo>
                    <a:pt x="12" y="46"/>
                    <a:pt x="12" y="46"/>
                    <a:pt x="12" y="46"/>
                  </a:cubicBezTo>
                  <a:lnTo>
                    <a:pt x="15" y="43"/>
                  </a:lnTo>
                  <a:close/>
                  <a:moveTo>
                    <a:pt x="28" y="15"/>
                  </a:moveTo>
                  <a:cubicBezTo>
                    <a:pt x="28" y="15"/>
                    <a:pt x="28" y="15"/>
                    <a:pt x="28" y="15"/>
                  </a:cubicBezTo>
                  <a:cubicBezTo>
                    <a:pt x="10" y="33"/>
                    <a:pt x="10" y="33"/>
                    <a:pt x="10" y="33"/>
                  </a:cubicBezTo>
                  <a:cubicBezTo>
                    <a:pt x="10" y="34"/>
                    <a:pt x="10" y="34"/>
                    <a:pt x="10" y="34"/>
                  </a:cubicBezTo>
                  <a:cubicBezTo>
                    <a:pt x="10" y="34"/>
                    <a:pt x="10" y="34"/>
                    <a:pt x="10" y="34"/>
                  </a:cubicBezTo>
                  <a:cubicBezTo>
                    <a:pt x="11" y="34"/>
                    <a:pt x="11" y="34"/>
                    <a:pt x="11" y="34"/>
                  </a:cubicBezTo>
                  <a:cubicBezTo>
                    <a:pt x="29" y="16"/>
                    <a:pt x="29" y="16"/>
                    <a:pt x="29" y="16"/>
                  </a:cubicBezTo>
                  <a:cubicBezTo>
                    <a:pt x="29" y="16"/>
                    <a:pt x="29" y="16"/>
                    <a:pt x="29" y="16"/>
                  </a:cubicBezTo>
                  <a:cubicBezTo>
                    <a:pt x="29" y="15"/>
                    <a:pt x="29" y="15"/>
                    <a:pt x="28" y="15"/>
                  </a:cubicBezTo>
                  <a:close/>
                  <a:moveTo>
                    <a:pt x="48" y="15"/>
                  </a:moveTo>
                  <a:cubicBezTo>
                    <a:pt x="43" y="21"/>
                    <a:pt x="43" y="21"/>
                    <a:pt x="43" y="21"/>
                  </a:cubicBezTo>
                  <a:cubicBezTo>
                    <a:pt x="29" y="7"/>
                    <a:pt x="29" y="7"/>
                    <a:pt x="29" y="7"/>
                  </a:cubicBezTo>
                  <a:cubicBezTo>
                    <a:pt x="35" y="2"/>
                    <a:pt x="35" y="2"/>
                    <a:pt x="35" y="2"/>
                  </a:cubicBezTo>
                  <a:cubicBezTo>
                    <a:pt x="36" y="1"/>
                    <a:pt x="37" y="0"/>
                    <a:pt x="38" y="0"/>
                  </a:cubicBezTo>
                  <a:cubicBezTo>
                    <a:pt x="39" y="0"/>
                    <a:pt x="40" y="1"/>
                    <a:pt x="41" y="2"/>
                  </a:cubicBezTo>
                  <a:cubicBezTo>
                    <a:pt x="48" y="9"/>
                    <a:pt x="48" y="9"/>
                    <a:pt x="48" y="9"/>
                  </a:cubicBezTo>
                  <a:cubicBezTo>
                    <a:pt x="49" y="10"/>
                    <a:pt x="50" y="11"/>
                    <a:pt x="50" y="12"/>
                  </a:cubicBezTo>
                  <a:cubicBezTo>
                    <a:pt x="50" y="14"/>
                    <a:pt x="49" y="15"/>
                    <a:pt x="4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8" name="Freeform 84"/>
            <p:cNvSpPr>
              <a:spLocks noEditPoints="1"/>
            </p:cNvSpPr>
            <p:nvPr/>
          </p:nvSpPr>
          <p:spPr bwMode="auto">
            <a:xfrm>
              <a:off x="6079068" y="4174067"/>
              <a:ext cx="143933" cy="118533"/>
            </a:xfrm>
            <a:custGeom>
              <a:avLst/>
              <a:gdLst>
                <a:gd name="T0" fmla="*/ 57 w 57"/>
                <a:gd name="T1" fmla="*/ 36 h 47"/>
                <a:gd name="T2" fmla="*/ 53 w 57"/>
                <a:gd name="T3" fmla="*/ 39 h 47"/>
                <a:gd name="T4" fmla="*/ 45 w 57"/>
                <a:gd name="T5" fmla="*/ 47 h 47"/>
                <a:gd name="T6" fmla="*/ 36 w 57"/>
                <a:gd name="T7" fmla="*/ 39 h 47"/>
                <a:gd name="T8" fmla="*/ 24 w 57"/>
                <a:gd name="T9" fmla="*/ 39 h 47"/>
                <a:gd name="T10" fmla="*/ 15 w 57"/>
                <a:gd name="T11" fmla="*/ 47 h 47"/>
                <a:gd name="T12" fmla="*/ 7 w 57"/>
                <a:gd name="T13" fmla="*/ 39 h 47"/>
                <a:gd name="T14" fmla="*/ 4 w 57"/>
                <a:gd name="T15" fmla="*/ 39 h 47"/>
                <a:gd name="T16" fmla="*/ 0 w 57"/>
                <a:gd name="T17" fmla="*/ 36 h 47"/>
                <a:gd name="T18" fmla="*/ 2 w 57"/>
                <a:gd name="T19" fmla="*/ 34 h 47"/>
                <a:gd name="T20" fmla="*/ 2 w 57"/>
                <a:gd name="T21" fmla="*/ 24 h 47"/>
                <a:gd name="T22" fmla="*/ 4 w 57"/>
                <a:gd name="T23" fmla="*/ 17 h 47"/>
                <a:gd name="T24" fmla="*/ 10 w 57"/>
                <a:gd name="T25" fmla="*/ 10 h 47"/>
                <a:gd name="T26" fmla="*/ 14 w 57"/>
                <a:gd name="T27" fmla="*/ 9 h 47"/>
                <a:gd name="T28" fmla="*/ 19 w 57"/>
                <a:gd name="T29" fmla="*/ 9 h 47"/>
                <a:gd name="T30" fmla="*/ 19 w 57"/>
                <a:gd name="T31" fmla="*/ 3 h 47"/>
                <a:gd name="T32" fmla="*/ 21 w 57"/>
                <a:gd name="T33" fmla="*/ 0 h 47"/>
                <a:gd name="T34" fmla="*/ 55 w 57"/>
                <a:gd name="T35" fmla="*/ 0 h 47"/>
                <a:gd name="T36" fmla="*/ 57 w 57"/>
                <a:gd name="T37" fmla="*/ 3 h 47"/>
                <a:gd name="T38" fmla="*/ 57 w 57"/>
                <a:gd name="T39" fmla="*/ 36 h 47"/>
                <a:gd name="T40" fmla="*/ 19 w 57"/>
                <a:gd name="T41" fmla="*/ 22 h 47"/>
                <a:gd name="T42" fmla="*/ 19 w 57"/>
                <a:gd name="T43" fmla="*/ 13 h 47"/>
                <a:gd name="T44" fmla="*/ 14 w 57"/>
                <a:gd name="T45" fmla="*/ 13 h 47"/>
                <a:gd name="T46" fmla="*/ 13 w 57"/>
                <a:gd name="T47" fmla="*/ 13 h 47"/>
                <a:gd name="T48" fmla="*/ 7 w 57"/>
                <a:gd name="T49" fmla="*/ 20 h 47"/>
                <a:gd name="T50" fmla="*/ 7 w 57"/>
                <a:gd name="T51" fmla="*/ 21 h 47"/>
                <a:gd name="T52" fmla="*/ 7 w 57"/>
                <a:gd name="T53" fmla="*/ 22 h 47"/>
                <a:gd name="T54" fmla="*/ 19 w 57"/>
                <a:gd name="T55" fmla="*/ 22 h 47"/>
                <a:gd name="T56" fmla="*/ 15 w 57"/>
                <a:gd name="T57" fmla="*/ 34 h 47"/>
                <a:gd name="T58" fmla="*/ 11 w 57"/>
                <a:gd name="T59" fmla="*/ 39 h 47"/>
                <a:gd name="T60" fmla="*/ 15 w 57"/>
                <a:gd name="T61" fmla="*/ 43 h 47"/>
                <a:gd name="T62" fmla="*/ 19 w 57"/>
                <a:gd name="T63" fmla="*/ 39 h 47"/>
                <a:gd name="T64" fmla="*/ 15 w 57"/>
                <a:gd name="T65" fmla="*/ 34 h 47"/>
                <a:gd name="T66" fmla="*/ 45 w 57"/>
                <a:gd name="T67" fmla="*/ 34 h 47"/>
                <a:gd name="T68" fmla="*/ 40 w 57"/>
                <a:gd name="T69" fmla="*/ 39 h 47"/>
                <a:gd name="T70" fmla="*/ 45 w 57"/>
                <a:gd name="T71" fmla="*/ 43 h 47"/>
                <a:gd name="T72" fmla="*/ 49 w 57"/>
                <a:gd name="T73" fmla="*/ 39 h 47"/>
                <a:gd name="T74" fmla="*/ 45 w 57"/>
                <a:gd name="T75"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 h="47">
                  <a:moveTo>
                    <a:pt x="57" y="36"/>
                  </a:moveTo>
                  <a:cubicBezTo>
                    <a:pt x="57" y="39"/>
                    <a:pt x="55" y="39"/>
                    <a:pt x="53" y="39"/>
                  </a:cubicBezTo>
                  <a:cubicBezTo>
                    <a:pt x="53" y="43"/>
                    <a:pt x="49" y="47"/>
                    <a:pt x="45" y="47"/>
                  </a:cubicBezTo>
                  <a:cubicBezTo>
                    <a:pt x="40" y="47"/>
                    <a:pt x="36" y="43"/>
                    <a:pt x="36" y="39"/>
                  </a:cubicBezTo>
                  <a:cubicBezTo>
                    <a:pt x="24" y="39"/>
                    <a:pt x="24" y="39"/>
                    <a:pt x="24" y="39"/>
                  </a:cubicBezTo>
                  <a:cubicBezTo>
                    <a:pt x="24" y="43"/>
                    <a:pt x="20" y="47"/>
                    <a:pt x="15" y="47"/>
                  </a:cubicBezTo>
                  <a:cubicBezTo>
                    <a:pt x="10" y="47"/>
                    <a:pt x="7" y="43"/>
                    <a:pt x="7" y="39"/>
                  </a:cubicBezTo>
                  <a:cubicBezTo>
                    <a:pt x="4" y="39"/>
                    <a:pt x="4" y="39"/>
                    <a:pt x="4" y="39"/>
                  </a:cubicBezTo>
                  <a:cubicBezTo>
                    <a:pt x="3" y="39"/>
                    <a:pt x="0" y="39"/>
                    <a:pt x="0" y="36"/>
                  </a:cubicBezTo>
                  <a:cubicBezTo>
                    <a:pt x="0" y="35"/>
                    <a:pt x="1" y="34"/>
                    <a:pt x="2" y="34"/>
                  </a:cubicBezTo>
                  <a:cubicBezTo>
                    <a:pt x="2" y="24"/>
                    <a:pt x="2" y="24"/>
                    <a:pt x="2" y="24"/>
                  </a:cubicBezTo>
                  <a:cubicBezTo>
                    <a:pt x="2" y="21"/>
                    <a:pt x="2" y="19"/>
                    <a:pt x="4" y="17"/>
                  </a:cubicBezTo>
                  <a:cubicBezTo>
                    <a:pt x="10" y="10"/>
                    <a:pt x="10" y="10"/>
                    <a:pt x="10" y="10"/>
                  </a:cubicBezTo>
                  <a:cubicBezTo>
                    <a:pt x="11" y="10"/>
                    <a:pt x="13" y="9"/>
                    <a:pt x="14" y="9"/>
                  </a:cubicBezTo>
                  <a:cubicBezTo>
                    <a:pt x="19" y="9"/>
                    <a:pt x="19" y="9"/>
                    <a:pt x="19" y="9"/>
                  </a:cubicBezTo>
                  <a:cubicBezTo>
                    <a:pt x="19" y="3"/>
                    <a:pt x="19" y="3"/>
                    <a:pt x="19" y="3"/>
                  </a:cubicBezTo>
                  <a:cubicBezTo>
                    <a:pt x="19" y="1"/>
                    <a:pt x="20" y="0"/>
                    <a:pt x="21" y="0"/>
                  </a:cubicBezTo>
                  <a:cubicBezTo>
                    <a:pt x="55" y="0"/>
                    <a:pt x="55" y="0"/>
                    <a:pt x="55" y="0"/>
                  </a:cubicBezTo>
                  <a:cubicBezTo>
                    <a:pt x="56" y="0"/>
                    <a:pt x="57" y="1"/>
                    <a:pt x="57" y="3"/>
                  </a:cubicBezTo>
                  <a:lnTo>
                    <a:pt x="57" y="36"/>
                  </a:lnTo>
                  <a:close/>
                  <a:moveTo>
                    <a:pt x="19" y="22"/>
                  </a:moveTo>
                  <a:cubicBezTo>
                    <a:pt x="19" y="13"/>
                    <a:pt x="19" y="13"/>
                    <a:pt x="19" y="13"/>
                  </a:cubicBezTo>
                  <a:cubicBezTo>
                    <a:pt x="14" y="13"/>
                    <a:pt x="14" y="13"/>
                    <a:pt x="14" y="13"/>
                  </a:cubicBezTo>
                  <a:cubicBezTo>
                    <a:pt x="13" y="13"/>
                    <a:pt x="13" y="13"/>
                    <a:pt x="13" y="13"/>
                  </a:cubicBezTo>
                  <a:cubicBezTo>
                    <a:pt x="7" y="20"/>
                    <a:pt x="7" y="20"/>
                    <a:pt x="7" y="20"/>
                  </a:cubicBezTo>
                  <a:cubicBezTo>
                    <a:pt x="7" y="21"/>
                    <a:pt x="7" y="21"/>
                    <a:pt x="7" y="21"/>
                  </a:cubicBezTo>
                  <a:cubicBezTo>
                    <a:pt x="7" y="22"/>
                    <a:pt x="7" y="22"/>
                    <a:pt x="7" y="22"/>
                  </a:cubicBezTo>
                  <a:lnTo>
                    <a:pt x="19" y="22"/>
                  </a:lnTo>
                  <a:close/>
                  <a:moveTo>
                    <a:pt x="15" y="34"/>
                  </a:moveTo>
                  <a:cubicBezTo>
                    <a:pt x="13" y="34"/>
                    <a:pt x="11" y="36"/>
                    <a:pt x="11" y="39"/>
                  </a:cubicBezTo>
                  <a:cubicBezTo>
                    <a:pt x="11" y="41"/>
                    <a:pt x="13" y="43"/>
                    <a:pt x="15" y="43"/>
                  </a:cubicBezTo>
                  <a:cubicBezTo>
                    <a:pt x="17" y="43"/>
                    <a:pt x="19" y="41"/>
                    <a:pt x="19" y="39"/>
                  </a:cubicBezTo>
                  <a:cubicBezTo>
                    <a:pt x="19" y="36"/>
                    <a:pt x="17" y="34"/>
                    <a:pt x="15" y="34"/>
                  </a:cubicBezTo>
                  <a:close/>
                  <a:moveTo>
                    <a:pt x="45" y="34"/>
                  </a:moveTo>
                  <a:cubicBezTo>
                    <a:pt x="42" y="34"/>
                    <a:pt x="40" y="36"/>
                    <a:pt x="40" y="39"/>
                  </a:cubicBezTo>
                  <a:cubicBezTo>
                    <a:pt x="40" y="41"/>
                    <a:pt x="42" y="43"/>
                    <a:pt x="45" y="43"/>
                  </a:cubicBezTo>
                  <a:cubicBezTo>
                    <a:pt x="47" y="43"/>
                    <a:pt x="49" y="41"/>
                    <a:pt x="49" y="39"/>
                  </a:cubicBezTo>
                  <a:cubicBezTo>
                    <a:pt x="49" y="36"/>
                    <a:pt x="47" y="34"/>
                    <a:pt x="4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0" name="Freeform 97"/>
            <p:cNvSpPr>
              <a:spLocks noEditPoints="1"/>
            </p:cNvSpPr>
            <p:nvPr/>
          </p:nvSpPr>
          <p:spPr bwMode="auto">
            <a:xfrm>
              <a:off x="5543551" y="3886201"/>
              <a:ext cx="120651" cy="105833"/>
            </a:xfrm>
            <a:custGeom>
              <a:avLst/>
              <a:gdLst>
                <a:gd name="T0" fmla="*/ 48 w 48"/>
                <a:gd name="T1" fmla="*/ 26 h 42"/>
                <a:gd name="T2" fmla="*/ 48 w 48"/>
                <a:gd name="T3" fmla="*/ 35 h 42"/>
                <a:gd name="T4" fmla="*/ 47 w 48"/>
                <a:gd name="T5" fmla="*/ 36 h 42"/>
                <a:gd name="T6" fmla="*/ 45 w 48"/>
                <a:gd name="T7" fmla="*/ 36 h 42"/>
                <a:gd name="T8" fmla="*/ 45 w 48"/>
                <a:gd name="T9" fmla="*/ 37 h 42"/>
                <a:gd name="T10" fmla="*/ 40 w 48"/>
                <a:gd name="T11" fmla="*/ 42 h 42"/>
                <a:gd name="T12" fmla="*/ 36 w 48"/>
                <a:gd name="T13" fmla="*/ 37 h 42"/>
                <a:gd name="T14" fmla="*/ 36 w 48"/>
                <a:gd name="T15" fmla="*/ 36 h 42"/>
                <a:gd name="T16" fmla="*/ 12 w 48"/>
                <a:gd name="T17" fmla="*/ 36 h 42"/>
                <a:gd name="T18" fmla="*/ 12 w 48"/>
                <a:gd name="T19" fmla="*/ 37 h 42"/>
                <a:gd name="T20" fmla="*/ 8 w 48"/>
                <a:gd name="T21" fmla="*/ 42 h 42"/>
                <a:gd name="T22" fmla="*/ 3 w 48"/>
                <a:gd name="T23" fmla="*/ 37 h 42"/>
                <a:gd name="T24" fmla="*/ 3 w 48"/>
                <a:gd name="T25" fmla="*/ 36 h 42"/>
                <a:gd name="T26" fmla="*/ 1 w 48"/>
                <a:gd name="T27" fmla="*/ 36 h 42"/>
                <a:gd name="T28" fmla="*/ 0 w 48"/>
                <a:gd name="T29" fmla="*/ 35 h 42"/>
                <a:gd name="T30" fmla="*/ 0 w 48"/>
                <a:gd name="T31" fmla="*/ 26 h 42"/>
                <a:gd name="T32" fmla="*/ 5 w 48"/>
                <a:gd name="T33" fmla="*/ 21 h 42"/>
                <a:gd name="T34" fmla="*/ 6 w 48"/>
                <a:gd name="T35" fmla="*/ 21 h 42"/>
                <a:gd name="T36" fmla="*/ 8 w 48"/>
                <a:gd name="T37" fmla="*/ 11 h 42"/>
                <a:gd name="T38" fmla="*/ 15 w 48"/>
                <a:gd name="T39" fmla="*/ 6 h 42"/>
                <a:gd name="T40" fmla="*/ 18 w 48"/>
                <a:gd name="T41" fmla="*/ 6 h 42"/>
                <a:gd name="T42" fmla="*/ 18 w 48"/>
                <a:gd name="T43" fmla="*/ 1 h 42"/>
                <a:gd name="T44" fmla="*/ 19 w 48"/>
                <a:gd name="T45" fmla="*/ 0 h 42"/>
                <a:gd name="T46" fmla="*/ 29 w 48"/>
                <a:gd name="T47" fmla="*/ 0 h 42"/>
                <a:gd name="T48" fmla="*/ 30 w 48"/>
                <a:gd name="T49" fmla="*/ 1 h 42"/>
                <a:gd name="T50" fmla="*/ 30 w 48"/>
                <a:gd name="T51" fmla="*/ 6 h 42"/>
                <a:gd name="T52" fmla="*/ 33 w 48"/>
                <a:gd name="T53" fmla="*/ 6 h 42"/>
                <a:gd name="T54" fmla="*/ 39 w 48"/>
                <a:gd name="T55" fmla="*/ 11 h 42"/>
                <a:gd name="T56" fmla="*/ 42 w 48"/>
                <a:gd name="T57" fmla="*/ 21 h 42"/>
                <a:gd name="T58" fmla="*/ 43 w 48"/>
                <a:gd name="T59" fmla="*/ 21 h 42"/>
                <a:gd name="T60" fmla="*/ 48 w 48"/>
                <a:gd name="T61" fmla="*/ 26 h 42"/>
                <a:gd name="T62" fmla="*/ 11 w 48"/>
                <a:gd name="T63" fmla="*/ 28 h 42"/>
                <a:gd name="T64" fmla="*/ 8 w 48"/>
                <a:gd name="T65" fmla="*/ 25 h 42"/>
                <a:gd name="T66" fmla="*/ 4 w 48"/>
                <a:gd name="T67" fmla="*/ 28 h 42"/>
                <a:gd name="T68" fmla="*/ 8 w 48"/>
                <a:gd name="T69" fmla="*/ 32 h 42"/>
                <a:gd name="T70" fmla="*/ 11 w 48"/>
                <a:gd name="T71" fmla="*/ 28 h 42"/>
                <a:gd name="T72" fmla="*/ 36 w 48"/>
                <a:gd name="T73" fmla="*/ 21 h 42"/>
                <a:gd name="T74" fmla="*/ 34 w 48"/>
                <a:gd name="T75" fmla="*/ 13 h 42"/>
                <a:gd name="T76" fmla="*/ 33 w 48"/>
                <a:gd name="T77" fmla="*/ 12 h 42"/>
                <a:gd name="T78" fmla="*/ 15 w 48"/>
                <a:gd name="T79" fmla="*/ 12 h 42"/>
                <a:gd name="T80" fmla="*/ 14 w 48"/>
                <a:gd name="T81" fmla="*/ 13 h 42"/>
                <a:gd name="T82" fmla="*/ 12 w 48"/>
                <a:gd name="T83" fmla="*/ 21 h 42"/>
                <a:gd name="T84" fmla="*/ 36 w 48"/>
                <a:gd name="T85" fmla="*/ 21 h 42"/>
                <a:gd name="T86" fmla="*/ 44 w 48"/>
                <a:gd name="T87" fmla="*/ 28 h 42"/>
                <a:gd name="T88" fmla="*/ 40 w 48"/>
                <a:gd name="T89" fmla="*/ 25 h 42"/>
                <a:gd name="T90" fmla="*/ 37 w 48"/>
                <a:gd name="T91" fmla="*/ 28 h 42"/>
                <a:gd name="T92" fmla="*/ 40 w 48"/>
                <a:gd name="T93" fmla="*/ 32 h 42"/>
                <a:gd name="T94" fmla="*/ 44 w 48"/>
                <a:gd name="T95"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2">
                  <a:moveTo>
                    <a:pt x="48" y="26"/>
                  </a:moveTo>
                  <a:cubicBezTo>
                    <a:pt x="48" y="35"/>
                    <a:pt x="48" y="35"/>
                    <a:pt x="48" y="35"/>
                  </a:cubicBezTo>
                  <a:cubicBezTo>
                    <a:pt x="48" y="35"/>
                    <a:pt x="47" y="36"/>
                    <a:pt x="47" y="36"/>
                  </a:cubicBezTo>
                  <a:cubicBezTo>
                    <a:pt x="45" y="36"/>
                    <a:pt x="45" y="36"/>
                    <a:pt x="45" y="36"/>
                  </a:cubicBezTo>
                  <a:cubicBezTo>
                    <a:pt x="45" y="37"/>
                    <a:pt x="45" y="37"/>
                    <a:pt x="45" y="37"/>
                  </a:cubicBezTo>
                  <a:cubicBezTo>
                    <a:pt x="45" y="40"/>
                    <a:pt x="43" y="42"/>
                    <a:pt x="40" y="42"/>
                  </a:cubicBezTo>
                  <a:cubicBezTo>
                    <a:pt x="38" y="42"/>
                    <a:pt x="36" y="40"/>
                    <a:pt x="36" y="37"/>
                  </a:cubicBezTo>
                  <a:cubicBezTo>
                    <a:pt x="36" y="36"/>
                    <a:pt x="36" y="36"/>
                    <a:pt x="36" y="36"/>
                  </a:cubicBezTo>
                  <a:cubicBezTo>
                    <a:pt x="12" y="36"/>
                    <a:pt x="12" y="36"/>
                    <a:pt x="12" y="36"/>
                  </a:cubicBezTo>
                  <a:cubicBezTo>
                    <a:pt x="12" y="37"/>
                    <a:pt x="12" y="37"/>
                    <a:pt x="12" y="37"/>
                  </a:cubicBezTo>
                  <a:cubicBezTo>
                    <a:pt x="12" y="40"/>
                    <a:pt x="10" y="42"/>
                    <a:pt x="8" y="42"/>
                  </a:cubicBezTo>
                  <a:cubicBezTo>
                    <a:pt x="5" y="42"/>
                    <a:pt x="3" y="40"/>
                    <a:pt x="3" y="37"/>
                  </a:cubicBezTo>
                  <a:cubicBezTo>
                    <a:pt x="3" y="36"/>
                    <a:pt x="3" y="36"/>
                    <a:pt x="3" y="36"/>
                  </a:cubicBezTo>
                  <a:cubicBezTo>
                    <a:pt x="1" y="36"/>
                    <a:pt x="1" y="36"/>
                    <a:pt x="1" y="36"/>
                  </a:cubicBezTo>
                  <a:cubicBezTo>
                    <a:pt x="0" y="36"/>
                    <a:pt x="0" y="35"/>
                    <a:pt x="0" y="35"/>
                  </a:cubicBezTo>
                  <a:cubicBezTo>
                    <a:pt x="0" y="26"/>
                    <a:pt x="0" y="26"/>
                    <a:pt x="0" y="26"/>
                  </a:cubicBezTo>
                  <a:cubicBezTo>
                    <a:pt x="0" y="23"/>
                    <a:pt x="2" y="21"/>
                    <a:pt x="5" y="21"/>
                  </a:cubicBezTo>
                  <a:cubicBezTo>
                    <a:pt x="6" y="21"/>
                    <a:pt x="6" y="21"/>
                    <a:pt x="6" y="21"/>
                  </a:cubicBezTo>
                  <a:cubicBezTo>
                    <a:pt x="8" y="11"/>
                    <a:pt x="8" y="11"/>
                    <a:pt x="8" y="11"/>
                  </a:cubicBezTo>
                  <a:cubicBezTo>
                    <a:pt x="9" y="8"/>
                    <a:pt x="12" y="6"/>
                    <a:pt x="15" y="6"/>
                  </a:cubicBezTo>
                  <a:cubicBezTo>
                    <a:pt x="18" y="6"/>
                    <a:pt x="18" y="6"/>
                    <a:pt x="18" y="6"/>
                  </a:cubicBezTo>
                  <a:cubicBezTo>
                    <a:pt x="18" y="1"/>
                    <a:pt x="18" y="1"/>
                    <a:pt x="18" y="1"/>
                  </a:cubicBezTo>
                  <a:cubicBezTo>
                    <a:pt x="18" y="0"/>
                    <a:pt x="18" y="0"/>
                    <a:pt x="19" y="0"/>
                  </a:cubicBezTo>
                  <a:cubicBezTo>
                    <a:pt x="29" y="0"/>
                    <a:pt x="29" y="0"/>
                    <a:pt x="29" y="0"/>
                  </a:cubicBezTo>
                  <a:cubicBezTo>
                    <a:pt x="30" y="0"/>
                    <a:pt x="30" y="0"/>
                    <a:pt x="30" y="1"/>
                  </a:cubicBezTo>
                  <a:cubicBezTo>
                    <a:pt x="30" y="6"/>
                    <a:pt x="30" y="6"/>
                    <a:pt x="30" y="6"/>
                  </a:cubicBezTo>
                  <a:cubicBezTo>
                    <a:pt x="33" y="6"/>
                    <a:pt x="33" y="6"/>
                    <a:pt x="33" y="6"/>
                  </a:cubicBezTo>
                  <a:cubicBezTo>
                    <a:pt x="36" y="6"/>
                    <a:pt x="39" y="8"/>
                    <a:pt x="39" y="11"/>
                  </a:cubicBezTo>
                  <a:cubicBezTo>
                    <a:pt x="42" y="21"/>
                    <a:pt x="42" y="21"/>
                    <a:pt x="42" y="21"/>
                  </a:cubicBezTo>
                  <a:cubicBezTo>
                    <a:pt x="43" y="21"/>
                    <a:pt x="43" y="21"/>
                    <a:pt x="43" y="21"/>
                  </a:cubicBezTo>
                  <a:cubicBezTo>
                    <a:pt x="45" y="21"/>
                    <a:pt x="48" y="23"/>
                    <a:pt x="48" y="26"/>
                  </a:cubicBezTo>
                  <a:close/>
                  <a:moveTo>
                    <a:pt x="11" y="28"/>
                  </a:moveTo>
                  <a:cubicBezTo>
                    <a:pt x="11" y="26"/>
                    <a:pt x="10" y="25"/>
                    <a:pt x="8" y="25"/>
                  </a:cubicBezTo>
                  <a:cubicBezTo>
                    <a:pt x="5" y="25"/>
                    <a:pt x="4" y="26"/>
                    <a:pt x="4" y="28"/>
                  </a:cubicBezTo>
                  <a:cubicBezTo>
                    <a:pt x="4" y="30"/>
                    <a:pt x="5" y="32"/>
                    <a:pt x="8" y="32"/>
                  </a:cubicBezTo>
                  <a:cubicBezTo>
                    <a:pt x="10" y="32"/>
                    <a:pt x="11" y="30"/>
                    <a:pt x="11" y="28"/>
                  </a:cubicBezTo>
                  <a:close/>
                  <a:moveTo>
                    <a:pt x="36" y="21"/>
                  </a:moveTo>
                  <a:cubicBezTo>
                    <a:pt x="34" y="13"/>
                    <a:pt x="34" y="13"/>
                    <a:pt x="34" y="13"/>
                  </a:cubicBezTo>
                  <a:cubicBezTo>
                    <a:pt x="33" y="12"/>
                    <a:pt x="33" y="12"/>
                    <a:pt x="33" y="12"/>
                  </a:cubicBezTo>
                  <a:cubicBezTo>
                    <a:pt x="15" y="12"/>
                    <a:pt x="15" y="12"/>
                    <a:pt x="15" y="12"/>
                  </a:cubicBezTo>
                  <a:cubicBezTo>
                    <a:pt x="14" y="13"/>
                    <a:pt x="14" y="13"/>
                    <a:pt x="14" y="13"/>
                  </a:cubicBezTo>
                  <a:cubicBezTo>
                    <a:pt x="12" y="21"/>
                    <a:pt x="12" y="21"/>
                    <a:pt x="12" y="21"/>
                  </a:cubicBezTo>
                  <a:lnTo>
                    <a:pt x="36" y="21"/>
                  </a:lnTo>
                  <a:close/>
                  <a:moveTo>
                    <a:pt x="44" y="28"/>
                  </a:moveTo>
                  <a:cubicBezTo>
                    <a:pt x="44" y="26"/>
                    <a:pt x="42" y="25"/>
                    <a:pt x="40" y="25"/>
                  </a:cubicBezTo>
                  <a:cubicBezTo>
                    <a:pt x="38" y="25"/>
                    <a:pt x="37" y="26"/>
                    <a:pt x="37" y="28"/>
                  </a:cubicBezTo>
                  <a:cubicBezTo>
                    <a:pt x="37" y="30"/>
                    <a:pt x="38" y="32"/>
                    <a:pt x="40" y="32"/>
                  </a:cubicBezTo>
                  <a:cubicBezTo>
                    <a:pt x="42" y="32"/>
                    <a:pt x="44" y="30"/>
                    <a:pt x="4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3" name="Freeform 98"/>
            <p:cNvSpPr>
              <a:spLocks noEditPoints="1"/>
            </p:cNvSpPr>
            <p:nvPr/>
          </p:nvSpPr>
          <p:spPr bwMode="auto">
            <a:xfrm>
              <a:off x="5676901" y="3663951"/>
              <a:ext cx="112184" cy="107951"/>
            </a:xfrm>
            <a:custGeom>
              <a:avLst/>
              <a:gdLst>
                <a:gd name="T0" fmla="*/ 41 w 45"/>
                <a:gd name="T1" fmla="*/ 38 h 43"/>
                <a:gd name="T2" fmla="*/ 14 w 45"/>
                <a:gd name="T3" fmla="*/ 38 h 43"/>
                <a:gd name="T4" fmla="*/ 14 w 45"/>
                <a:gd name="T5" fmla="*/ 34 h 43"/>
                <a:gd name="T6" fmla="*/ 18 w 45"/>
                <a:gd name="T7" fmla="*/ 25 h 43"/>
                <a:gd name="T8" fmla="*/ 24 w 45"/>
                <a:gd name="T9" fmla="*/ 33 h 43"/>
                <a:gd name="T10" fmla="*/ 30 w 45"/>
                <a:gd name="T11" fmla="*/ 27 h 43"/>
                <a:gd name="T12" fmla="*/ 38 w 45"/>
                <a:gd name="T13" fmla="*/ 24 h 43"/>
                <a:gd name="T14" fmla="*/ 41 w 45"/>
                <a:gd name="T15" fmla="*/ 31 h 43"/>
                <a:gd name="T16" fmla="*/ 41 w 45"/>
                <a:gd name="T17" fmla="*/ 38 h 43"/>
                <a:gd name="T18" fmla="*/ 43 w 45"/>
                <a:gd name="T19" fmla="*/ 18 h 43"/>
                <a:gd name="T20" fmla="*/ 11 w 45"/>
                <a:gd name="T21" fmla="*/ 18 h 43"/>
                <a:gd name="T22" fmla="*/ 9 w 45"/>
                <a:gd name="T23" fmla="*/ 20 h 43"/>
                <a:gd name="T24" fmla="*/ 9 w 45"/>
                <a:gd name="T25" fmla="*/ 41 h 43"/>
                <a:gd name="T26" fmla="*/ 11 w 45"/>
                <a:gd name="T27" fmla="*/ 43 h 43"/>
                <a:gd name="T28" fmla="*/ 43 w 45"/>
                <a:gd name="T29" fmla="*/ 43 h 43"/>
                <a:gd name="T30" fmla="*/ 45 w 45"/>
                <a:gd name="T31" fmla="*/ 41 h 43"/>
                <a:gd name="T32" fmla="*/ 45 w 45"/>
                <a:gd name="T33" fmla="*/ 20 h 43"/>
                <a:gd name="T34" fmla="*/ 43 w 45"/>
                <a:gd name="T35" fmla="*/ 18 h 43"/>
                <a:gd name="T36" fmla="*/ 39 w 45"/>
                <a:gd name="T37" fmla="*/ 14 h 43"/>
                <a:gd name="T38" fmla="*/ 34 w 45"/>
                <a:gd name="T39" fmla="*/ 2 h 43"/>
                <a:gd name="T40" fmla="*/ 32 w 45"/>
                <a:gd name="T41" fmla="*/ 1 h 43"/>
                <a:gd name="T42" fmla="*/ 2 w 45"/>
                <a:gd name="T43" fmla="*/ 12 h 43"/>
                <a:gd name="T44" fmla="*/ 1 w 45"/>
                <a:gd name="T45" fmla="*/ 14 h 43"/>
                <a:gd name="T46" fmla="*/ 5 w 45"/>
                <a:gd name="T47" fmla="*/ 27 h 43"/>
                <a:gd name="T48" fmla="*/ 5 w 45"/>
                <a:gd name="T49" fmla="*/ 20 h 43"/>
                <a:gd name="T50" fmla="*/ 11 w 45"/>
                <a:gd name="T51" fmla="*/ 14 h 43"/>
                <a:gd name="T52" fmla="*/ 19 w 45"/>
                <a:gd name="T53" fmla="*/ 14 h 43"/>
                <a:gd name="T54" fmla="*/ 29 w 45"/>
                <a:gd name="T55" fmla="*/ 7 h 43"/>
                <a:gd name="T56" fmla="*/ 34 w 45"/>
                <a:gd name="T57" fmla="*/ 14 h 43"/>
                <a:gd name="T58" fmla="*/ 39 w 45"/>
                <a:gd name="T59"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3">
                  <a:moveTo>
                    <a:pt x="41" y="38"/>
                  </a:moveTo>
                  <a:cubicBezTo>
                    <a:pt x="14" y="38"/>
                    <a:pt x="14" y="38"/>
                    <a:pt x="14" y="38"/>
                  </a:cubicBezTo>
                  <a:cubicBezTo>
                    <a:pt x="14" y="34"/>
                    <a:pt x="14" y="34"/>
                    <a:pt x="14" y="34"/>
                  </a:cubicBezTo>
                  <a:cubicBezTo>
                    <a:pt x="18" y="25"/>
                    <a:pt x="18" y="25"/>
                    <a:pt x="18" y="25"/>
                  </a:cubicBezTo>
                  <a:cubicBezTo>
                    <a:pt x="24" y="33"/>
                    <a:pt x="24" y="33"/>
                    <a:pt x="24" y="33"/>
                  </a:cubicBezTo>
                  <a:cubicBezTo>
                    <a:pt x="30" y="27"/>
                    <a:pt x="30" y="27"/>
                    <a:pt x="30" y="27"/>
                  </a:cubicBezTo>
                  <a:cubicBezTo>
                    <a:pt x="38" y="24"/>
                    <a:pt x="38" y="24"/>
                    <a:pt x="38" y="24"/>
                  </a:cubicBezTo>
                  <a:cubicBezTo>
                    <a:pt x="41" y="31"/>
                    <a:pt x="41" y="31"/>
                    <a:pt x="41" y="31"/>
                  </a:cubicBezTo>
                  <a:lnTo>
                    <a:pt x="41" y="38"/>
                  </a:lnTo>
                  <a:close/>
                  <a:moveTo>
                    <a:pt x="43" y="18"/>
                  </a:moveTo>
                  <a:cubicBezTo>
                    <a:pt x="11" y="18"/>
                    <a:pt x="11" y="18"/>
                    <a:pt x="11" y="18"/>
                  </a:cubicBezTo>
                  <a:cubicBezTo>
                    <a:pt x="10" y="18"/>
                    <a:pt x="9" y="19"/>
                    <a:pt x="9" y="20"/>
                  </a:cubicBezTo>
                  <a:cubicBezTo>
                    <a:pt x="9" y="41"/>
                    <a:pt x="9" y="41"/>
                    <a:pt x="9" y="41"/>
                  </a:cubicBezTo>
                  <a:cubicBezTo>
                    <a:pt x="9" y="42"/>
                    <a:pt x="10" y="43"/>
                    <a:pt x="11" y="43"/>
                  </a:cubicBezTo>
                  <a:cubicBezTo>
                    <a:pt x="43" y="43"/>
                    <a:pt x="43" y="43"/>
                    <a:pt x="43" y="43"/>
                  </a:cubicBezTo>
                  <a:cubicBezTo>
                    <a:pt x="44" y="43"/>
                    <a:pt x="45" y="42"/>
                    <a:pt x="45" y="41"/>
                  </a:cubicBezTo>
                  <a:cubicBezTo>
                    <a:pt x="45" y="20"/>
                    <a:pt x="45" y="20"/>
                    <a:pt x="45" y="20"/>
                  </a:cubicBezTo>
                  <a:cubicBezTo>
                    <a:pt x="45" y="19"/>
                    <a:pt x="44" y="18"/>
                    <a:pt x="43" y="18"/>
                  </a:cubicBezTo>
                  <a:close/>
                  <a:moveTo>
                    <a:pt x="39" y="14"/>
                  </a:moveTo>
                  <a:cubicBezTo>
                    <a:pt x="34" y="2"/>
                    <a:pt x="34" y="2"/>
                    <a:pt x="34" y="2"/>
                  </a:cubicBezTo>
                  <a:cubicBezTo>
                    <a:pt x="34" y="1"/>
                    <a:pt x="33" y="0"/>
                    <a:pt x="32" y="1"/>
                  </a:cubicBezTo>
                  <a:cubicBezTo>
                    <a:pt x="2" y="12"/>
                    <a:pt x="2" y="12"/>
                    <a:pt x="2" y="12"/>
                  </a:cubicBezTo>
                  <a:cubicBezTo>
                    <a:pt x="1" y="12"/>
                    <a:pt x="0" y="13"/>
                    <a:pt x="1" y="14"/>
                  </a:cubicBezTo>
                  <a:cubicBezTo>
                    <a:pt x="5" y="27"/>
                    <a:pt x="5" y="27"/>
                    <a:pt x="5" y="27"/>
                  </a:cubicBezTo>
                  <a:cubicBezTo>
                    <a:pt x="5" y="20"/>
                    <a:pt x="5" y="20"/>
                    <a:pt x="5" y="20"/>
                  </a:cubicBezTo>
                  <a:cubicBezTo>
                    <a:pt x="5" y="17"/>
                    <a:pt x="8" y="14"/>
                    <a:pt x="11" y="14"/>
                  </a:cubicBezTo>
                  <a:cubicBezTo>
                    <a:pt x="19" y="14"/>
                    <a:pt x="19" y="14"/>
                    <a:pt x="19" y="14"/>
                  </a:cubicBezTo>
                  <a:cubicBezTo>
                    <a:pt x="29" y="7"/>
                    <a:pt x="29" y="7"/>
                    <a:pt x="29" y="7"/>
                  </a:cubicBezTo>
                  <a:cubicBezTo>
                    <a:pt x="34" y="14"/>
                    <a:pt x="34" y="14"/>
                    <a:pt x="34" y="14"/>
                  </a:cubicBezTo>
                  <a:lnTo>
                    <a:pt x="3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5" name="Freeform 103"/>
            <p:cNvSpPr>
              <a:spLocks/>
            </p:cNvSpPr>
            <p:nvPr/>
          </p:nvSpPr>
          <p:spPr bwMode="auto">
            <a:xfrm>
              <a:off x="5810251" y="3551767"/>
              <a:ext cx="99484" cy="101600"/>
            </a:xfrm>
            <a:custGeom>
              <a:avLst/>
              <a:gdLst>
                <a:gd name="T0" fmla="*/ 15 w 40"/>
                <a:gd name="T1" fmla="*/ 41 h 41"/>
                <a:gd name="T2" fmla="*/ 11 w 40"/>
                <a:gd name="T3" fmla="*/ 40 h 41"/>
                <a:gd name="T4" fmla="*/ 1 w 40"/>
                <a:gd name="T5" fmla="*/ 26 h 41"/>
                <a:gd name="T6" fmla="*/ 2 w 40"/>
                <a:gd name="T7" fmla="*/ 20 h 41"/>
                <a:gd name="T8" fmla="*/ 7 w 40"/>
                <a:gd name="T9" fmla="*/ 21 h 41"/>
                <a:gd name="T10" fmla="*/ 14 w 40"/>
                <a:gd name="T11" fmla="*/ 30 h 41"/>
                <a:gd name="T12" fmla="*/ 32 w 40"/>
                <a:gd name="T13" fmla="*/ 2 h 41"/>
                <a:gd name="T14" fmla="*/ 37 w 40"/>
                <a:gd name="T15" fmla="*/ 1 h 41"/>
                <a:gd name="T16" fmla="*/ 39 w 40"/>
                <a:gd name="T17" fmla="*/ 6 h 41"/>
                <a:gd name="T18" fmla="*/ 18 w 40"/>
                <a:gd name="T19" fmla="*/ 39 h 41"/>
                <a:gd name="T20" fmla="*/ 15 w 40"/>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1">
                  <a:moveTo>
                    <a:pt x="15" y="41"/>
                  </a:moveTo>
                  <a:cubicBezTo>
                    <a:pt x="13" y="41"/>
                    <a:pt x="12" y="41"/>
                    <a:pt x="11" y="40"/>
                  </a:cubicBezTo>
                  <a:cubicBezTo>
                    <a:pt x="1" y="26"/>
                    <a:pt x="1" y="26"/>
                    <a:pt x="1" y="26"/>
                  </a:cubicBezTo>
                  <a:cubicBezTo>
                    <a:pt x="0" y="24"/>
                    <a:pt x="0" y="21"/>
                    <a:pt x="2" y="20"/>
                  </a:cubicBezTo>
                  <a:cubicBezTo>
                    <a:pt x="4" y="19"/>
                    <a:pt x="6" y="19"/>
                    <a:pt x="7" y="21"/>
                  </a:cubicBezTo>
                  <a:cubicBezTo>
                    <a:pt x="14" y="30"/>
                    <a:pt x="14" y="30"/>
                    <a:pt x="14" y="30"/>
                  </a:cubicBezTo>
                  <a:cubicBezTo>
                    <a:pt x="32" y="2"/>
                    <a:pt x="32" y="2"/>
                    <a:pt x="32" y="2"/>
                  </a:cubicBezTo>
                  <a:cubicBezTo>
                    <a:pt x="33" y="0"/>
                    <a:pt x="35" y="0"/>
                    <a:pt x="37" y="1"/>
                  </a:cubicBezTo>
                  <a:cubicBezTo>
                    <a:pt x="39" y="2"/>
                    <a:pt x="40" y="4"/>
                    <a:pt x="39" y="6"/>
                  </a:cubicBezTo>
                  <a:cubicBezTo>
                    <a:pt x="18" y="39"/>
                    <a:pt x="18" y="39"/>
                    <a:pt x="18" y="39"/>
                  </a:cubicBezTo>
                  <a:cubicBezTo>
                    <a:pt x="17" y="40"/>
                    <a:pt x="16" y="41"/>
                    <a:pt x="1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0" name="Freeform 104"/>
            <p:cNvSpPr>
              <a:spLocks noEditPoints="1"/>
            </p:cNvSpPr>
            <p:nvPr/>
          </p:nvSpPr>
          <p:spPr bwMode="auto">
            <a:xfrm>
              <a:off x="5922435" y="3109385"/>
              <a:ext cx="150284" cy="150284"/>
            </a:xfrm>
            <a:custGeom>
              <a:avLst/>
              <a:gdLst>
                <a:gd name="T0" fmla="*/ 53 w 60"/>
                <a:gd name="T1" fmla="*/ 57 h 60"/>
                <a:gd name="T2" fmla="*/ 48 w 60"/>
                <a:gd name="T3" fmla="*/ 52 h 60"/>
                <a:gd name="T4" fmla="*/ 53 w 60"/>
                <a:gd name="T5" fmla="*/ 48 h 60"/>
                <a:gd name="T6" fmla="*/ 57 w 60"/>
                <a:gd name="T7" fmla="*/ 52 h 60"/>
                <a:gd name="T8" fmla="*/ 53 w 60"/>
                <a:gd name="T9" fmla="*/ 57 h 60"/>
                <a:gd name="T10" fmla="*/ 35 w 60"/>
                <a:gd name="T11" fmla="*/ 52 h 60"/>
                <a:gd name="T12" fmla="*/ 30 w 60"/>
                <a:gd name="T13" fmla="*/ 57 h 60"/>
                <a:gd name="T14" fmla="*/ 26 w 60"/>
                <a:gd name="T15" fmla="*/ 52 h 60"/>
                <a:gd name="T16" fmla="*/ 30 w 60"/>
                <a:gd name="T17" fmla="*/ 48 h 60"/>
                <a:gd name="T18" fmla="*/ 35 w 60"/>
                <a:gd name="T19" fmla="*/ 52 h 60"/>
                <a:gd name="T20" fmla="*/ 26 w 60"/>
                <a:gd name="T21" fmla="*/ 7 h 60"/>
                <a:gd name="T22" fmla="*/ 30 w 60"/>
                <a:gd name="T23" fmla="*/ 3 h 60"/>
                <a:gd name="T24" fmla="*/ 35 w 60"/>
                <a:gd name="T25" fmla="*/ 7 h 60"/>
                <a:gd name="T26" fmla="*/ 30 w 60"/>
                <a:gd name="T27" fmla="*/ 12 h 60"/>
                <a:gd name="T28" fmla="*/ 26 w 60"/>
                <a:gd name="T29" fmla="*/ 7 h 60"/>
                <a:gd name="T30" fmla="*/ 12 w 60"/>
                <a:gd name="T31" fmla="*/ 52 h 60"/>
                <a:gd name="T32" fmla="*/ 8 w 60"/>
                <a:gd name="T33" fmla="*/ 57 h 60"/>
                <a:gd name="T34" fmla="*/ 3 w 60"/>
                <a:gd name="T35" fmla="*/ 52 h 60"/>
                <a:gd name="T36" fmla="*/ 8 w 60"/>
                <a:gd name="T37" fmla="*/ 48 h 60"/>
                <a:gd name="T38" fmla="*/ 12 w 60"/>
                <a:gd name="T39" fmla="*/ 52 h 60"/>
                <a:gd name="T40" fmla="*/ 56 w 60"/>
                <a:gd name="T41" fmla="*/ 45 h 60"/>
                <a:gd name="T42" fmla="*/ 56 w 60"/>
                <a:gd name="T43" fmla="*/ 38 h 60"/>
                <a:gd name="T44" fmla="*/ 45 w 60"/>
                <a:gd name="T45" fmla="*/ 27 h 60"/>
                <a:gd name="T46" fmla="*/ 38 w 60"/>
                <a:gd name="T47" fmla="*/ 27 h 60"/>
                <a:gd name="T48" fmla="*/ 33 w 60"/>
                <a:gd name="T49" fmla="*/ 23 h 60"/>
                <a:gd name="T50" fmla="*/ 33 w 60"/>
                <a:gd name="T51" fmla="*/ 14 h 60"/>
                <a:gd name="T52" fmla="*/ 38 w 60"/>
                <a:gd name="T53" fmla="*/ 7 h 60"/>
                <a:gd name="T54" fmla="*/ 30 w 60"/>
                <a:gd name="T55" fmla="*/ 0 h 60"/>
                <a:gd name="T56" fmla="*/ 23 w 60"/>
                <a:gd name="T57" fmla="*/ 7 h 60"/>
                <a:gd name="T58" fmla="*/ 27 w 60"/>
                <a:gd name="T59" fmla="*/ 14 h 60"/>
                <a:gd name="T60" fmla="*/ 27 w 60"/>
                <a:gd name="T61" fmla="*/ 23 h 60"/>
                <a:gd name="T62" fmla="*/ 22 w 60"/>
                <a:gd name="T63" fmla="*/ 27 h 60"/>
                <a:gd name="T64" fmla="*/ 16 w 60"/>
                <a:gd name="T65" fmla="*/ 27 h 60"/>
                <a:gd name="T66" fmla="*/ 5 w 60"/>
                <a:gd name="T67" fmla="*/ 38 h 60"/>
                <a:gd name="T68" fmla="*/ 5 w 60"/>
                <a:gd name="T69" fmla="*/ 45 h 60"/>
                <a:gd name="T70" fmla="*/ 0 w 60"/>
                <a:gd name="T71" fmla="*/ 52 h 60"/>
                <a:gd name="T72" fmla="*/ 8 w 60"/>
                <a:gd name="T73" fmla="*/ 60 h 60"/>
                <a:gd name="T74" fmla="*/ 16 w 60"/>
                <a:gd name="T75" fmla="*/ 52 h 60"/>
                <a:gd name="T76" fmla="*/ 11 w 60"/>
                <a:gd name="T77" fmla="*/ 45 h 60"/>
                <a:gd name="T78" fmla="*/ 11 w 60"/>
                <a:gd name="T79" fmla="*/ 38 h 60"/>
                <a:gd name="T80" fmla="*/ 16 w 60"/>
                <a:gd name="T81" fmla="*/ 33 h 60"/>
                <a:gd name="T82" fmla="*/ 22 w 60"/>
                <a:gd name="T83" fmla="*/ 33 h 60"/>
                <a:gd name="T84" fmla="*/ 27 w 60"/>
                <a:gd name="T85" fmla="*/ 32 h 60"/>
                <a:gd name="T86" fmla="*/ 27 w 60"/>
                <a:gd name="T87" fmla="*/ 45 h 60"/>
                <a:gd name="T88" fmla="*/ 23 w 60"/>
                <a:gd name="T89" fmla="*/ 52 h 60"/>
                <a:gd name="T90" fmla="*/ 30 w 60"/>
                <a:gd name="T91" fmla="*/ 60 h 60"/>
                <a:gd name="T92" fmla="*/ 38 w 60"/>
                <a:gd name="T93" fmla="*/ 52 h 60"/>
                <a:gd name="T94" fmla="*/ 33 w 60"/>
                <a:gd name="T95" fmla="*/ 45 h 60"/>
                <a:gd name="T96" fmla="*/ 33 w 60"/>
                <a:gd name="T97" fmla="*/ 32 h 60"/>
                <a:gd name="T98" fmla="*/ 38 w 60"/>
                <a:gd name="T99" fmla="*/ 33 h 60"/>
                <a:gd name="T100" fmla="*/ 45 w 60"/>
                <a:gd name="T101" fmla="*/ 33 h 60"/>
                <a:gd name="T102" fmla="*/ 50 w 60"/>
                <a:gd name="T103" fmla="*/ 38 h 60"/>
                <a:gd name="T104" fmla="*/ 50 w 60"/>
                <a:gd name="T105" fmla="*/ 45 h 60"/>
                <a:gd name="T106" fmla="*/ 45 w 60"/>
                <a:gd name="T107" fmla="*/ 52 h 60"/>
                <a:gd name="T108" fmla="*/ 53 w 60"/>
                <a:gd name="T109" fmla="*/ 60 h 60"/>
                <a:gd name="T110" fmla="*/ 60 w 60"/>
                <a:gd name="T111" fmla="*/ 52 h 60"/>
                <a:gd name="T112" fmla="*/ 56 w 60"/>
                <a:gd name="T113"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60">
                  <a:moveTo>
                    <a:pt x="53" y="57"/>
                  </a:moveTo>
                  <a:cubicBezTo>
                    <a:pt x="50" y="57"/>
                    <a:pt x="48" y="55"/>
                    <a:pt x="48" y="52"/>
                  </a:cubicBezTo>
                  <a:cubicBezTo>
                    <a:pt x="48" y="50"/>
                    <a:pt x="50" y="48"/>
                    <a:pt x="53" y="48"/>
                  </a:cubicBezTo>
                  <a:cubicBezTo>
                    <a:pt x="55" y="48"/>
                    <a:pt x="57" y="50"/>
                    <a:pt x="57" y="52"/>
                  </a:cubicBezTo>
                  <a:cubicBezTo>
                    <a:pt x="57" y="55"/>
                    <a:pt x="55" y="57"/>
                    <a:pt x="53" y="57"/>
                  </a:cubicBezTo>
                  <a:close/>
                  <a:moveTo>
                    <a:pt x="35" y="52"/>
                  </a:moveTo>
                  <a:cubicBezTo>
                    <a:pt x="35" y="55"/>
                    <a:pt x="33" y="57"/>
                    <a:pt x="30" y="57"/>
                  </a:cubicBezTo>
                  <a:cubicBezTo>
                    <a:pt x="28" y="57"/>
                    <a:pt x="26" y="55"/>
                    <a:pt x="26" y="52"/>
                  </a:cubicBezTo>
                  <a:cubicBezTo>
                    <a:pt x="26" y="50"/>
                    <a:pt x="28" y="48"/>
                    <a:pt x="30" y="48"/>
                  </a:cubicBezTo>
                  <a:cubicBezTo>
                    <a:pt x="33" y="48"/>
                    <a:pt x="35" y="50"/>
                    <a:pt x="35" y="52"/>
                  </a:cubicBezTo>
                  <a:close/>
                  <a:moveTo>
                    <a:pt x="26" y="7"/>
                  </a:moveTo>
                  <a:cubicBezTo>
                    <a:pt x="26" y="5"/>
                    <a:pt x="28" y="3"/>
                    <a:pt x="30" y="3"/>
                  </a:cubicBezTo>
                  <a:cubicBezTo>
                    <a:pt x="33" y="3"/>
                    <a:pt x="35" y="5"/>
                    <a:pt x="35" y="7"/>
                  </a:cubicBezTo>
                  <a:cubicBezTo>
                    <a:pt x="35" y="10"/>
                    <a:pt x="33" y="12"/>
                    <a:pt x="30" y="12"/>
                  </a:cubicBezTo>
                  <a:cubicBezTo>
                    <a:pt x="28" y="12"/>
                    <a:pt x="26" y="10"/>
                    <a:pt x="26" y="7"/>
                  </a:cubicBezTo>
                  <a:close/>
                  <a:moveTo>
                    <a:pt x="12" y="52"/>
                  </a:moveTo>
                  <a:cubicBezTo>
                    <a:pt x="12" y="55"/>
                    <a:pt x="10" y="57"/>
                    <a:pt x="8" y="57"/>
                  </a:cubicBezTo>
                  <a:cubicBezTo>
                    <a:pt x="5" y="57"/>
                    <a:pt x="3" y="55"/>
                    <a:pt x="3" y="52"/>
                  </a:cubicBezTo>
                  <a:cubicBezTo>
                    <a:pt x="3" y="50"/>
                    <a:pt x="5" y="48"/>
                    <a:pt x="8" y="48"/>
                  </a:cubicBezTo>
                  <a:cubicBezTo>
                    <a:pt x="10" y="48"/>
                    <a:pt x="12" y="50"/>
                    <a:pt x="12" y="52"/>
                  </a:cubicBezTo>
                  <a:close/>
                  <a:moveTo>
                    <a:pt x="56" y="45"/>
                  </a:moveTo>
                  <a:cubicBezTo>
                    <a:pt x="56" y="38"/>
                    <a:pt x="56" y="38"/>
                    <a:pt x="56" y="38"/>
                  </a:cubicBezTo>
                  <a:cubicBezTo>
                    <a:pt x="56" y="33"/>
                    <a:pt x="53" y="27"/>
                    <a:pt x="45" y="27"/>
                  </a:cubicBezTo>
                  <a:cubicBezTo>
                    <a:pt x="38" y="27"/>
                    <a:pt x="38" y="27"/>
                    <a:pt x="38" y="27"/>
                  </a:cubicBezTo>
                  <a:cubicBezTo>
                    <a:pt x="34" y="27"/>
                    <a:pt x="33" y="24"/>
                    <a:pt x="33" y="23"/>
                  </a:cubicBezTo>
                  <a:cubicBezTo>
                    <a:pt x="33" y="14"/>
                    <a:pt x="33" y="14"/>
                    <a:pt x="33" y="14"/>
                  </a:cubicBezTo>
                  <a:cubicBezTo>
                    <a:pt x="36" y="13"/>
                    <a:pt x="38" y="10"/>
                    <a:pt x="38" y="7"/>
                  </a:cubicBezTo>
                  <a:cubicBezTo>
                    <a:pt x="38" y="3"/>
                    <a:pt x="35" y="0"/>
                    <a:pt x="30" y="0"/>
                  </a:cubicBezTo>
                  <a:cubicBezTo>
                    <a:pt x="26" y="0"/>
                    <a:pt x="23" y="3"/>
                    <a:pt x="23" y="7"/>
                  </a:cubicBezTo>
                  <a:cubicBezTo>
                    <a:pt x="23" y="10"/>
                    <a:pt x="24" y="13"/>
                    <a:pt x="27" y="14"/>
                  </a:cubicBezTo>
                  <a:cubicBezTo>
                    <a:pt x="27" y="23"/>
                    <a:pt x="27" y="23"/>
                    <a:pt x="27" y="23"/>
                  </a:cubicBezTo>
                  <a:cubicBezTo>
                    <a:pt x="27" y="24"/>
                    <a:pt x="27" y="27"/>
                    <a:pt x="22" y="27"/>
                  </a:cubicBezTo>
                  <a:cubicBezTo>
                    <a:pt x="16" y="27"/>
                    <a:pt x="16" y="27"/>
                    <a:pt x="16" y="27"/>
                  </a:cubicBezTo>
                  <a:cubicBezTo>
                    <a:pt x="8" y="27"/>
                    <a:pt x="5" y="33"/>
                    <a:pt x="5" y="38"/>
                  </a:cubicBezTo>
                  <a:cubicBezTo>
                    <a:pt x="5" y="45"/>
                    <a:pt x="5" y="45"/>
                    <a:pt x="5" y="45"/>
                  </a:cubicBezTo>
                  <a:cubicBezTo>
                    <a:pt x="2" y="46"/>
                    <a:pt x="0" y="49"/>
                    <a:pt x="0" y="52"/>
                  </a:cubicBezTo>
                  <a:cubicBezTo>
                    <a:pt x="0" y="56"/>
                    <a:pt x="4" y="60"/>
                    <a:pt x="8" y="60"/>
                  </a:cubicBezTo>
                  <a:cubicBezTo>
                    <a:pt x="12" y="60"/>
                    <a:pt x="16" y="56"/>
                    <a:pt x="16" y="52"/>
                  </a:cubicBezTo>
                  <a:cubicBezTo>
                    <a:pt x="16" y="49"/>
                    <a:pt x="14" y="46"/>
                    <a:pt x="11" y="45"/>
                  </a:cubicBezTo>
                  <a:cubicBezTo>
                    <a:pt x="11" y="38"/>
                    <a:pt x="11" y="38"/>
                    <a:pt x="11" y="38"/>
                  </a:cubicBezTo>
                  <a:cubicBezTo>
                    <a:pt x="11" y="37"/>
                    <a:pt x="11" y="33"/>
                    <a:pt x="16" y="33"/>
                  </a:cubicBezTo>
                  <a:cubicBezTo>
                    <a:pt x="22" y="33"/>
                    <a:pt x="22" y="33"/>
                    <a:pt x="22" y="33"/>
                  </a:cubicBezTo>
                  <a:cubicBezTo>
                    <a:pt x="24" y="33"/>
                    <a:pt x="26" y="33"/>
                    <a:pt x="27" y="32"/>
                  </a:cubicBezTo>
                  <a:cubicBezTo>
                    <a:pt x="27" y="45"/>
                    <a:pt x="27" y="45"/>
                    <a:pt x="27" y="45"/>
                  </a:cubicBezTo>
                  <a:cubicBezTo>
                    <a:pt x="24" y="46"/>
                    <a:pt x="23" y="49"/>
                    <a:pt x="23" y="52"/>
                  </a:cubicBezTo>
                  <a:cubicBezTo>
                    <a:pt x="23" y="56"/>
                    <a:pt x="26" y="60"/>
                    <a:pt x="30" y="60"/>
                  </a:cubicBezTo>
                  <a:cubicBezTo>
                    <a:pt x="35" y="60"/>
                    <a:pt x="38" y="56"/>
                    <a:pt x="38" y="52"/>
                  </a:cubicBezTo>
                  <a:cubicBezTo>
                    <a:pt x="38" y="49"/>
                    <a:pt x="36" y="46"/>
                    <a:pt x="33" y="45"/>
                  </a:cubicBezTo>
                  <a:cubicBezTo>
                    <a:pt x="33" y="32"/>
                    <a:pt x="33" y="32"/>
                    <a:pt x="33" y="32"/>
                  </a:cubicBezTo>
                  <a:cubicBezTo>
                    <a:pt x="35" y="33"/>
                    <a:pt x="36" y="33"/>
                    <a:pt x="38" y="33"/>
                  </a:cubicBezTo>
                  <a:cubicBezTo>
                    <a:pt x="45" y="33"/>
                    <a:pt x="45" y="33"/>
                    <a:pt x="45" y="33"/>
                  </a:cubicBezTo>
                  <a:cubicBezTo>
                    <a:pt x="49" y="33"/>
                    <a:pt x="50" y="37"/>
                    <a:pt x="50" y="38"/>
                  </a:cubicBezTo>
                  <a:cubicBezTo>
                    <a:pt x="50" y="45"/>
                    <a:pt x="50" y="45"/>
                    <a:pt x="50" y="45"/>
                  </a:cubicBezTo>
                  <a:cubicBezTo>
                    <a:pt x="47" y="46"/>
                    <a:pt x="45" y="49"/>
                    <a:pt x="45" y="52"/>
                  </a:cubicBezTo>
                  <a:cubicBezTo>
                    <a:pt x="45" y="56"/>
                    <a:pt x="48" y="60"/>
                    <a:pt x="53" y="60"/>
                  </a:cubicBezTo>
                  <a:cubicBezTo>
                    <a:pt x="57" y="60"/>
                    <a:pt x="60" y="56"/>
                    <a:pt x="60" y="52"/>
                  </a:cubicBezTo>
                  <a:cubicBezTo>
                    <a:pt x="60" y="49"/>
                    <a:pt x="59" y="46"/>
                    <a:pt x="5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2" name="Freeform 116"/>
            <p:cNvSpPr>
              <a:spLocks noEditPoints="1"/>
            </p:cNvSpPr>
            <p:nvPr/>
          </p:nvSpPr>
          <p:spPr bwMode="auto">
            <a:xfrm>
              <a:off x="6455835" y="3185585"/>
              <a:ext cx="93133" cy="116417"/>
            </a:xfrm>
            <a:custGeom>
              <a:avLst/>
              <a:gdLst>
                <a:gd name="T0" fmla="*/ 23 w 37"/>
                <a:gd name="T1" fmla="*/ 10 h 47"/>
                <a:gd name="T2" fmla="*/ 20 w 37"/>
                <a:gd name="T3" fmla="*/ 6 h 47"/>
                <a:gd name="T4" fmla="*/ 16 w 37"/>
                <a:gd name="T5" fmla="*/ 6 h 47"/>
                <a:gd name="T6" fmla="*/ 13 w 37"/>
                <a:gd name="T7" fmla="*/ 10 h 47"/>
                <a:gd name="T8" fmla="*/ 9 w 37"/>
                <a:gd name="T9" fmla="*/ 10 h 47"/>
                <a:gd name="T10" fmla="*/ 14 w 37"/>
                <a:gd name="T11" fmla="*/ 3 h 47"/>
                <a:gd name="T12" fmla="*/ 16 w 37"/>
                <a:gd name="T13" fmla="*/ 3 h 47"/>
                <a:gd name="T14" fmla="*/ 21 w 37"/>
                <a:gd name="T15" fmla="*/ 3 h 47"/>
                <a:gd name="T16" fmla="*/ 22 w 37"/>
                <a:gd name="T17" fmla="*/ 3 h 47"/>
                <a:gd name="T18" fmla="*/ 27 w 37"/>
                <a:gd name="T19" fmla="*/ 10 h 47"/>
                <a:gd name="T20" fmla="*/ 23 w 37"/>
                <a:gd name="T21" fmla="*/ 10 h 47"/>
                <a:gd name="T22" fmla="*/ 26 w 37"/>
                <a:gd name="T23" fmla="*/ 4 h 47"/>
                <a:gd name="T24" fmla="*/ 24 w 37"/>
                <a:gd name="T25" fmla="*/ 2 h 47"/>
                <a:gd name="T26" fmla="*/ 20 w 37"/>
                <a:gd name="T27" fmla="*/ 0 h 47"/>
                <a:gd name="T28" fmla="*/ 16 w 37"/>
                <a:gd name="T29" fmla="*/ 0 h 47"/>
                <a:gd name="T30" fmla="*/ 13 w 37"/>
                <a:gd name="T31" fmla="*/ 2 h 47"/>
                <a:gd name="T32" fmla="*/ 11 w 37"/>
                <a:gd name="T33" fmla="*/ 4 h 47"/>
                <a:gd name="T34" fmla="*/ 0 w 37"/>
                <a:gd name="T35" fmla="*/ 10 h 47"/>
                <a:gd name="T36" fmla="*/ 0 w 37"/>
                <a:gd name="T37" fmla="*/ 11 h 47"/>
                <a:gd name="T38" fmla="*/ 18 w 37"/>
                <a:gd name="T39" fmla="*/ 17 h 47"/>
                <a:gd name="T40" fmla="*/ 37 w 37"/>
                <a:gd name="T41" fmla="*/ 11 h 47"/>
                <a:gd name="T42" fmla="*/ 37 w 37"/>
                <a:gd name="T43" fmla="*/ 10 h 47"/>
                <a:gd name="T44" fmla="*/ 26 w 37"/>
                <a:gd name="T45" fmla="*/ 4 h 47"/>
                <a:gd name="T46" fmla="*/ 2 w 37"/>
                <a:gd name="T47" fmla="*/ 19 h 47"/>
                <a:gd name="T48" fmla="*/ 5 w 37"/>
                <a:gd name="T49" fmla="*/ 42 h 47"/>
                <a:gd name="T50" fmla="*/ 18 w 37"/>
                <a:gd name="T51" fmla="*/ 47 h 47"/>
                <a:gd name="T52" fmla="*/ 32 w 37"/>
                <a:gd name="T53" fmla="*/ 42 h 47"/>
                <a:gd name="T54" fmla="*/ 34 w 37"/>
                <a:gd name="T55" fmla="*/ 19 h 47"/>
                <a:gd name="T56" fmla="*/ 18 w 37"/>
                <a:gd name="T57" fmla="*/ 22 h 47"/>
                <a:gd name="T58" fmla="*/ 2 w 37"/>
                <a:gd name="T59"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47">
                  <a:moveTo>
                    <a:pt x="23" y="10"/>
                  </a:moveTo>
                  <a:cubicBezTo>
                    <a:pt x="20" y="6"/>
                    <a:pt x="20" y="6"/>
                    <a:pt x="20" y="6"/>
                  </a:cubicBezTo>
                  <a:cubicBezTo>
                    <a:pt x="16" y="6"/>
                    <a:pt x="16" y="6"/>
                    <a:pt x="16" y="6"/>
                  </a:cubicBezTo>
                  <a:cubicBezTo>
                    <a:pt x="13" y="10"/>
                    <a:pt x="13" y="10"/>
                    <a:pt x="13" y="10"/>
                  </a:cubicBezTo>
                  <a:cubicBezTo>
                    <a:pt x="9" y="10"/>
                    <a:pt x="9" y="10"/>
                    <a:pt x="9" y="10"/>
                  </a:cubicBezTo>
                  <a:cubicBezTo>
                    <a:pt x="9" y="10"/>
                    <a:pt x="14" y="4"/>
                    <a:pt x="14" y="3"/>
                  </a:cubicBezTo>
                  <a:cubicBezTo>
                    <a:pt x="15" y="3"/>
                    <a:pt x="15" y="3"/>
                    <a:pt x="16" y="3"/>
                  </a:cubicBezTo>
                  <a:cubicBezTo>
                    <a:pt x="21" y="3"/>
                    <a:pt x="21" y="3"/>
                    <a:pt x="21" y="3"/>
                  </a:cubicBezTo>
                  <a:cubicBezTo>
                    <a:pt x="21" y="3"/>
                    <a:pt x="22" y="3"/>
                    <a:pt x="22" y="3"/>
                  </a:cubicBezTo>
                  <a:cubicBezTo>
                    <a:pt x="23" y="4"/>
                    <a:pt x="27" y="10"/>
                    <a:pt x="27" y="10"/>
                  </a:cubicBezTo>
                  <a:lnTo>
                    <a:pt x="23" y="10"/>
                  </a:lnTo>
                  <a:close/>
                  <a:moveTo>
                    <a:pt x="26" y="4"/>
                  </a:moveTo>
                  <a:cubicBezTo>
                    <a:pt x="24" y="2"/>
                    <a:pt x="24" y="2"/>
                    <a:pt x="24" y="2"/>
                  </a:cubicBezTo>
                  <a:cubicBezTo>
                    <a:pt x="23" y="1"/>
                    <a:pt x="22" y="0"/>
                    <a:pt x="20" y="0"/>
                  </a:cubicBezTo>
                  <a:cubicBezTo>
                    <a:pt x="16" y="0"/>
                    <a:pt x="16" y="0"/>
                    <a:pt x="16" y="0"/>
                  </a:cubicBezTo>
                  <a:cubicBezTo>
                    <a:pt x="14" y="0"/>
                    <a:pt x="13" y="1"/>
                    <a:pt x="13" y="2"/>
                  </a:cubicBezTo>
                  <a:cubicBezTo>
                    <a:pt x="11" y="4"/>
                    <a:pt x="11" y="4"/>
                    <a:pt x="11" y="4"/>
                  </a:cubicBezTo>
                  <a:cubicBezTo>
                    <a:pt x="4" y="5"/>
                    <a:pt x="0" y="8"/>
                    <a:pt x="0" y="10"/>
                  </a:cubicBezTo>
                  <a:cubicBezTo>
                    <a:pt x="0" y="11"/>
                    <a:pt x="0" y="11"/>
                    <a:pt x="0" y="11"/>
                  </a:cubicBezTo>
                  <a:cubicBezTo>
                    <a:pt x="0" y="14"/>
                    <a:pt x="8" y="17"/>
                    <a:pt x="18" y="17"/>
                  </a:cubicBezTo>
                  <a:cubicBezTo>
                    <a:pt x="28" y="17"/>
                    <a:pt x="37" y="14"/>
                    <a:pt x="37" y="11"/>
                  </a:cubicBezTo>
                  <a:cubicBezTo>
                    <a:pt x="37" y="10"/>
                    <a:pt x="37" y="10"/>
                    <a:pt x="37" y="10"/>
                  </a:cubicBezTo>
                  <a:cubicBezTo>
                    <a:pt x="37" y="8"/>
                    <a:pt x="32" y="5"/>
                    <a:pt x="26" y="4"/>
                  </a:cubicBezTo>
                  <a:close/>
                  <a:moveTo>
                    <a:pt x="2" y="19"/>
                  </a:moveTo>
                  <a:cubicBezTo>
                    <a:pt x="5" y="42"/>
                    <a:pt x="5" y="42"/>
                    <a:pt x="5" y="42"/>
                  </a:cubicBezTo>
                  <a:cubicBezTo>
                    <a:pt x="5" y="43"/>
                    <a:pt x="10" y="47"/>
                    <a:pt x="18" y="47"/>
                  </a:cubicBezTo>
                  <a:cubicBezTo>
                    <a:pt x="26" y="47"/>
                    <a:pt x="31" y="43"/>
                    <a:pt x="32" y="42"/>
                  </a:cubicBezTo>
                  <a:cubicBezTo>
                    <a:pt x="34" y="19"/>
                    <a:pt x="34" y="19"/>
                    <a:pt x="34" y="19"/>
                  </a:cubicBezTo>
                  <a:cubicBezTo>
                    <a:pt x="30" y="21"/>
                    <a:pt x="24" y="22"/>
                    <a:pt x="18" y="22"/>
                  </a:cubicBezTo>
                  <a:cubicBezTo>
                    <a:pt x="12" y="22"/>
                    <a:pt x="6" y="21"/>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4" name="Freeform 126"/>
            <p:cNvSpPr>
              <a:spLocks noEditPoints="1"/>
            </p:cNvSpPr>
            <p:nvPr/>
          </p:nvSpPr>
          <p:spPr bwMode="auto">
            <a:xfrm>
              <a:off x="6045201" y="3860800"/>
              <a:ext cx="84667" cy="93133"/>
            </a:xfrm>
            <a:custGeom>
              <a:avLst/>
              <a:gdLst>
                <a:gd name="T0" fmla="*/ 26 w 34"/>
                <a:gd name="T1" fmla="*/ 22 h 37"/>
                <a:gd name="T2" fmla="*/ 17 w 34"/>
                <a:gd name="T3" fmla="*/ 30 h 37"/>
                <a:gd name="T4" fmla="*/ 17 w 34"/>
                <a:gd name="T5" fmla="*/ 24 h 37"/>
                <a:gd name="T6" fmla="*/ 16 w 34"/>
                <a:gd name="T7" fmla="*/ 24 h 37"/>
                <a:gd name="T8" fmla="*/ 16 w 34"/>
                <a:gd name="T9" fmla="*/ 30 h 37"/>
                <a:gd name="T10" fmla="*/ 7 w 34"/>
                <a:gd name="T11" fmla="*/ 22 h 37"/>
                <a:gd name="T12" fmla="*/ 0 w 34"/>
                <a:gd name="T13" fmla="*/ 17 h 37"/>
                <a:gd name="T14" fmla="*/ 1 w 34"/>
                <a:gd name="T15" fmla="*/ 16 h 37"/>
                <a:gd name="T16" fmla="*/ 2 w 34"/>
                <a:gd name="T17" fmla="*/ 16 h 37"/>
                <a:gd name="T18" fmla="*/ 2 w 34"/>
                <a:gd name="T19" fmla="*/ 3 h 37"/>
                <a:gd name="T20" fmla="*/ 5 w 34"/>
                <a:gd name="T21" fmla="*/ 0 h 37"/>
                <a:gd name="T22" fmla="*/ 29 w 34"/>
                <a:gd name="T23" fmla="*/ 0 h 37"/>
                <a:gd name="T24" fmla="*/ 32 w 34"/>
                <a:gd name="T25" fmla="*/ 3 h 37"/>
                <a:gd name="T26" fmla="*/ 32 w 34"/>
                <a:gd name="T27" fmla="*/ 16 h 37"/>
                <a:gd name="T28" fmla="*/ 32 w 34"/>
                <a:gd name="T29" fmla="*/ 16 h 37"/>
                <a:gd name="T30" fmla="*/ 33 w 34"/>
                <a:gd name="T31" fmla="*/ 17 h 37"/>
                <a:gd name="T32" fmla="*/ 26 w 34"/>
                <a:gd name="T33" fmla="*/ 22 h 37"/>
                <a:gd name="T34" fmla="*/ 30 w 34"/>
                <a:gd name="T35" fmla="*/ 5 h 37"/>
                <a:gd name="T36" fmla="*/ 27 w 34"/>
                <a:gd name="T37" fmla="*/ 2 h 37"/>
                <a:gd name="T38" fmla="*/ 6 w 34"/>
                <a:gd name="T39" fmla="*/ 2 h 37"/>
                <a:gd name="T40" fmla="*/ 4 w 34"/>
                <a:gd name="T41" fmla="*/ 5 h 37"/>
                <a:gd name="T42" fmla="*/ 4 w 34"/>
                <a:gd name="T43" fmla="*/ 17 h 37"/>
                <a:gd name="T44" fmla="*/ 14 w 34"/>
                <a:gd name="T45" fmla="*/ 19 h 37"/>
                <a:gd name="T46" fmla="*/ 16 w 34"/>
                <a:gd name="T47" fmla="*/ 20 h 37"/>
                <a:gd name="T48" fmla="*/ 16 w 34"/>
                <a:gd name="T49" fmla="*/ 20 h 37"/>
                <a:gd name="T50" fmla="*/ 17 w 34"/>
                <a:gd name="T51" fmla="*/ 21 h 37"/>
                <a:gd name="T52" fmla="*/ 19 w 34"/>
                <a:gd name="T53" fmla="*/ 19 h 37"/>
                <a:gd name="T54" fmla="*/ 30 w 34"/>
                <a:gd name="T55" fmla="*/ 17 h 37"/>
                <a:gd name="T56" fmla="*/ 30 w 34"/>
                <a:gd name="T57" fmla="*/ 5 h 37"/>
                <a:gd name="T58" fmla="*/ 12 w 34"/>
                <a:gd name="T59" fmla="*/ 18 h 37"/>
                <a:gd name="T60" fmla="*/ 8 w 34"/>
                <a:gd name="T61" fmla="*/ 14 h 37"/>
                <a:gd name="T62" fmla="*/ 12 w 34"/>
                <a:gd name="T63" fmla="*/ 10 h 37"/>
                <a:gd name="T64" fmla="*/ 16 w 34"/>
                <a:gd name="T65" fmla="*/ 14 h 37"/>
                <a:gd name="T66" fmla="*/ 12 w 34"/>
                <a:gd name="T67" fmla="*/ 18 h 37"/>
                <a:gd name="T68" fmla="*/ 22 w 34"/>
                <a:gd name="T69" fmla="*/ 18 h 37"/>
                <a:gd name="T70" fmla="*/ 18 w 34"/>
                <a:gd name="T71" fmla="*/ 14 h 37"/>
                <a:gd name="T72" fmla="*/ 22 w 34"/>
                <a:gd name="T73" fmla="*/ 10 h 37"/>
                <a:gd name="T74" fmla="*/ 26 w 34"/>
                <a:gd name="T75" fmla="*/ 14 h 37"/>
                <a:gd name="T76" fmla="*/ 22 w 34"/>
                <a:gd name="T7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7">
                  <a:moveTo>
                    <a:pt x="26" y="22"/>
                  </a:moveTo>
                  <a:cubicBezTo>
                    <a:pt x="30" y="35"/>
                    <a:pt x="17" y="37"/>
                    <a:pt x="17" y="30"/>
                  </a:cubicBezTo>
                  <a:cubicBezTo>
                    <a:pt x="17" y="30"/>
                    <a:pt x="17" y="27"/>
                    <a:pt x="17" y="24"/>
                  </a:cubicBezTo>
                  <a:cubicBezTo>
                    <a:pt x="16" y="24"/>
                    <a:pt x="16" y="24"/>
                    <a:pt x="16" y="24"/>
                  </a:cubicBezTo>
                  <a:cubicBezTo>
                    <a:pt x="16" y="26"/>
                    <a:pt x="16" y="30"/>
                    <a:pt x="16" y="30"/>
                  </a:cubicBezTo>
                  <a:cubicBezTo>
                    <a:pt x="16" y="37"/>
                    <a:pt x="4" y="35"/>
                    <a:pt x="7" y="22"/>
                  </a:cubicBezTo>
                  <a:cubicBezTo>
                    <a:pt x="4" y="20"/>
                    <a:pt x="1" y="19"/>
                    <a:pt x="0" y="17"/>
                  </a:cubicBezTo>
                  <a:cubicBezTo>
                    <a:pt x="0" y="16"/>
                    <a:pt x="0" y="15"/>
                    <a:pt x="1" y="16"/>
                  </a:cubicBezTo>
                  <a:cubicBezTo>
                    <a:pt x="2" y="16"/>
                    <a:pt x="2" y="16"/>
                    <a:pt x="2" y="16"/>
                  </a:cubicBezTo>
                  <a:cubicBezTo>
                    <a:pt x="2" y="3"/>
                    <a:pt x="2" y="3"/>
                    <a:pt x="2" y="3"/>
                  </a:cubicBezTo>
                  <a:cubicBezTo>
                    <a:pt x="2" y="1"/>
                    <a:pt x="3" y="0"/>
                    <a:pt x="5" y="0"/>
                  </a:cubicBezTo>
                  <a:cubicBezTo>
                    <a:pt x="29" y="0"/>
                    <a:pt x="29" y="0"/>
                    <a:pt x="29" y="0"/>
                  </a:cubicBezTo>
                  <a:cubicBezTo>
                    <a:pt x="30" y="0"/>
                    <a:pt x="32" y="1"/>
                    <a:pt x="32" y="3"/>
                  </a:cubicBezTo>
                  <a:cubicBezTo>
                    <a:pt x="32" y="16"/>
                    <a:pt x="32" y="16"/>
                    <a:pt x="32" y="16"/>
                  </a:cubicBezTo>
                  <a:cubicBezTo>
                    <a:pt x="32" y="16"/>
                    <a:pt x="32" y="16"/>
                    <a:pt x="32" y="16"/>
                  </a:cubicBezTo>
                  <a:cubicBezTo>
                    <a:pt x="33" y="15"/>
                    <a:pt x="34" y="16"/>
                    <a:pt x="33" y="17"/>
                  </a:cubicBezTo>
                  <a:cubicBezTo>
                    <a:pt x="32" y="19"/>
                    <a:pt x="30" y="20"/>
                    <a:pt x="26" y="22"/>
                  </a:cubicBezTo>
                  <a:close/>
                  <a:moveTo>
                    <a:pt x="30" y="5"/>
                  </a:moveTo>
                  <a:cubicBezTo>
                    <a:pt x="30" y="2"/>
                    <a:pt x="29" y="2"/>
                    <a:pt x="27" y="2"/>
                  </a:cubicBezTo>
                  <a:cubicBezTo>
                    <a:pt x="6" y="2"/>
                    <a:pt x="6" y="2"/>
                    <a:pt x="6" y="2"/>
                  </a:cubicBezTo>
                  <a:cubicBezTo>
                    <a:pt x="4" y="2"/>
                    <a:pt x="4" y="2"/>
                    <a:pt x="4" y="5"/>
                  </a:cubicBezTo>
                  <a:cubicBezTo>
                    <a:pt x="4" y="17"/>
                    <a:pt x="4" y="17"/>
                    <a:pt x="4" y="17"/>
                  </a:cubicBezTo>
                  <a:cubicBezTo>
                    <a:pt x="8" y="20"/>
                    <a:pt x="12" y="19"/>
                    <a:pt x="14" y="19"/>
                  </a:cubicBezTo>
                  <a:cubicBezTo>
                    <a:pt x="15" y="19"/>
                    <a:pt x="15" y="19"/>
                    <a:pt x="16" y="20"/>
                  </a:cubicBezTo>
                  <a:cubicBezTo>
                    <a:pt x="16" y="20"/>
                    <a:pt x="16" y="20"/>
                    <a:pt x="16" y="20"/>
                  </a:cubicBezTo>
                  <a:cubicBezTo>
                    <a:pt x="16" y="20"/>
                    <a:pt x="17" y="21"/>
                    <a:pt x="17" y="21"/>
                  </a:cubicBezTo>
                  <a:cubicBezTo>
                    <a:pt x="17" y="20"/>
                    <a:pt x="18" y="19"/>
                    <a:pt x="19" y="19"/>
                  </a:cubicBezTo>
                  <a:cubicBezTo>
                    <a:pt x="21" y="19"/>
                    <a:pt x="25" y="20"/>
                    <a:pt x="30" y="17"/>
                  </a:cubicBezTo>
                  <a:lnTo>
                    <a:pt x="30" y="5"/>
                  </a:lnTo>
                  <a:close/>
                  <a:moveTo>
                    <a:pt x="12" y="18"/>
                  </a:moveTo>
                  <a:cubicBezTo>
                    <a:pt x="10" y="18"/>
                    <a:pt x="8" y="16"/>
                    <a:pt x="8" y="14"/>
                  </a:cubicBezTo>
                  <a:cubicBezTo>
                    <a:pt x="8" y="12"/>
                    <a:pt x="10" y="10"/>
                    <a:pt x="12" y="10"/>
                  </a:cubicBezTo>
                  <a:cubicBezTo>
                    <a:pt x="14" y="10"/>
                    <a:pt x="16" y="12"/>
                    <a:pt x="16" y="14"/>
                  </a:cubicBezTo>
                  <a:cubicBezTo>
                    <a:pt x="16" y="16"/>
                    <a:pt x="14" y="18"/>
                    <a:pt x="12" y="18"/>
                  </a:cubicBezTo>
                  <a:close/>
                  <a:moveTo>
                    <a:pt x="22" y="18"/>
                  </a:moveTo>
                  <a:cubicBezTo>
                    <a:pt x="19" y="18"/>
                    <a:pt x="18" y="16"/>
                    <a:pt x="18" y="14"/>
                  </a:cubicBezTo>
                  <a:cubicBezTo>
                    <a:pt x="18" y="12"/>
                    <a:pt x="19" y="10"/>
                    <a:pt x="22" y="10"/>
                  </a:cubicBezTo>
                  <a:cubicBezTo>
                    <a:pt x="24" y="10"/>
                    <a:pt x="26" y="12"/>
                    <a:pt x="26" y="14"/>
                  </a:cubicBezTo>
                  <a:cubicBezTo>
                    <a:pt x="26" y="16"/>
                    <a:pt x="24" y="18"/>
                    <a:pt x="2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5" name="Freeform 127"/>
            <p:cNvSpPr>
              <a:spLocks/>
            </p:cNvSpPr>
            <p:nvPr/>
          </p:nvSpPr>
          <p:spPr bwMode="auto">
            <a:xfrm>
              <a:off x="5147607" y="4386791"/>
              <a:ext cx="76200" cy="95252"/>
            </a:xfrm>
            <a:custGeom>
              <a:avLst/>
              <a:gdLst>
                <a:gd name="T0" fmla="*/ 29 w 30"/>
                <a:gd name="T1" fmla="*/ 32 h 38"/>
                <a:gd name="T2" fmla="*/ 20 w 30"/>
                <a:gd name="T3" fmla="*/ 32 h 38"/>
                <a:gd name="T4" fmla="*/ 20 w 30"/>
                <a:gd name="T5" fmla="*/ 36 h 38"/>
                <a:gd name="T6" fmla="*/ 19 w 30"/>
                <a:gd name="T7" fmla="*/ 38 h 38"/>
                <a:gd name="T8" fmla="*/ 12 w 30"/>
                <a:gd name="T9" fmla="*/ 38 h 38"/>
                <a:gd name="T10" fmla="*/ 11 w 30"/>
                <a:gd name="T11" fmla="*/ 36 h 38"/>
                <a:gd name="T12" fmla="*/ 11 w 30"/>
                <a:gd name="T13" fmla="*/ 32 h 38"/>
                <a:gd name="T14" fmla="*/ 1 w 30"/>
                <a:gd name="T15" fmla="*/ 32 h 38"/>
                <a:gd name="T16" fmla="*/ 0 w 30"/>
                <a:gd name="T17" fmla="*/ 31 h 38"/>
                <a:gd name="T18" fmla="*/ 0 w 30"/>
                <a:gd name="T19" fmla="*/ 30 h 38"/>
                <a:gd name="T20" fmla="*/ 9 w 30"/>
                <a:gd name="T21" fmla="*/ 22 h 38"/>
                <a:gd name="T22" fmla="*/ 4 w 30"/>
                <a:gd name="T23" fmla="*/ 22 h 38"/>
                <a:gd name="T24" fmla="*/ 2 w 30"/>
                <a:gd name="T25" fmla="*/ 20 h 38"/>
                <a:gd name="T26" fmla="*/ 3 w 30"/>
                <a:gd name="T27" fmla="*/ 19 h 38"/>
                <a:gd name="T28" fmla="*/ 11 w 30"/>
                <a:gd name="T29" fmla="*/ 11 h 38"/>
                <a:gd name="T30" fmla="*/ 7 w 30"/>
                <a:gd name="T31" fmla="*/ 11 h 38"/>
                <a:gd name="T32" fmla="*/ 6 w 30"/>
                <a:gd name="T33" fmla="*/ 10 h 38"/>
                <a:gd name="T34" fmla="*/ 6 w 30"/>
                <a:gd name="T35" fmla="*/ 9 h 38"/>
                <a:gd name="T36" fmla="*/ 14 w 30"/>
                <a:gd name="T37" fmla="*/ 1 h 38"/>
                <a:gd name="T38" fmla="*/ 15 w 30"/>
                <a:gd name="T39" fmla="*/ 0 h 38"/>
                <a:gd name="T40" fmla="*/ 16 w 30"/>
                <a:gd name="T41" fmla="*/ 1 h 38"/>
                <a:gd name="T42" fmla="*/ 24 w 30"/>
                <a:gd name="T43" fmla="*/ 9 h 38"/>
                <a:gd name="T44" fmla="*/ 24 w 30"/>
                <a:gd name="T45" fmla="*/ 10 h 38"/>
                <a:gd name="T46" fmla="*/ 23 w 30"/>
                <a:gd name="T47" fmla="*/ 11 h 38"/>
                <a:gd name="T48" fmla="*/ 19 w 30"/>
                <a:gd name="T49" fmla="*/ 11 h 38"/>
                <a:gd name="T50" fmla="*/ 27 w 30"/>
                <a:gd name="T51" fmla="*/ 19 h 38"/>
                <a:gd name="T52" fmla="*/ 28 w 30"/>
                <a:gd name="T53" fmla="*/ 20 h 38"/>
                <a:gd name="T54" fmla="*/ 26 w 30"/>
                <a:gd name="T55" fmla="*/ 22 h 38"/>
                <a:gd name="T56" fmla="*/ 22 w 30"/>
                <a:gd name="T57" fmla="*/ 22 h 38"/>
                <a:gd name="T58" fmla="*/ 30 w 30"/>
                <a:gd name="T59" fmla="*/ 30 h 38"/>
                <a:gd name="T60" fmla="*/ 30 w 30"/>
                <a:gd name="T61" fmla="*/ 31 h 38"/>
                <a:gd name="T62" fmla="*/ 29 w 30"/>
                <a:gd name="T63"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38">
                  <a:moveTo>
                    <a:pt x="29" y="32"/>
                  </a:moveTo>
                  <a:cubicBezTo>
                    <a:pt x="20" y="32"/>
                    <a:pt x="20" y="32"/>
                    <a:pt x="20" y="32"/>
                  </a:cubicBezTo>
                  <a:cubicBezTo>
                    <a:pt x="20" y="34"/>
                    <a:pt x="20" y="35"/>
                    <a:pt x="20" y="36"/>
                  </a:cubicBezTo>
                  <a:cubicBezTo>
                    <a:pt x="20" y="37"/>
                    <a:pt x="19" y="38"/>
                    <a:pt x="19" y="38"/>
                  </a:cubicBezTo>
                  <a:cubicBezTo>
                    <a:pt x="12" y="38"/>
                    <a:pt x="12" y="38"/>
                    <a:pt x="12" y="38"/>
                  </a:cubicBezTo>
                  <a:cubicBezTo>
                    <a:pt x="11" y="38"/>
                    <a:pt x="11" y="37"/>
                    <a:pt x="11" y="36"/>
                  </a:cubicBezTo>
                  <a:cubicBezTo>
                    <a:pt x="11" y="35"/>
                    <a:pt x="11" y="34"/>
                    <a:pt x="11" y="32"/>
                  </a:cubicBezTo>
                  <a:cubicBezTo>
                    <a:pt x="1" y="32"/>
                    <a:pt x="1" y="32"/>
                    <a:pt x="1" y="32"/>
                  </a:cubicBezTo>
                  <a:cubicBezTo>
                    <a:pt x="0" y="32"/>
                    <a:pt x="0" y="32"/>
                    <a:pt x="0" y="31"/>
                  </a:cubicBezTo>
                  <a:cubicBezTo>
                    <a:pt x="0" y="30"/>
                    <a:pt x="0" y="30"/>
                    <a:pt x="0" y="30"/>
                  </a:cubicBezTo>
                  <a:cubicBezTo>
                    <a:pt x="9" y="22"/>
                    <a:pt x="9" y="22"/>
                    <a:pt x="9" y="22"/>
                  </a:cubicBezTo>
                  <a:cubicBezTo>
                    <a:pt x="4" y="22"/>
                    <a:pt x="4" y="22"/>
                    <a:pt x="4" y="22"/>
                  </a:cubicBezTo>
                  <a:cubicBezTo>
                    <a:pt x="3" y="22"/>
                    <a:pt x="2" y="21"/>
                    <a:pt x="2" y="20"/>
                  </a:cubicBezTo>
                  <a:cubicBezTo>
                    <a:pt x="3" y="19"/>
                    <a:pt x="3" y="19"/>
                    <a:pt x="3" y="19"/>
                  </a:cubicBezTo>
                  <a:cubicBezTo>
                    <a:pt x="11" y="11"/>
                    <a:pt x="11" y="11"/>
                    <a:pt x="11" y="11"/>
                  </a:cubicBezTo>
                  <a:cubicBezTo>
                    <a:pt x="7" y="11"/>
                    <a:pt x="7" y="11"/>
                    <a:pt x="7" y="11"/>
                  </a:cubicBezTo>
                  <a:cubicBezTo>
                    <a:pt x="6" y="11"/>
                    <a:pt x="6" y="10"/>
                    <a:pt x="6" y="10"/>
                  </a:cubicBezTo>
                  <a:cubicBezTo>
                    <a:pt x="6" y="9"/>
                    <a:pt x="6" y="9"/>
                    <a:pt x="6" y="9"/>
                  </a:cubicBezTo>
                  <a:cubicBezTo>
                    <a:pt x="14" y="1"/>
                    <a:pt x="14" y="1"/>
                    <a:pt x="14" y="1"/>
                  </a:cubicBezTo>
                  <a:cubicBezTo>
                    <a:pt x="15" y="0"/>
                    <a:pt x="15" y="0"/>
                    <a:pt x="15" y="0"/>
                  </a:cubicBezTo>
                  <a:cubicBezTo>
                    <a:pt x="16" y="1"/>
                    <a:pt x="16" y="1"/>
                    <a:pt x="16" y="1"/>
                  </a:cubicBezTo>
                  <a:cubicBezTo>
                    <a:pt x="24" y="9"/>
                    <a:pt x="24" y="9"/>
                    <a:pt x="24" y="9"/>
                  </a:cubicBezTo>
                  <a:cubicBezTo>
                    <a:pt x="24" y="10"/>
                    <a:pt x="24" y="10"/>
                    <a:pt x="24" y="10"/>
                  </a:cubicBezTo>
                  <a:cubicBezTo>
                    <a:pt x="24" y="10"/>
                    <a:pt x="24" y="11"/>
                    <a:pt x="23" y="11"/>
                  </a:cubicBezTo>
                  <a:cubicBezTo>
                    <a:pt x="19" y="11"/>
                    <a:pt x="19" y="11"/>
                    <a:pt x="19" y="11"/>
                  </a:cubicBezTo>
                  <a:cubicBezTo>
                    <a:pt x="27" y="19"/>
                    <a:pt x="27" y="19"/>
                    <a:pt x="27" y="19"/>
                  </a:cubicBezTo>
                  <a:cubicBezTo>
                    <a:pt x="28" y="20"/>
                    <a:pt x="28" y="20"/>
                    <a:pt x="28" y="20"/>
                  </a:cubicBezTo>
                  <a:cubicBezTo>
                    <a:pt x="28" y="21"/>
                    <a:pt x="27" y="22"/>
                    <a:pt x="26" y="22"/>
                  </a:cubicBezTo>
                  <a:cubicBezTo>
                    <a:pt x="22" y="22"/>
                    <a:pt x="22" y="22"/>
                    <a:pt x="22" y="22"/>
                  </a:cubicBezTo>
                  <a:cubicBezTo>
                    <a:pt x="30" y="30"/>
                    <a:pt x="30" y="30"/>
                    <a:pt x="30" y="30"/>
                  </a:cubicBezTo>
                  <a:cubicBezTo>
                    <a:pt x="30" y="31"/>
                    <a:pt x="30" y="31"/>
                    <a:pt x="30" y="31"/>
                  </a:cubicBezTo>
                  <a:cubicBezTo>
                    <a:pt x="30" y="32"/>
                    <a:pt x="30" y="32"/>
                    <a:pt x="29"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7" name="Freeform 132"/>
            <p:cNvSpPr>
              <a:spLocks noEditPoints="1"/>
            </p:cNvSpPr>
            <p:nvPr/>
          </p:nvSpPr>
          <p:spPr bwMode="auto">
            <a:xfrm>
              <a:off x="5670551" y="4468284"/>
              <a:ext cx="120651" cy="95251"/>
            </a:xfrm>
            <a:custGeom>
              <a:avLst/>
              <a:gdLst>
                <a:gd name="T0" fmla="*/ 33 w 48"/>
                <a:gd name="T1" fmla="*/ 23 h 38"/>
                <a:gd name="T2" fmla="*/ 31 w 48"/>
                <a:gd name="T3" fmla="*/ 25 h 38"/>
                <a:gd name="T4" fmla="*/ 17 w 48"/>
                <a:gd name="T5" fmla="*/ 25 h 38"/>
                <a:gd name="T6" fmla="*/ 15 w 48"/>
                <a:gd name="T7" fmla="*/ 23 h 38"/>
                <a:gd name="T8" fmla="*/ 15 w 48"/>
                <a:gd name="T9" fmla="*/ 18 h 38"/>
                <a:gd name="T10" fmla="*/ 18 w 48"/>
                <a:gd name="T11" fmla="*/ 18 h 38"/>
                <a:gd name="T12" fmla="*/ 18 w 48"/>
                <a:gd name="T13" fmla="*/ 22 h 38"/>
                <a:gd name="T14" fmla="*/ 30 w 48"/>
                <a:gd name="T15" fmla="*/ 22 h 38"/>
                <a:gd name="T16" fmla="*/ 30 w 48"/>
                <a:gd name="T17" fmla="*/ 18 h 38"/>
                <a:gd name="T18" fmla="*/ 33 w 48"/>
                <a:gd name="T19" fmla="*/ 18 h 38"/>
                <a:gd name="T20" fmla="*/ 33 w 48"/>
                <a:gd name="T21" fmla="*/ 23 h 38"/>
                <a:gd name="T22" fmla="*/ 45 w 48"/>
                <a:gd name="T23" fmla="*/ 10 h 38"/>
                <a:gd name="T24" fmla="*/ 44 w 48"/>
                <a:gd name="T25" fmla="*/ 8 h 38"/>
                <a:gd name="T26" fmla="*/ 44 w 48"/>
                <a:gd name="T27" fmla="*/ 12 h 38"/>
                <a:gd name="T28" fmla="*/ 4 w 48"/>
                <a:gd name="T29" fmla="*/ 12 h 38"/>
                <a:gd name="T30" fmla="*/ 4 w 48"/>
                <a:gd name="T31" fmla="*/ 8 h 38"/>
                <a:gd name="T32" fmla="*/ 3 w 48"/>
                <a:gd name="T33" fmla="*/ 10 h 38"/>
                <a:gd name="T34" fmla="*/ 1 w 48"/>
                <a:gd name="T35" fmla="*/ 15 h 38"/>
                <a:gd name="T36" fmla="*/ 5 w 48"/>
                <a:gd name="T37" fmla="*/ 36 h 38"/>
                <a:gd name="T38" fmla="*/ 8 w 48"/>
                <a:gd name="T39" fmla="*/ 38 h 38"/>
                <a:gd name="T40" fmla="*/ 41 w 48"/>
                <a:gd name="T41" fmla="*/ 38 h 38"/>
                <a:gd name="T42" fmla="*/ 43 w 48"/>
                <a:gd name="T43" fmla="*/ 36 h 38"/>
                <a:gd name="T44" fmla="*/ 47 w 48"/>
                <a:gd name="T45" fmla="*/ 15 h 38"/>
                <a:gd name="T46" fmla="*/ 45 w 48"/>
                <a:gd name="T47" fmla="*/ 10 h 38"/>
                <a:gd name="T48" fmla="*/ 33 w 48"/>
                <a:gd name="T49" fmla="*/ 0 h 38"/>
                <a:gd name="T50" fmla="*/ 15 w 48"/>
                <a:gd name="T51" fmla="*/ 0 h 38"/>
                <a:gd name="T52" fmla="*/ 12 w 48"/>
                <a:gd name="T53" fmla="*/ 3 h 38"/>
                <a:gd name="T54" fmla="*/ 36 w 48"/>
                <a:gd name="T55" fmla="*/ 3 h 38"/>
                <a:gd name="T56" fmla="*/ 33 w 48"/>
                <a:gd name="T57" fmla="*/ 0 h 38"/>
                <a:gd name="T58" fmla="*/ 41 w 48"/>
                <a:gd name="T59" fmla="*/ 8 h 38"/>
                <a:gd name="T60" fmla="*/ 38 w 48"/>
                <a:gd name="T61" fmla="*/ 5 h 38"/>
                <a:gd name="T62" fmla="*/ 10 w 48"/>
                <a:gd name="T63" fmla="*/ 5 h 38"/>
                <a:gd name="T64" fmla="*/ 8 w 48"/>
                <a:gd name="T65" fmla="*/ 8 h 38"/>
                <a:gd name="T66" fmla="*/ 8 w 48"/>
                <a:gd name="T67" fmla="*/ 10 h 38"/>
                <a:gd name="T68" fmla="*/ 41 w 48"/>
                <a:gd name="T69" fmla="*/ 10 h 38"/>
                <a:gd name="T70" fmla="*/ 41 w 48"/>
                <a:gd name="T71"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38">
                  <a:moveTo>
                    <a:pt x="33" y="23"/>
                  </a:moveTo>
                  <a:cubicBezTo>
                    <a:pt x="33" y="23"/>
                    <a:pt x="33" y="25"/>
                    <a:pt x="31" y="25"/>
                  </a:cubicBezTo>
                  <a:cubicBezTo>
                    <a:pt x="17" y="25"/>
                    <a:pt x="17" y="25"/>
                    <a:pt x="17" y="25"/>
                  </a:cubicBezTo>
                  <a:cubicBezTo>
                    <a:pt x="15" y="25"/>
                    <a:pt x="15" y="23"/>
                    <a:pt x="15" y="23"/>
                  </a:cubicBezTo>
                  <a:cubicBezTo>
                    <a:pt x="15" y="18"/>
                    <a:pt x="15" y="18"/>
                    <a:pt x="15" y="18"/>
                  </a:cubicBezTo>
                  <a:cubicBezTo>
                    <a:pt x="18" y="18"/>
                    <a:pt x="18" y="18"/>
                    <a:pt x="18" y="18"/>
                  </a:cubicBezTo>
                  <a:cubicBezTo>
                    <a:pt x="18" y="22"/>
                    <a:pt x="18" y="22"/>
                    <a:pt x="18" y="22"/>
                  </a:cubicBezTo>
                  <a:cubicBezTo>
                    <a:pt x="30" y="22"/>
                    <a:pt x="30" y="22"/>
                    <a:pt x="30" y="22"/>
                  </a:cubicBezTo>
                  <a:cubicBezTo>
                    <a:pt x="30" y="18"/>
                    <a:pt x="30" y="18"/>
                    <a:pt x="30" y="18"/>
                  </a:cubicBezTo>
                  <a:cubicBezTo>
                    <a:pt x="33" y="18"/>
                    <a:pt x="33" y="18"/>
                    <a:pt x="33" y="18"/>
                  </a:cubicBezTo>
                  <a:lnTo>
                    <a:pt x="33" y="23"/>
                  </a:lnTo>
                  <a:close/>
                  <a:moveTo>
                    <a:pt x="45" y="10"/>
                  </a:moveTo>
                  <a:cubicBezTo>
                    <a:pt x="44" y="8"/>
                    <a:pt x="44" y="8"/>
                    <a:pt x="44" y="8"/>
                  </a:cubicBezTo>
                  <a:cubicBezTo>
                    <a:pt x="44" y="12"/>
                    <a:pt x="44" y="12"/>
                    <a:pt x="44" y="12"/>
                  </a:cubicBezTo>
                  <a:cubicBezTo>
                    <a:pt x="4" y="12"/>
                    <a:pt x="4" y="12"/>
                    <a:pt x="4" y="12"/>
                  </a:cubicBezTo>
                  <a:cubicBezTo>
                    <a:pt x="4" y="8"/>
                    <a:pt x="4" y="8"/>
                    <a:pt x="4" y="8"/>
                  </a:cubicBezTo>
                  <a:cubicBezTo>
                    <a:pt x="4" y="8"/>
                    <a:pt x="4" y="8"/>
                    <a:pt x="3" y="10"/>
                  </a:cubicBezTo>
                  <a:cubicBezTo>
                    <a:pt x="1" y="11"/>
                    <a:pt x="0" y="12"/>
                    <a:pt x="1" y="15"/>
                  </a:cubicBezTo>
                  <a:cubicBezTo>
                    <a:pt x="2" y="18"/>
                    <a:pt x="4" y="34"/>
                    <a:pt x="5" y="36"/>
                  </a:cubicBezTo>
                  <a:cubicBezTo>
                    <a:pt x="5" y="38"/>
                    <a:pt x="8" y="38"/>
                    <a:pt x="8" y="38"/>
                  </a:cubicBezTo>
                  <a:cubicBezTo>
                    <a:pt x="41" y="38"/>
                    <a:pt x="41" y="38"/>
                    <a:pt x="41" y="38"/>
                  </a:cubicBezTo>
                  <a:cubicBezTo>
                    <a:pt x="41" y="38"/>
                    <a:pt x="43" y="38"/>
                    <a:pt x="43" y="36"/>
                  </a:cubicBezTo>
                  <a:cubicBezTo>
                    <a:pt x="44" y="34"/>
                    <a:pt x="46" y="18"/>
                    <a:pt x="47" y="15"/>
                  </a:cubicBezTo>
                  <a:cubicBezTo>
                    <a:pt x="48" y="12"/>
                    <a:pt x="47" y="11"/>
                    <a:pt x="45" y="10"/>
                  </a:cubicBezTo>
                  <a:close/>
                  <a:moveTo>
                    <a:pt x="33" y="0"/>
                  </a:moveTo>
                  <a:cubicBezTo>
                    <a:pt x="15" y="0"/>
                    <a:pt x="15" y="0"/>
                    <a:pt x="15" y="0"/>
                  </a:cubicBezTo>
                  <a:cubicBezTo>
                    <a:pt x="15" y="0"/>
                    <a:pt x="12" y="0"/>
                    <a:pt x="12" y="3"/>
                  </a:cubicBezTo>
                  <a:cubicBezTo>
                    <a:pt x="36" y="3"/>
                    <a:pt x="36" y="3"/>
                    <a:pt x="36" y="3"/>
                  </a:cubicBezTo>
                  <a:cubicBezTo>
                    <a:pt x="36" y="0"/>
                    <a:pt x="33" y="0"/>
                    <a:pt x="33" y="0"/>
                  </a:cubicBezTo>
                  <a:close/>
                  <a:moveTo>
                    <a:pt x="41" y="8"/>
                  </a:moveTo>
                  <a:cubicBezTo>
                    <a:pt x="41" y="5"/>
                    <a:pt x="38" y="5"/>
                    <a:pt x="38" y="5"/>
                  </a:cubicBezTo>
                  <a:cubicBezTo>
                    <a:pt x="10" y="5"/>
                    <a:pt x="10" y="5"/>
                    <a:pt x="10" y="5"/>
                  </a:cubicBezTo>
                  <a:cubicBezTo>
                    <a:pt x="10" y="5"/>
                    <a:pt x="8" y="5"/>
                    <a:pt x="8" y="8"/>
                  </a:cubicBezTo>
                  <a:cubicBezTo>
                    <a:pt x="8" y="10"/>
                    <a:pt x="8" y="10"/>
                    <a:pt x="8" y="10"/>
                  </a:cubicBezTo>
                  <a:cubicBezTo>
                    <a:pt x="41" y="10"/>
                    <a:pt x="41" y="10"/>
                    <a:pt x="41" y="10"/>
                  </a:cubicBezTo>
                  <a:lnTo>
                    <a:pt x="4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8" name="Freeform 146"/>
            <p:cNvSpPr>
              <a:spLocks noEditPoints="1"/>
            </p:cNvSpPr>
            <p:nvPr/>
          </p:nvSpPr>
          <p:spPr bwMode="auto">
            <a:xfrm>
              <a:off x="5560485" y="4351867"/>
              <a:ext cx="107951" cy="129117"/>
            </a:xfrm>
            <a:custGeom>
              <a:avLst/>
              <a:gdLst>
                <a:gd name="T0" fmla="*/ 39 w 43"/>
                <a:gd name="T1" fmla="*/ 30 h 51"/>
                <a:gd name="T2" fmla="*/ 35 w 43"/>
                <a:gd name="T3" fmla="*/ 34 h 51"/>
                <a:gd name="T4" fmla="*/ 17 w 43"/>
                <a:gd name="T5" fmla="*/ 36 h 51"/>
                <a:gd name="T6" fmla="*/ 5 w 43"/>
                <a:gd name="T7" fmla="*/ 32 h 51"/>
                <a:gd name="T8" fmla="*/ 3 w 43"/>
                <a:gd name="T9" fmla="*/ 27 h 51"/>
                <a:gd name="T10" fmla="*/ 0 w 43"/>
                <a:gd name="T11" fmla="*/ 8 h 51"/>
                <a:gd name="T12" fmla="*/ 5 w 43"/>
                <a:gd name="T13" fmla="*/ 3 h 51"/>
                <a:gd name="T14" fmla="*/ 15 w 43"/>
                <a:gd name="T15" fmla="*/ 1 h 51"/>
                <a:gd name="T16" fmla="*/ 36 w 43"/>
                <a:gd name="T17" fmla="*/ 3 h 51"/>
                <a:gd name="T18" fmla="*/ 42 w 43"/>
                <a:gd name="T19" fmla="*/ 6 h 51"/>
                <a:gd name="T20" fmla="*/ 42 w 43"/>
                <a:gd name="T21" fmla="*/ 10 h 51"/>
                <a:gd name="T22" fmla="*/ 39 w 43"/>
                <a:gd name="T23" fmla="*/ 30 h 51"/>
                <a:gd name="T24" fmla="*/ 33 w 43"/>
                <a:gd name="T25" fmla="*/ 48 h 51"/>
                <a:gd name="T26" fmla="*/ 15 w 43"/>
                <a:gd name="T27" fmla="*/ 50 h 51"/>
                <a:gd name="T28" fmla="*/ 7 w 43"/>
                <a:gd name="T29" fmla="*/ 46 h 51"/>
                <a:gd name="T30" fmla="*/ 5 w 43"/>
                <a:gd name="T31" fmla="*/ 37 h 51"/>
                <a:gd name="T32" fmla="*/ 5 w 43"/>
                <a:gd name="T33" fmla="*/ 36 h 51"/>
                <a:gd name="T34" fmla="*/ 6 w 43"/>
                <a:gd name="T35" fmla="*/ 36 h 51"/>
                <a:gd name="T36" fmla="*/ 37 w 43"/>
                <a:gd name="T37" fmla="*/ 36 h 51"/>
                <a:gd name="T38" fmla="*/ 37 w 43"/>
                <a:gd name="T39" fmla="*/ 39 h 51"/>
                <a:gd name="T40" fmla="*/ 33 w 43"/>
                <a:gd name="T41" fmla="*/ 48 h 51"/>
                <a:gd name="T42" fmla="*/ 30 w 43"/>
                <a:gd name="T43" fmla="*/ 5 h 51"/>
                <a:gd name="T44" fmla="*/ 12 w 43"/>
                <a:gd name="T45" fmla="*/ 5 h 51"/>
                <a:gd name="T46" fmla="*/ 7 w 43"/>
                <a:gd name="T47" fmla="*/ 7 h 51"/>
                <a:gd name="T48" fmla="*/ 14 w 43"/>
                <a:gd name="T49" fmla="*/ 10 h 51"/>
                <a:gd name="T50" fmla="*/ 28 w 43"/>
                <a:gd name="T51" fmla="*/ 10 h 51"/>
                <a:gd name="T52" fmla="*/ 35 w 43"/>
                <a:gd name="T53" fmla="*/ 7 h 51"/>
                <a:gd name="T54" fmla="*/ 30 w 43"/>
                <a:gd name="T55" fmla="*/ 5 h 51"/>
                <a:gd name="T56" fmla="*/ 18 w 43"/>
                <a:gd name="T57" fmla="*/ 19 h 51"/>
                <a:gd name="T58" fmla="*/ 14 w 43"/>
                <a:gd name="T59" fmla="*/ 25 h 51"/>
                <a:gd name="T60" fmla="*/ 22 w 43"/>
                <a:gd name="T61" fmla="*/ 32 h 51"/>
                <a:gd name="T62" fmla="*/ 28 w 43"/>
                <a:gd name="T63" fmla="*/ 24 h 51"/>
                <a:gd name="T64" fmla="*/ 18 w 43"/>
                <a:gd name="T65" fmla="*/ 19 h 51"/>
                <a:gd name="T66" fmla="*/ 20 w 43"/>
                <a:gd name="T67" fmla="*/ 28 h 51"/>
                <a:gd name="T68" fmla="*/ 19 w 43"/>
                <a:gd name="T69" fmla="*/ 22 h 51"/>
                <a:gd name="T70" fmla="*/ 24 w 43"/>
                <a:gd name="T71" fmla="*/ 25 h 51"/>
                <a:gd name="T72" fmla="*/ 20 w 43"/>
                <a:gd name="T7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51">
                  <a:moveTo>
                    <a:pt x="39" y="30"/>
                  </a:moveTo>
                  <a:cubicBezTo>
                    <a:pt x="39" y="32"/>
                    <a:pt x="37" y="33"/>
                    <a:pt x="35" y="34"/>
                  </a:cubicBezTo>
                  <a:cubicBezTo>
                    <a:pt x="30" y="36"/>
                    <a:pt x="23" y="37"/>
                    <a:pt x="17" y="36"/>
                  </a:cubicBezTo>
                  <a:cubicBezTo>
                    <a:pt x="12" y="36"/>
                    <a:pt x="8" y="35"/>
                    <a:pt x="5" y="32"/>
                  </a:cubicBezTo>
                  <a:cubicBezTo>
                    <a:pt x="3" y="31"/>
                    <a:pt x="3" y="29"/>
                    <a:pt x="3" y="27"/>
                  </a:cubicBezTo>
                  <a:cubicBezTo>
                    <a:pt x="2" y="21"/>
                    <a:pt x="0" y="14"/>
                    <a:pt x="0" y="8"/>
                  </a:cubicBezTo>
                  <a:cubicBezTo>
                    <a:pt x="0" y="5"/>
                    <a:pt x="3" y="4"/>
                    <a:pt x="5" y="3"/>
                  </a:cubicBezTo>
                  <a:cubicBezTo>
                    <a:pt x="8" y="2"/>
                    <a:pt x="12" y="1"/>
                    <a:pt x="15" y="1"/>
                  </a:cubicBezTo>
                  <a:cubicBezTo>
                    <a:pt x="22" y="0"/>
                    <a:pt x="29" y="1"/>
                    <a:pt x="36" y="3"/>
                  </a:cubicBezTo>
                  <a:cubicBezTo>
                    <a:pt x="38" y="3"/>
                    <a:pt x="41" y="4"/>
                    <a:pt x="42" y="6"/>
                  </a:cubicBezTo>
                  <a:cubicBezTo>
                    <a:pt x="43" y="7"/>
                    <a:pt x="43" y="9"/>
                    <a:pt x="42" y="10"/>
                  </a:cubicBezTo>
                  <a:cubicBezTo>
                    <a:pt x="41" y="16"/>
                    <a:pt x="40" y="23"/>
                    <a:pt x="39" y="30"/>
                  </a:cubicBezTo>
                  <a:close/>
                  <a:moveTo>
                    <a:pt x="33" y="48"/>
                  </a:moveTo>
                  <a:cubicBezTo>
                    <a:pt x="28" y="51"/>
                    <a:pt x="21" y="51"/>
                    <a:pt x="15" y="50"/>
                  </a:cubicBezTo>
                  <a:cubicBezTo>
                    <a:pt x="12" y="50"/>
                    <a:pt x="8" y="49"/>
                    <a:pt x="7" y="46"/>
                  </a:cubicBezTo>
                  <a:cubicBezTo>
                    <a:pt x="6" y="43"/>
                    <a:pt x="5" y="40"/>
                    <a:pt x="5" y="37"/>
                  </a:cubicBezTo>
                  <a:cubicBezTo>
                    <a:pt x="5" y="36"/>
                    <a:pt x="5" y="36"/>
                    <a:pt x="5" y="36"/>
                  </a:cubicBezTo>
                  <a:cubicBezTo>
                    <a:pt x="6" y="36"/>
                    <a:pt x="6" y="36"/>
                    <a:pt x="6" y="36"/>
                  </a:cubicBezTo>
                  <a:cubicBezTo>
                    <a:pt x="15" y="42"/>
                    <a:pt x="27" y="42"/>
                    <a:pt x="37" y="36"/>
                  </a:cubicBezTo>
                  <a:cubicBezTo>
                    <a:pt x="38" y="36"/>
                    <a:pt x="37" y="38"/>
                    <a:pt x="37" y="39"/>
                  </a:cubicBezTo>
                  <a:cubicBezTo>
                    <a:pt x="36" y="42"/>
                    <a:pt x="37" y="46"/>
                    <a:pt x="33" y="48"/>
                  </a:cubicBezTo>
                  <a:close/>
                  <a:moveTo>
                    <a:pt x="30" y="5"/>
                  </a:moveTo>
                  <a:cubicBezTo>
                    <a:pt x="24" y="4"/>
                    <a:pt x="18" y="4"/>
                    <a:pt x="12" y="5"/>
                  </a:cubicBezTo>
                  <a:cubicBezTo>
                    <a:pt x="10" y="5"/>
                    <a:pt x="8" y="6"/>
                    <a:pt x="7" y="7"/>
                  </a:cubicBezTo>
                  <a:cubicBezTo>
                    <a:pt x="9" y="9"/>
                    <a:pt x="12" y="9"/>
                    <a:pt x="14" y="10"/>
                  </a:cubicBezTo>
                  <a:cubicBezTo>
                    <a:pt x="19" y="10"/>
                    <a:pt x="23" y="10"/>
                    <a:pt x="28" y="10"/>
                  </a:cubicBezTo>
                  <a:cubicBezTo>
                    <a:pt x="30" y="9"/>
                    <a:pt x="33" y="9"/>
                    <a:pt x="35" y="7"/>
                  </a:cubicBezTo>
                  <a:cubicBezTo>
                    <a:pt x="34" y="6"/>
                    <a:pt x="32" y="5"/>
                    <a:pt x="30" y="5"/>
                  </a:cubicBezTo>
                  <a:close/>
                  <a:moveTo>
                    <a:pt x="18" y="19"/>
                  </a:moveTo>
                  <a:cubicBezTo>
                    <a:pt x="16" y="20"/>
                    <a:pt x="14" y="22"/>
                    <a:pt x="14" y="25"/>
                  </a:cubicBezTo>
                  <a:cubicBezTo>
                    <a:pt x="14" y="29"/>
                    <a:pt x="18" y="32"/>
                    <a:pt x="22" y="32"/>
                  </a:cubicBezTo>
                  <a:cubicBezTo>
                    <a:pt x="25" y="31"/>
                    <a:pt x="28" y="28"/>
                    <a:pt x="28" y="24"/>
                  </a:cubicBezTo>
                  <a:cubicBezTo>
                    <a:pt x="27" y="20"/>
                    <a:pt x="22" y="17"/>
                    <a:pt x="18" y="19"/>
                  </a:cubicBezTo>
                  <a:close/>
                  <a:moveTo>
                    <a:pt x="20" y="28"/>
                  </a:moveTo>
                  <a:cubicBezTo>
                    <a:pt x="17" y="27"/>
                    <a:pt x="17" y="23"/>
                    <a:pt x="19" y="22"/>
                  </a:cubicBezTo>
                  <a:cubicBezTo>
                    <a:pt x="22" y="21"/>
                    <a:pt x="24" y="22"/>
                    <a:pt x="24" y="25"/>
                  </a:cubicBezTo>
                  <a:cubicBezTo>
                    <a:pt x="25" y="27"/>
                    <a:pt x="22" y="29"/>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9" name="Freeform 154"/>
            <p:cNvSpPr>
              <a:spLocks noEditPoints="1"/>
            </p:cNvSpPr>
            <p:nvPr/>
          </p:nvSpPr>
          <p:spPr bwMode="auto">
            <a:xfrm>
              <a:off x="5401735" y="4233334"/>
              <a:ext cx="84667" cy="65617"/>
            </a:xfrm>
            <a:custGeom>
              <a:avLst/>
              <a:gdLst>
                <a:gd name="T0" fmla="*/ 30 w 34"/>
                <a:gd name="T1" fmla="*/ 11 h 27"/>
                <a:gd name="T2" fmla="*/ 29 w 34"/>
                <a:gd name="T3" fmla="*/ 9 h 27"/>
                <a:gd name="T4" fmla="*/ 30 w 34"/>
                <a:gd name="T5" fmla="*/ 8 h 27"/>
                <a:gd name="T6" fmla="*/ 31 w 34"/>
                <a:gd name="T7" fmla="*/ 9 h 27"/>
                <a:gd name="T8" fmla="*/ 30 w 34"/>
                <a:gd name="T9" fmla="*/ 11 h 27"/>
                <a:gd name="T10" fmla="*/ 17 w 34"/>
                <a:gd name="T11" fmla="*/ 24 h 27"/>
                <a:gd name="T12" fmla="*/ 9 w 34"/>
                <a:gd name="T13" fmla="*/ 15 h 27"/>
                <a:gd name="T14" fmla="*/ 17 w 34"/>
                <a:gd name="T15" fmla="*/ 7 h 27"/>
                <a:gd name="T16" fmla="*/ 26 w 34"/>
                <a:gd name="T17" fmla="*/ 15 h 27"/>
                <a:gd name="T18" fmla="*/ 17 w 34"/>
                <a:gd name="T19" fmla="*/ 24 h 27"/>
                <a:gd name="T20" fmla="*/ 31 w 34"/>
                <a:gd name="T21" fmla="*/ 5 h 27"/>
                <a:gd name="T22" fmla="*/ 27 w 34"/>
                <a:gd name="T23" fmla="*/ 5 h 27"/>
                <a:gd name="T24" fmla="*/ 26 w 34"/>
                <a:gd name="T25" fmla="*/ 4 h 27"/>
                <a:gd name="T26" fmla="*/ 25 w 34"/>
                <a:gd name="T27" fmla="*/ 1 h 27"/>
                <a:gd name="T28" fmla="*/ 23 w 34"/>
                <a:gd name="T29" fmla="*/ 0 h 27"/>
                <a:gd name="T30" fmla="*/ 12 w 34"/>
                <a:gd name="T31" fmla="*/ 0 h 27"/>
                <a:gd name="T32" fmla="*/ 10 w 34"/>
                <a:gd name="T33" fmla="*/ 1 h 27"/>
                <a:gd name="T34" fmla="*/ 9 w 34"/>
                <a:gd name="T35" fmla="*/ 4 h 27"/>
                <a:gd name="T36" fmla="*/ 8 w 34"/>
                <a:gd name="T37" fmla="*/ 5 h 27"/>
                <a:gd name="T38" fmla="*/ 4 w 34"/>
                <a:gd name="T39" fmla="*/ 5 h 27"/>
                <a:gd name="T40" fmla="*/ 0 w 34"/>
                <a:gd name="T41" fmla="*/ 8 h 27"/>
                <a:gd name="T42" fmla="*/ 0 w 34"/>
                <a:gd name="T43" fmla="*/ 24 h 27"/>
                <a:gd name="T44" fmla="*/ 4 w 34"/>
                <a:gd name="T45" fmla="*/ 27 h 27"/>
                <a:gd name="T46" fmla="*/ 31 w 34"/>
                <a:gd name="T47" fmla="*/ 27 h 27"/>
                <a:gd name="T48" fmla="*/ 34 w 34"/>
                <a:gd name="T49" fmla="*/ 24 h 27"/>
                <a:gd name="T50" fmla="*/ 34 w 34"/>
                <a:gd name="T51" fmla="*/ 8 h 27"/>
                <a:gd name="T52" fmla="*/ 31 w 34"/>
                <a:gd name="T53" fmla="*/ 5 h 27"/>
                <a:gd name="T54" fmla="*/ 17 w 34"/>
                <a:gd name="T55" fmla="*/ 10 h 27"/>
                <a:gd name="T56" fmla="*/ 12 w 34"/>
                <a:gd name="T57" fmla="*/ 15 h 27"/>
                <a:gd name="T58" fmla="*/ 17 w 34"/>
                <a:gd name="T59" fmla="*/ 20 h 27"/>
                <a:gd name="T60" fmla="*/ 23 w 34"/>
                <a:gd name="T61" fmla="*/ 15 h 27"/>
                <a:gd name="T62" fmla="*/ 17 w 34"/>
                <a:gd name="T6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7">
                  <a:moveTo>
                    <a:pt x="30" y="11"/>
                  </a:moveTo>
                  <a:cubicBezTo>
                    <a:pt x="29" y="11"/>
                    <a:pt x="29" y="10"/>
                    <a:pt x="29" y="9"/>
                  </a:cubicBezTo>
                  <a:cubicBezTo>
                    <a:pt x="29" y="9"/>
                    <a:pt x="29" y="8"/>
                    <a:pt x="30" y="8"/>
                  </a:cubicBezTo>
                  <a:cubicBezTo>
                    <a:pt x="31" y="8"/>
                    <a:pt x="31" y="9"/>
                    <a:pt x="31" y="9"/>
                  </a:cubicBezTo>
                  <a:cubicBezTo>
                    <a:pt x="31" y="10"/>
                    <a:pt x="31" y="11"/>
                    <a:pt x="30" y="11"/>
                  </a:cubicBezTo>
                  <a:close/>
                  <a:moveTo>
                    <a:pt x="17" y="24"/>
                  </a:moveTo>
                  <a:cubicBezTo>
                    <a:pt x="13" y="24"/>
                    <a:pt x="9" y="20"/>
                    <a:pt x="9" y="15"/>
                  </a:cubicBezTo>
                  <a:cubicBezTo>
                    <a:pt x="9" y="10"/>
                    <a:pt x="13" y="7"/>
                    <a:pt x="17" y="7"/>
                  </a:cubicBezTo>
                  <a:cubicBezTo>
                    <a:pt x="22" y="7"/>
                    <a:pt x="26" y="10"/>
                    <a:pt x="26" y="15"/>
                  </a:cubicBezTo>
                  <a:cubicBezTo>
                    <a:pt x="26" y="20"/>
                    <a:pt x="22" y="24"/>
                    <a:pt x="17" y="24"/>
                  </a:cubicBezTo>
                  <a:close/>
                  <a:moveTo>
                    <a:pt x="31" y="5"/>
                  </a:moveTo>
                  <a:cubicBezTo>
                    <a:pt x="27" y="5"/>
                    <a:pt x="27" y="5"/>
                    <a:pt x="27" y="5"/>
                  </a:cubicBezTo>
                  <a:cubicBezTo>
                    <a:pt x="26" y="5"/>
                    <a:pt x="26" y="4"/>
                    <a:pt x="26" y="4"/>
                  </a:cubicBezTo>
                  <a:cubicBezTo>
                    <a:pt x="25" y="1"/>
                    <a:pt x="25" y="1"/>
                    <a:pt x="25" y="1"/>
                  </a:cubicBezTo>
                  <a:cubicBezTo>
                    <a:pt x="24" y="0"/>
                    <a:pt x="24" y="0"/>
                    <a:pt x="23" y="0"/>
                  </a:cubicBezTo>
                  <a:cubicBezTo>
                    <a:pt x="12" y="0"/>
                    <a:pt x="12" y="0"/>
                    <a:pt x="12" y="0"/>
                  </a:cubicBezTo>
                  <a:cubicBezTo>
                    <a:pt x="11" y="0"/>
                    <a:pt x="11" y="0"/>
                    <a:pt x="10" y="1"/>
                  </a:cubicBezTo>
                  <a:cubicBezTo>
                    <a:pt x="9" y="4"/>
                    <a:pt x="9" y="4"/>
                    <a:pt x="9" y="4"/>
                  </a:cubicBezTo>
                  <a:cubicBezTo>
                    <a:pt x="9" y="4"/>
                    <a:pt x="9" y="5"/>
                    <a:pt x="8" y="5"/>
                  </a:cubicBezTo>
                  <a:cubicBezTo>
                    <a:pt x="4" y="5"/>
                    <a:pt x="4" y="5"/>
                    <a:pt x="4" y="5"/>
                  </a:cubicBezTo>
                  <a:cubicBezTo>
                    <a:pt x="2" y="5"/>
                    <a:pt x="0" y="6"/>
                    <a:pt x="0" y="8"/>
                  </a:cubicBezTo>
                  <a:cubicBezTo>
                    <a:pt x="0" y="24"/>
                    <a:pt x="0" y="24"/>
                    <a:pt x="0" y="24"/>
                  </a:cubicBezTo>
                  <a:cubicBezTo>
                    <a:pt x="0" y="25"/>
                    <a:pt x="2" y="27"/>
                    <a:pt x="4" y="27"/>
                  </a:cubicBezTo>
                  <a:cubicBezTo>
                    <a:pt x="31" y="27"/>
                    <a:pt x="31" y="27"/>
                    <a:pt x="31" y="27"/>
                  </a:cubicBezTo>
                  <a:cubicBezTo>
                    <a:pt x="33" y="27"/>
                    <a:pt x="34" y="25"/>
                    <a:pt x="34" y="24"/>
                  </a:cubicBezTo>
                  <a:cubicBezTo>
                    <a:pt x="34" y="8"/>
                    <a:pt x="34" y="8"/>
                    <a:pt x="34" y="8"/>
                  </a:cubicBezTo>
                  <a:cubicBezTo>
                    <a:pt x="34" y="6"/>
                    <a:pt x="33" y="5"/>
                    <a:pt x="31" y="5"/>
                  </a:cubicBezTo>
                  <a:close/>
                  <a:moveTo>
                    <a:pt x="17" y="10"/>
                  </a:moveTo>
                  <a:cubicBezTo>
                    <a:pt x="15" y="10"/>
                    <a:pt x="12" y="12"/>
                    <a:pt x="12" y="15"/>
                  </a:cubicBezTo>
                  <a:cubicBezTo>
                    <a:pt x="12" y="18"/>
                    <a:pt x="15" y="20"/>
                    <a:pt x="17" y="20"/>
                  </a:cubicBezTo>
                  <a:cubicBezTo>
                    <a:pt x="20" y="20"/>
                    <a:pt x="23" y="18"/>
                    <a:pt x="23" y="15"/>
                  </a:cubicBezTo>
                  <a:cubicBezTo>
                    <a:pt x="23" y="12"/>
                    <a:pt x="20" y="1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0" name="Freeform 156"/>
            <p:cNvSpPr>
              <a:spLocks noEditPoints="1"/>
            </p:cNvSpPr>
            <p:nvPr/>
          </p:nvSpPr>
          <p:spPr bwMode="auto">
            <a:xfrm>
              <a:off x="5971117" y="4565651"/>
              <a:ext cx="203200" cy="175684"/>
            </a:xfrm>
            <a:custGeom>
              <a:avLst/>
              <a:gdLst>
                <a:gd name="T0" fmla="*/ 17 w 81"/>
                <a:gd name="T1" fmla="*/ 62 h 70"/>
                <a:gd name="T2" fmla="*/ 23 w 81"/>
                <a:gd name="T3" fmla="*/ 35 h 70"/>
                <a:gd name="T4" fmla="*/ 57 w 81"/>
                <a:gd name="T5" fmla="*/ 35 h 70"/>
                <a:gd name="T6" fmla="*/ 63 w 81"/>
                <a:gd name="T7" fmla="*/ 62 h 70"/>
                <a:gd name="T8" fmla="*/ 17 w 81"/>
                <a:gd name="T9" fmla="*/ 62 h 70"/>
                <a:gd name="T10" fmla="*/ 76 w 81"/>
                <a:gd name="T11" fmla="*/ 26 h 70"/>
                <a:gd name="T12" fmla="*/ 4 w 81"/>
                <a:gd name="T13" fmla="*/ 26 h 70"/>
                <a:gd name="T14" fmla="*/ 0 w 81"/>
                <a:gd name="T15" fmla="*/ 31 h 70"/>
                <a:gd name="T16" fmla="*/ 0 w 81"/>
                <a:gd name="T17" fmla="*/ 45 h 70"/>
                <a:gd name="T18" fmla="*/ 4 w 81"/>
                <a:gd name="T19" fmla="*/ 50 h 70"/>
                <a:gd name="T20" fmla="*/ 12 w 81"/>
                <a:gd name="T21" fmla="*/ 50 h 70"/>
                <a:gd name="T22" fmla="*/ 9 w 81"/>
                <a:gd name="T23" fmla="*/ 70 h 70"/>
                <a:gd name="T24" fmla="*/ 71 w 81"/>
                <a:gd name="T25" fmla="*/ 70 h 70"/>
                <a:gd name="T26" fmla="*/ 68 w 81"/>
                <a:gd name="T27" fmla="*/ 50 h 70"/>
                <a:gd name="T28" fmla="*/ 76 w 81"/>
                <a:gd name="T29" fmla="*/ 50 h 70"/>
                <a:gd name="T30" fmla="*/ 81 w 81"/>
                <a:gd name="T31" fmla="*/ 45 h 70"/>
                <a:gd name="T32" fmla="*/ 81 w 81"/>
                <a:gd name="T33" fmla="*/ 31 h 70"/>
                <a:gd name="T34" fmla="*/ 76 w 81"/>
                <a:gd name="T35" fmla="*/ 26 h 70"/>
                <a:gd name="T36" fmla="*/ 5 w 81"/>
                <a:gd name="T37" fmla="*/ 21 h 70"/>
                <a:gd name="T38" fmla="*/ 75 w 81"/>
                <a:gd name="T39" fmla="*/ 21 h 70"/>
                <a:gd name="T40" fmla="*/ 76 w 81"/>
                <a:gd name="T41" fmla="*/ 18 h 70"/>
                <a:gd name="T42" fmla="*/ 60 w 81"/>
                <a:gd name="T43" fmla="*/ 13 h 70"/>
                <a:gd name="T44" fmla="*/ 56 w 81"/>
                <a:gd name="T45" fmla="*/ 13 h 70"/>
                <a:gd name="T46" fmla="*/ 56 w 81"/>
                <a:gd name="T47" fmla="*/ 0 h 70"/>
                <a:gd name="T48" fmla="*/ 25 w 81"/>
                <a:gd name="T49" fmla="*/ 0 h 70"/>
                <a:gd name="T50" fmla="*/ 25 w 81"/>
                <a:gd name="T51" fmla="*/ 13 h 70"/>
                <a:gd name="T52" fmla="*/ 21 w 81"/>
                <a:gd name="T53" fmla="*/ 13 h 70"/>
                <a:gd name="T54" fmla="*/ 4 w 81"/>
                <a:gd name="T55" fmla="*/ 18 h 70"/>
                <a:gd name="T56" fmla="*/ 5 w 81"/>
                <a:gd name="T57"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70">
                  <a:moveTo>
                    <a:pt x="17" y="62"/>
                  </a:moveTo>
                  <a:cubicBezTo>
                    <a:pt x="23" y="35"/>
                    <a:pt x="23" y="35"/>
                    <a:pt x="23" y="35"/>
                  </a:cubicBezTo>
                  <a:cubicBezTo>
                    <a:pt x="57" y="35"/>
                    <a:pt x="57" y="35"/>
                    <a:pt x="57" y="35"/>
                  </a:cubicBezTo>
                  <a:cubicBezTo>
                    <a:pt x="63" y="62"/>
                    <a:pt x="63" y="62"/>
                    <a:pt x="63" y="62"/>
                  </a:cubicBezTo>
                  <a:lnTo>
                    <a:pt x="17" y="62"/>
                  </a:lnTo>
                  <a:close/>
                  <a:moveTo>
                    <a:pt x="76" y="26"/>
                  </a:moveTo>
                  <a:cubicBezTo>
                    <a:pt x="4" y="26"/>
                    <a:pt x="4" y="26"/>
                    <a:pt x="4" y="26"/>
                  </a:cubicBezTo>
                  <a:cubicBezTo>
                    <a:pt x="2" y="26"/>
                    <a:pt x="0" y="28"/>
                    <a:pt x="0" y="31"/>
                  </a:cubicBezTo>
                  <a:cubicBezTo>
                    <a:pt x="0" y="45"/>
                    <a:pt x="0" y="45"/>
                    <a:pt x="0" y="45"/>
                  </a:cubicBezTo>
                  <a:cubicBezTo>
                    <a:pt x="0" y="47"/>
                    <a:pt x="2" y="50"/>
                    <a:pt x="4" y="50"/>
                  </a:cubicBezTo>
                  <a:cubicBezTo>
                    <a:pt x="12" y="50"/>
                    <a:pt x="12" y="50"/>
                    <a:pt x="12" y="50"/>
                  </a:cubicBezTo>
                  <a:cubicBezTo>
                    <a:pt x="9" y="70"/>
                    <a:pt x="9" y="70"/>
                    <a:pt x="9" y="70"/>
                  </a:cubicBezTo>
                  <a:cubicBezTo>
                    <a:pt x="71" y="70"/>
                    <a:pt x="71" y="70"/>
                    <a:pt x="71" y="70"/>
                  </a:cubicBezTo>
                  <a:cubicBezTo>
                    <a:pt x="68" y="50"/>
                    <a:pt x="68" y="50"/>
                    <a:pt x="68" y="50"/>
                  </a:cubicBezTo>
                  <a:cubicBezTo>
                    <a:pt x="76" y="50"/>
                    <a:pt x="76" y="50"/>
                    <a:pt x="76" y="50"/>
                  </a:cubicBezTo>
                  <a:cubicBezTo>
                    <a:pt x="78" y="50"/>
                    <a:pt x="81" y="47"/>
                    <a:pt x="81" y="45"/>
                  </a:cubicBezTo>
                  <a:cubicBezTo>
                    <a:pt x="81" y="31"/>
                    <a:pt x="81" y="31"/>
                    <a:pt x="81" y="31"/>
                  </a:cubicBezTo>
                  <a:cubicBezTo>
                    <a:pt x="81" y="28"/>
                    <a:pt x="78" y="26"/>
                    <a:pt x="76" y="26"/>
                  </a:cubicBezTo>
                  <a:close/>
                  <a:moveTo>
                    <a:pt x="5" y="21"/>
                  </a:moveTo>
                  <a:cubicBezTo>
                    <a:pt x="75" y="21"/>
                    <a:pt x="75" y="21"/>
                    <a:pt x="75" y="21"/>
                  </a:cubicBezTo>
                  <a:cubicBezTo>
                    <a:pt x="78" y="21"/>
                    <a:pt x="77" y="19"/>
                    <a:pt x="76" y="18"/>
                  </a:cubicBezTo>
                  <a:cubicBezTo>
                    <a:pt x="75" y="18"/>
                    <a:pt x="62" y="13"/>
                    <a:pt x="60" y="13"/>
                  </a:cubicBezTo>
                  <a:cubicBezTo>
                    <a:pt x="56" y="13"/>
                    <a:pt x="56" y="13"/>
                    <a:pt x="56" y="13"/>
                  </a:cubicBezTo>
                  <a:cubicBezTo>
                    <a:pt x="56" y="0"/>
                    <a:pt x="56" y="0"/>
                    <a:pt x="56" y="0"/>
                  </a:cubicBezTo>
                  <a:cubicBezTo>
                    <a:pt x="25" y="0"/>
                    <a:pt x="25" y="0"/>
                    <a:pt x="25" y="0"/>
                  </a:cubicBezTo>
                  <a:cubicBezTo>
                    <a:pt x="25" y="13"/>
                    <a:pt x="25" y="13"/>
                    <a:pt x="25" y="13"/>
                  </a:cubicBezTo>
                  <a:cubicBezTo>
                    <a:pt x="21" y="13"/>
                    <a:pt x="21" y="13"/>
                    <a:pt x="21" y="13"/>
                  </a:cubicBezTo>
                  <a:cubicBezTo>
                    <a:pt x="19" y="13"/>
                    <a:pt x="6" y="18"/>
                    <a:pt x="4" y="18"/>
                  </a:cubicBezTo>
                  <a:cubicBezTo>
                    <a:pt x="3" y="19"/>
                    <a:pt x="3" y="21"/>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1" name="Freeform 163"/>
            <p:cNvSpPr>
              <a:spLocks noEditPoints="1"/>
            </p:cNvSpPr>
            <p:nvPr/>
          </p:nvSpPr>
          <p:spPr bwMode="auto">
            <a:xfrm>
              <a:off x="3829051" y="368301"/>
              <a:ext cx="543984" cy="368300"/>
            </a:xfrm>
            <a:custGeom>
              <a:avLst/>
              <a:gdLst>
                <a:gd name="T0" fmla="*/ 86 w 217"/>
                <a:gd name="T1" fmla="*/ 66 h 147"/>
                <a:gd name="T2" fmla="*/ 34 w 217"/>
                <a:gd name="T3" fmla="*/ 63 h 147"/>
                <a:gd name="T4" fmla="*/ 31 w 217"/>
                <a:gd name="T5" fmla="*/ 71 h 147"/>
                <a:gd name="T6" fmla="*/ 83 w 217"/>
                <a:gd name="T7" fmla="*/ 73 h 147"/>
                <a:gd name="T8" fmla="*/ 80 w 217"/>
                <a:gd name="T9" fmla="*/ 92 h 147"/>
                <a:gd name="T10" fmla="*/ 78 w 217"/>
                <a:gd name="T11" fmla="*/ 84 h 147"/>
                <a:gd name="T12" fmla="*/ 31 w 217"/>
                <a:gd name="T13" fmla="*/ 87 h 147"/>
                <a:gd name="T14" fmla="*/ 34 w 217"/>
                <a:gd name="T15" fmla="*/ 94 h 147"/>
                <a:gd name="T16" fmla="*/ 80 w 217"/>
                <a:gd name="T17" fmla="*/ 92 h 147"/>
                <a:gd name="T18" fmla="*/ 31 w 217"/>
                <a:gd name="T19" fmla="*/ 108 h 147"/>
                <a:gd name="T20" fmla="*/ 34 w 217"/>
                <a:gd name="T21" fmla="*/ 116 h 147"/>
                <a:gd name="T22" fmla="*/ 70 w 217"/>
                <a:gd name="T23" fmla="*/ 113 h 147"/>
                <a:gd name="T24" fmla="*/ 67 w 217"/>
                <a:gd name="T25" fmla="*/ 105 h 147"/>
                <a:gd name="T26" fmla="*/ 116 w 217"/>
                <a:gd name="T27" fmla="*/ 137 h 147"/>
                <a:gd name="T28" fmla="*/ 10 w 217"/>
                <a:gd name="T29" fmla="*/ 10 h 147"/>
                <a:gd name="T30" fmla="*/ 73 w 217"/>
                <a:gd name="T31" fmla="*/ 45 h 147"/>
                <a:gd name="T32" fmla="*/ 105 w 217"/>
                <a:gd name="T33" fmla="*/ 52 h 147"/>
                <a:gd name="T34" fmla="*/ 121 w 217"/>
                <a:gd name="T35" fmla="*/ 31 h 147"/>
                <a:gd name="T36" fmla="*/ 81 w 217"/>
                <a:gd name="T37" fmla="*/ 0 h 147"/>
                <a:gd name="T38" fmla="*/ 0 w 217"/>
                <a:gd name="T39" fmla="*/ 8 h 147"/>
                <a:gd name="T40" fmla="*/ 8 w 217"/>
                <a:gd name="T41" fmla="*/ 147 h 147"/>
                <a:gd name="T42" fmla="*/ 126 w 217"/>
                <a:gd name="T43" fmla="*/ 139 h 147"/>
                <a:gd name="T44" fmla="*/ 116 w 217"/>
                <a:gd name="T45" fmla="*/ 131 h 147"/>
                <a:gd name="T46" fmla="*/ 84 w 217"/>
                <a:gd name="T47" fmla="*/ 11 h 147"/>
                <a:gd name="T48" fmla="*/ 113 w 217"/>
                <a:gd name="T49" fmla="*/ 38 h 147"/>
                <a:gd name="T50" fmla="*/ 84 w 217"/>
                <a:gd name="T51" fmla="*/ 42 h 147"/>
                <a:gd name="T52" fmla="*/ 212 w 217"/>
                <a:gd name="T53" fmla="*/ 33 h 147"/>
                <a:gd name="T54" fmla="*/ 173 w 217"/>
                <a:gd name="T55" fmla="*/ 10 h 147"/>
                <a:gd name="T56" fmla="*/ 89 w 217"/>
                <a:gd name="T57" fmla="*/ 122 h 147"/>
                <a:gd name="T58" fmla="*/ 211 w 217"/>
                <a:gd name="T59" fmla="*/ 53 h 147"/>
                <a:gd name="T60" fmla="*/ 194 w 217"/>
                <a:gd name="T61" fmla="*/ 25 h 147"/>
                <a:gd name="T62" fmla="*/ 131 w 217"/>
                <a:gd name="T63" fmla="*/ 89 h 147"/>
                <a:gd name="T64" fmla="*/ 194 w 217"/>
                <a:gd name="T65" fmla="*/ 25 h 147"/>
                <a:gd name="T66" fmla="*/ 186 w 217"/>
                <a:gd name="T67" fmla="*/ 17 h 147"/>
                <a:gd name="T68" fmla="*/ 121 w 217"/>
                <a:gd name="T69" fmla="*/ 78 h 147"/>
                <a:gd name="T70" fmla="*/ 179 w 217"/>
                <a:gd name="T71" fmla="*/ 16 h 147"/>
                <a:gd name="T72" fmla="*/ 105 w 217"/>
                <a:gd name="T73" fmla="*/ 101 h 147"/>
                <a:gd name="T74" fmla="*/ 134 w 217"/>
                <a:gd name="T75" fmla="*/ 105 h 147"/>
                <a:gd name="T76" fmla="*/ 205 w 217"/>
                <a:gd name="T77" fmla="*/ 46 h 147"/>
                <a:gd name="T78" fmla="*/ 137 w 217"/>
                <a:gd name="T79" fmla="*/ 96 h 147"/>
                <a:gd name="T80" fmla="*/ 206 w 217"/>
                <a:gd name="T81" fmla="*/ 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 h="147">
                  <a:moveTo>
                    <a:pt x="86" y="71"/>
                  </a:moveTo>
                  <a:cubicBezTo>
                    <a:pt x="86" y="66"/>
                    <a:pt x="86" y="66"/>
                    <a:pt x="86" y="66"/>
                  </a:cubicBezTo>
                  <a:cubicBezTo>
                    <a:pt x="86" y="64"/>
                    <a:pt x="85" y="63"/>
                    <a:pt x="83" y="63"/>
                  </a:cubicBezTo>
                  <a:cubicBezTo>
                    <a:pt x="34" y="63"/>
                    <a:pt x="34" y="63"/>
                    <a:pt x="34" y="63"/>
                  </a:cubicBezTo>
                  <a:cubicBezTo>
                    <a:pt x="33" y="63"/>
                    <a:pt x="31" y="64"/>
                    <a:pt x="31" y="66"/>
                  </a:cubicBezTo>
                  <a:cubicBezTo>
                    <a:pt x="31" y="71"/>
                    <a:pt x="31" y="71"/>
                    <a:pt x="31" y="71"/>
                  </a:cubicBezTo>
                  <a:cubicBezTo>
                    <a:pt x="31" y="72"/>
                    <a:pt x="33" y="73"/>
                    <a:pt x="34" y="73"/>
                  </a:cubicBezTo>
                  <a:cubicBezTo>
                    <a:pt x="83" y="73"/>
                    <a:pt x="83" y="73"/>
                    <a:pt x="83" y="73"/>
                  </a:cubicBezTo>
                  <a:cubicBezTo>
                    <a:pt x="85" y="73"/>
                    <a:pt x="86" y="72"/>
                    <a:pt x="86" y="71"/>
                  </a:cubicBezTo>
                  <a:close/>
                  <a:moveTo>
                    <a:pt x="80" y="92"/>
                  </a:moveTo>
                  <a:cubicBezTo>
                    <a:pt x="80" y="87"/>
                    <a:pt x="80" y="87"/>
                    <a:pt x="80" y="87"/>
                  </a:cubicBezTo>
                  <a:cubicBezTo>
                    <a:pt x="80" y="85"/>
                    <a:pt x="79" y="84"/>
                    <a:pt x="78" y="84"/>
                  </a:cubicBezTo>
                  <a:cubicBezTo>
                    <a:pt x="34" y="84"/>
                    <a:pt x="34" y="84"/>
                    <a:pt x="34" y="84"/>
                  </a:cubicBezTo>
                  <a:cubicBezTo>
                    <a:pt x="33" y="84"/>
                    <a:pt x="31" y="85"/>
                    <a:pt x="31" y="87"/>
                  </a:cubicBezTo>
                  <a:cubicBezTo>
                    <a:pt x="31" y="92"/>
                    <a:pt x="31" y="92"/>
                    <a:pt x="31" y="92"/>
                  </a:cubicBezTo>
                  <a:cubicBezTo>
                    <a:pt x="31" y="93"/>
                    <a:pt x="33" y="94"/>
                    <a:pt x="34" y="94"/>
                  </a:cubicBezTo>
                  <a:cubicBezTo>
                    <a:pt x="78" y="94"/>
                    <a:pt x="78" y="94"/>
                    <a:pt x="78" y="94"/>
                  </a:cubicBezTo>
                  <a:cubicBezTo>
                    <a:pt x="79" y="94"/>
                    <a:pt x="80" y="93"/>
                    <a:pt x="80" y="92"/>
                  </a:cubicBezTo>
                  <a:close/>
                  <a:moveTo>
                    <a:pt x="34" y="105"/>
                  </a:moveTo>
                  <a:cubicBezTo>
                    <a:pt x="33" y="105"/>
                    <a:pt x="31" y="106"/>
                    <a:pt x="31" y="108"/>
                  </a:cubicBezTo>
                  <a:cubicBezTo>
                    <a:pt x="31" y="113"/>
                    <a:pt x="31" y="113"/>
                    <a:pt x="31" y="113"/>
                  </a:cubicBezTo>
                  <a:cubicBezTo>
                    <a:pt x="31" y="114"/>
                    <a:pt x="33" y="116"/>
                    <a:pt x="34" y="116"/>
                  </a:cubicBezTo>
                  <a:cubicBezTo>
                    <a:pt x="67" y="116"/>
                    <a:pt x="67" y="116"/>
                    <a:pt x="67" y="116"/>
                  </a:cubicBezTo>
                  <a:cubicBezTo>
                    <a:pt x="69" y="116"/>
                    <a:pt x="70" y="114"/>
                    <a:pt x="70" y="113"/>
                  </a:cubicBezTo>
                  <a:cubicBezTo>
                    <a:pt x="70" y="108"/>
                    <a:pt x="70" y="108"/>
                    <a:pt x="70" y="108"/>
                  </a:cubicBezTo>
                  <a:cubicBezTo>
                    <a:pt x="70" y="106"/>
                    <a:pt x="69" y="105"/>
                    <a:pt x="67" y="105"/>
                  </a:cubicBezTo>
                  <a:lnTo>
                    <a:pt x="34" y="105"/>
                  </a:lnTo>
                  <a:close/>
                  <a:moveTo>
                    <a:pt x="116" y="137"/>
                  </a:moveTo>
                  <a:cubicBezTo>
                    <a:pt x="10" y="137"/>
                    <a:pt x="10" y="137"/>
                    <a:pt x="10" y="137"/>
                  </a:cubicBezTo>
                  <a:cubicBezTo>
                    <a:pt x="10" y="10"/>
                    <a:pt x="10" y="10"/>
                    <a:pt x="10" y="10"/>
                  </a:cubicBezTo>
                  <a:cubicBezTo>
                    <a:pt x="73" y="10"/>
                    <a:pt x="73" y="10"/>
                    <a:pt x="73" y="10"/>
                  </a:cubicBezTo>
                  <a:cubicBezTo>
                    <a:pt x="73" y="45"/>
                    <a:pt x="73" y="45"/>
                    <a:pt x="73" y="45"/>
                  </a:cubicBezTo>
                  <a:cubicBezTo>
                    <a:pt x="73" y="49"/>
                    <a:pt x="77" y="52"/>
                    <a:pt x="81" y="52"/>
                  </a:cubicBezTo>
                  <a:cubicBezTo>
                    <a:pt x="105" y="52"/>
                    <a:pt x="105" y="52"/>
                    <a:pt x="105" y="52"/>
                  </a:cubicBezTo>
                  <a:cubicBezTo>
                    <a:pt x="124" y="36"/>
                    <a:pt x="124" y="36"/>
                    <a:pt x="124" y="36"/>
                  </a:cubicBezTo>
                  <a:cubicBezTo>
                    <a:pt x="123" y="34"/>
                    <a:pt x="122" y="32"/>
                    <a:pt x="121" y="31"/>
                  </a:cubicBezTo>
                  <a:cubicBezTo>
                    <a:pt x="95" y="5"/>
                    <a:pt x="95" y="5"/>
                    <a:pt x="95" y="5"/>
                  </a:cubicBezTo>
                  <a:cubicBezTo>
                    <a:pt x="92" y="2"/>
                    <a:pt x="86" y="0"/>
                    <a:pt x="81" y="0"/>
                  </a:cubicBezTo>
                  <a:cubicBezTo>
                    <a:pt x="8" y="0"/>
                    <a:pt x="8" y="0"/>
                    <a:pt x="8" y="0"/>
                  </a:cubicBezTo>
                  <a:cubicBezTo>
                    <a:pt x="3" y="0"/>
                    <a:pt x="0" y="3"/>
                    <a:pt x="0" y="8"/>
                  </a:cubicBezTo>
                  <a:cubicBezTo>
                    <a:pt x="0" y="139"/>
                    <a:pt x="0" y="139"/>
                    <a:pt x="0" y="139"/>
                  </a:cubicBezTo>
                  <a:cubicBezTo>
                    <a:pt x="0" y="144"/>
                    <a:pt x="3" y="147"/>
                    <a:pt x="8" y="147"/>
                  </a:cubicBezTo>
                  <a:cubicBezTo>
                    <a:pt x="118" y="147"/>
                    <a:pt x="118" y="147"/>
                    <a:pt x="118" y="147"/>
                  </a:cubicBezTo>
                  <a:cubicBezTo>
                    <a:pt x="123" y="147"/>
                    <a:pt x="126" y="144"/>
                    <a:pt x="126" y="139"/>
                  </a:cubicBezTo>
                  <a:cubicBezTo>
                    <a:pt x="126" y="129"/>
                    <a:pt x="126" y="129"/>
                    <a:pt x="126" y="129"/>
                  </a:cubicBezTo>
                  <a:cubicBezTo>
                    <a:pt x="116" y="131"/>
                    <a:pt x="116" y="131"/>
                    <a:pt x="116" y="131"/>
                  </a:cubicBezTo>
                  <a:lnTo>
                    <a:pt x="116" y="137"/>
                  </a:lnTo>
                  <a:close/>
                  <a:moveTo>
                    <a:pt x="84" y="11"/>
                  </a:moveTo>
                  <a:cubicBezTo>
                    <a:pt x="85" y="11"/>
                    <a:pt x="87" y="12"/>
                    <a:pt x="87" y="13"/>
                  </a:cubicBezTo>
                  <a:cubicBezTo>
                    <a:pt x="113" y="38"/>
                    <a:pt x="113" y="38"/>
                    <a:pt x="113" y="38"/>
                  </a:cubicBezTo>
                  <a:cubicBezTo>
                    <a:pt x="114" y="39"/>
                    <a:pt x="114" y="40"/>
                    <a:pt x="115" y="42"/>
                  </a:cubicBezTo>
                  <a:cubicBezTo>
                    <a:pt x="84" y="42"/>
                    <a:pt x="84" y="42"/>
                    <a:pt x="84" y="42"/>
                  </a:cubicBezTo>
                  <a:lnTo>
                    <a:pt x="84" y="11"/>
                  </a:lnTo>
                  <a:close/>
                  <a:moveTo>
                    <a:pt x="212" y="33"/>
                  </a:moveTo>
                  <a:cubicBezTo>
                    <a:pt x="193" y="11"/>
                    <a:pt x="193" y="11"/>
                    <a:pt x="193" y="11"/>
                  </a:cubicBezTo>
                  <a:cubicBezTo>
                    <a:pt x="187" y="5"/>
                    <a:pt x="179" y="5"/>
                    <a:pt x="173" y="10"/>
                  </a:cubicBezTo>
                  <a:cubicBezTo>
                    <a:pt x="106" y="69"/>
                    <a:pt x="106" y="69"/>
                    <a:pt x="106" y="69"/>
                  </a:cubicBezTo>
                  <a:cubicBezTo>
                    <a:pt x="89" y="122"/>
                    <a:pt x="89" y="122"/>
                    <a:pt x="89" y="122"/>
                  </a:cubicBezTo>
                  <a:cubicBezTo>
                    <a:pt x="144" y="112"/>
                    <a:pt x="144" y="112"/>
                    <a:pt x="144" y="112"/>
                  </a:cubicBezTo>
                  <a:cubicBezTo>
                    <a:pt x="211" y="53"/>
                    <a:pt x="211" y="53"/>
                    <a:pt x="211" y="53"/>
                  </a:cubicBezTo>
                  <a:cubicBezTo>
                    <a:pt x="217" y="48"/>
                    <a:pt x="217" y="39"/>
                    <a:pt x="212" y="33"/>
                  </a:cubicBezTo>
                  <a:close/>
                  <a:moveTo>
                    <a:pt x="194" y="25"/>
                  </a:moveTo>
                  <a:cubicBezTo>
                    <a:pt x="198" y="30"/>
                    <a:pt x="198" y="30"/>
                    <a:pt x="198" y="30"/>
                  </a:cubicBezTo>
                  <a:cubicBezTo>
                    <a:pt x="131" y="89"/>
                    <a:pt x="131" y="89"/>
                    <a:pt x="131" y="89"/>
                  </a:cubicBezTo>
                  <a:cubicBezTo>
                    <a:pt x="127" y="84"/>
                    <a:pt x="127" y="84"/>
                    <a:pt x="127" y="84"/>
                  </a:cubicBezTo>
                  <a:lnTo>
                    <a:pt x="194" y="25"/>
                  </a:lnTo>
                  <a:close/>
                  <a:moveTo>
                    <a:pt x="179" y="16"/>
                  </a:moveTo>
                  <a:cubicBezTo>
                    <a:pt x="181" y="14"/>
                    <a:pt x="184" y="14"/>
                    <a:pt x="186" y="17"/>
                  </a:cubicBezTo>
                  <a:cubicBezTo>
                    <a:pt x="188" y="19"/>
                    <a:pt x="188" y="19"/>
                    <a:pt x="188" y="19"/>
                  </a:cubicBezTo>
                  <a:cubicBezTo>
                    <a:pt x="121" y="78"/>
                    <a:pt x="121" y="78"/>
                    <a:pt x="121" y="78"/>
                  </a:cubicBezTo>
                  <a:cubicBezTo>
                    <a:pt x="116" y="72"/>
                    <a:pt x="116" y="72"/>
                    <a:pt x="116" y="72"/>
                  </a:cubicBezTo>
                  <a:lnTo>
                    <a:pt x="179" y="16"/>
                  </a:lnTo>
                  <a:close/>
                  <a:moveTo>
                    <a:pt x="112" y="109"/>
                  </a:moveTo>
                  <a:cubicBezTo>
                    <a:pt x="105" y="101"/>
                    <a:pt x="105" y="101"/>
                    <a:pt x="105" y="101"/>
                  </a:cubicBezTo>
                  <a:cubicBezTo>
                    <a:pt x="112" y="80"/>
                    <a:pt x="112" y="80"/>
                    <a:pt x="112" y="80"/>
                  </a:cubicBezTo>
                  <a:cubicBezTo>
                    <a:pt x="134" y="105"/>
                    <a:pt x="134" y="105"/>
                    <a:pt x="134" y="105"/>
                  </a:cubicBezTo>
                  <a:lnTo>
                    <a:pt x="112" y="109"/>
                  </a:lnTo>
                  <a:close/>
                  <a:moveTo>
                    <a:pt x="205" y="46"/>
                  </a:moveTo>
                  <a:cubicBezTo>
                    <a:pt x="142" y="102"/>
                    <a:pt x="142" y="102"/>
                    <a:pt x="142" y="102"/>
                  </a:cubicBezTo>
                  <a:cubicBezTo>
                    <a:pt x="137" y="96"/>
                    <a:pt x="137" y="96"/>
                    <a:pt x="137" y="96"/>
                  </a:cubicBezTo>
                  <a:cubicBezTo>
                    <a:pt x="204" y="37"/>
                    <a:pt x="204" y="37"/>
                    <a:pt x="204" y="37"/>
                  </a:cubicBezTo>
                  <a:cubicBezTo>
                    <a:pt x="206" y="39"/>
                    <a:pt x="206" y="39"/>
                    <a:pt x="206" y="39"/>
                  </a:cubicBezTo>
                  <a:cubicBezTo>
                    <a:pt x="208" y="41"/>
                    <a:pt x="207" y="44"/>
                    <a:pt x="20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2" name="Freeform 175"/>
            <p:cNvSpPr>
              <a:spLocks noEditPoints="1"/>
            </p:cNvSpPr>
            <p:nvPr/>
          </p:nvSpPr>
          <p:spPr bwMode="auto">
            <a:xfrm>
              <a:off x="6301318" y="4296834"/>
              <a:ext cx="150284" cy="141817"/>
            </a:xfrm>
            <a:custGeom>
              <a:avLst/>
              <a:gdLst>
                <a:gd name="T0" fmla="*/ 59 w 60"/>
                <a:gd name="T1" fmla="*/ 18 h 56"/>
                <a:gd name="T2" fmla="*/ 50 w 60"/>
                <a:gd name="T3" fmla="*/ 50 h 56"/>
                <a:gd name="T4" fmla="*/ 42 w 60"/>
                <a:gd name="T5" fmla="*/ 56 h 56"/>
                <a:gd name="T6" fmla="*/ 10 w 60"/>
                <a:gd name="T7" fmla="*/ 56 h 56"/>
                <a:gd name="T8" fmla="*/ 1 w 60"/>
                <a:gd name="T9" fmla="*/ 49 h 56"/>
                <a:gd name="T10" fmla="*/ 1 w 60"/>
                <a:gd name="T11" fmla="*/ 45 h 56"/>
                <a:gd name="T12" fmla="*/ 1 w 60"/>
                <a:gd name="T13" fmla="*/ 42 h 56"/>
                <a:gd name="T14" fmla="*/ 1 w 60"/>
                <a:gd name="T15" fmla="*/ 41 h 56"/>
                <a:gd name="T16" fmla="*/ 2 w 60"/>
                <a:gd name="T17" fmla="*/ 39 h 56"/>
                <a:gd name="T18" fmla="*/ 5 w 60"/>
                <a:gd name="T19" fmla="*/ 32 h 56"/>
                <a:gd name="T20" fmla="*/ 5 w 60"/>
                <a:gd name="T21" fmla="*/ 30 h 56"/>
                <a:gd name="T22" fmla="*/ 6 w 60"/>
                <a:gd name="T23" fmla="*/ 28 h 56"/>
                <a:gd name="T24" fmla="*/ 8 w 60"/>
                <a:gd name="T25" fmla="*/ 22 h 56"/>
                <a:gd name="T26" fmla="*/ 8 w 60"/>
                <a:gd name="T27" fmla="*/ 20 h 56"/>
                <a:gd name="T28" fmla="*/ 10 w 60"/>
                <a:gd name="T29" fmla="*/ 18 h 56"/>
                <a:gd name="T30" fmla="*/ 12 w 60"/>
                <a:gd name="T31" fmla="*/ 11 h 56"/>
                <a:gd name="T32" fmla="*/ 12 w 60"/>
                <a:gd name="T33" fmla="*/ 9 h 56"/>
                <a:gd name="T34" fmla="*/ 14 w 60"/>
                <a:gd name="T35" fmla="*/ 7 h 56"/>
                <a:gd name="T36" fmla="*/ 20 w 60"/>
                <a:gd name="T37" fmla="*/ 1 h 56"/>
                <a:gd name="T38" fmla="*/ 20 w 60"/>
                <a:gd name="T39" fmla="*/ 1 h 56"/>
                <a:gd name="T40" fmla="*/ 22 w 60"/>
                <a:gd name="T41" fmla="*/ 1 h 56"/>
                <a:gd name="T42" fmla="*/ 49 w 60"/>
                <a:gd name="T43" fmla="*/ 1 h 56"/>
                <a:gd name="T44" fmla="*/ 53 w 60"/>
                <a:gd name="T45" fmla="*/ 3 h 56"/>
                <a:gd name="T46" fmla="*/ 54 w 60"/>
                <a:gd name="T47" fmla="*/ 8 h 56"/>
                <a:gd name="T48" fmla="*/ 44 w 60"/>
                <a:gd name="T49" fmla="*/ 40 h 56"/>
                <a:gd name="T50" fmla="*/ 37 w 60"/>
                <a:gd name="T51" fmla="*/ 47 h 56"/>
                <a:gd name="T52" fmla="*/ 6 w 60"/>
                <a:gd name="T53" fmla="*/ 47 h 56"/>
                <a:gd name="T54" fmla="*/ 5 w 60"/>
                <a:gd name="T55" fmla="*/ 47 h 56"/>
                <a:gd name="T56" fmla="*/ 4 w 60"/>
                <a:gd name="T57" fmla="*/ 49 h 56"/>
                <a:gd name="T58" fmla="*/ 10 w 60"/>
                <a:gd name="T59" fmla="*/ 51 h 56"/>
                <a:gd name="T60" fmla="*/ 43 w 60"/>
                <a:gd name="T61" fmla="*/ 51 h 56"/>
                <a:gd name="T62" fmla="*/ 46 w 60"/>
                <a:gd name="T63" fmla="*/ 49 h 56"/>
                <a:gd name="T64" fmla="*/ 56 w 60"/>
                <a:gd name="T65" fmla="*/ 14 h 56"/>
                <a:gd name="T66" fmla="*/ 57 w 60"/>
                <a:gd name="T67" fmla="*/ 12 h 56"/>
                <a:gd name="T68" fmla="*/ 59 w 60"/>
                <a:gd name="T69" fmla="*/ 14 h 56"/>
                <a:gd name="T70" fmla="*/ 59 w 60"/>
                <a:gd name="T71" fmla="*/ 18 h 56"/>
                <a:gd name="T72" fmla="*/ 19 w 60"/>
                <a:gd name="T73" fmla="*/ 24 h 56"/>
                <a:gd name="T74" fmla="*/ 40 w 60"/>
                <a:gd name="T75" fmla="*/ 24 h 56"/>
                <a:gd name="T76" fmla="*/ 42 w 60"/>
                <a:gd name="T77" fmla="*/ 23 h 56"/>
                <a:gd name="T78" fmla="*/ 43 w 60"/>
                <a:gd name="T79" fmla="*/ 20 h 56"/>
                <a:gd name="T80" fmla="*/ 42 w 60"/>
                <a:gd name="T81" fmla="*/ 19 h 56"/>
                <a:gd name="T82" fmla="*/ 20 w 60"/>
                <a:gd name="T83" fmla="*/ 19 h 56"/>
                <a:gd name="T84" fmla="*/ 19 w 60"/>
                <a:gd name="T85" fmla="*/ 20 h 56"/>
                <a:gd name="T86" fmla="*/ 18 w 60"/>
                <a:gd name="T87" fmla="*/ 23 h 56"/>
                <a:gd name="T88" fmla="*/ 19 w 60"/>
                <a:gd name="T89" fmla="*/ 24 h 56"/>
                <a:gd name="T90" fmla="*/ 22 w 60"/>
                <a:gd name="T91" fmla="*/ 15 h 56"/>
                <a:gd name="T92" fmla="*/ 43 w 60"/>
                <a:gd name="T93" fmla="*/ 15 h 56"/>
                <a:gd name="T94" fmla="*/ 45 w 60"/>
                <a:gd name="T95" fmla="*/ 14 h 56"/>
                <a:gd name="T96" fmla="*/ 45 w 60"/>
                <a:gd name="T97" fmla="*/ 11 h 56"/>
                <a:gd name="T98" fmla="*/ 45 w 60"/>
                <a:gd name="T99" fmla="*/ 10 h 56"/>
                <a:gd name="T100" fmla="*/ 23 w 60"/>
                <a:gd name="T101" fmla="*/ 10 h 56"/>
                <a:gd name="T102" fmla="*/ 22 w 60"/>
                <a:gd name="T103" fmla="*/ 11 h 56"/>
                <a:gd name="T104" fmla="*/ 21 w 60"/>
                <a:gd name="T105" fmla="*/ 14 h 56"/>
                <a:gd name="T106" fmla="*/ 22 w 60"/>
                <a:gd name="T10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56">
                  <a:moveTo>
                    <a:pt x="59" y="18"/>
                  </a:moveTo>
                  <a:cubicBezTo>
                    <a:pt x="50" y="50"/>
                    <a:pt x="50" y="50"/>
                    <a:pt x="50" y="50"/>
                  </a:cubicBezTo>
                  <a:cubicBezTo>
                    <a:pt x="49" y="53"/>
                    <a:pt x="46" y="56"/>
                    <a:pt x="42" y="56"/>
                  </a:cubicBezTo>
                  <a:cubicBezTo>
                    <a:pt x="10" y="56"/>
                    <a:pt x="10" y="56"/>
                    <a:pt x="10" y="56"/>
                  </a:cubicBezTo>
                  <a:cubicBezTo>
                    <a:pt x="6" y="56"/>
                    <a:pt x="2" y="53"/>
                    <a:pt x="1" y="49"/>
                  </a:cubicBezTo>
                  <a:cubicBezTo>
                    <a:pt x="0" y="48"/>
                    <a:pt x="0" y="46"/>
                    <a:pt x="1" y="45"/>
                  </a:cubicBezTo>
                  <a:cubicBezTo>
                    <a:pt x="1" y="44"/>
                    <a:pt x="1" y="43"/>
                    <a:pt x="1" y="42"/>
                  </a:cubicBezTo>
                  <a:cubicBezTo>
                    <a:pt x="1" y="42"/>
                    <a:pt x="1" y="41"/>
                    <a:pt x="1" y="41"/>
                  </a:cubicBezTo>
                  <a:cubicBezTo>
                    <a:pt x="1" y="40"/>
                    <a:pt x="2" y="39"/>
                    <a:pt x="2" y="39"/>
                  </a:cubicBezTo>
                  <a:cubicBezTo>
                    <a:pt x="3" y="37"/>
                    <a:pt x="4" y="34"/>
                    <a:pt x="5" y="32"/>
                  </a:cubicBezTo>
                  <a:cubicBezTo>
                    <a:pt x="5" y="31"/>
                    <a:pt x="5" y="31"/>
                    <a:pt x="5" y="30"/>
                  </a:cubicBezTo>
                  <a:cubicBezTo>
                    <a:pt x="5" y="29"/>
                    <a:pt x="6" y="29"/>
                    <a:pt x="6" y="28"/>
                  </a:cubicBezTo>
                  <a:cubicBezTo>
                    <a:pt x="7" y="26"/>
                    <a:pt x="8" y="23"/>
                    <a:pt x="8" y="22"/>
                  </a:cubicBezTo>
                  <a:cubicBezTo>
                    <a:pt x="9" y="21"/>
                    <a:pt x="8" y="20"/>
                    <a:pt x="8" y="20"/>
                  </a:cubicBezTo>
                  <a:cubicBezTo>
                    <a:pt x="9" y="19"/>
                    <a:pt x="9" y="18"/>
                    <a:pt x="10" y="18"/>
                  </a:cubicBezTo>
                  <a:cubicBezTo>
                    <a:pt x="11" y="16"/>
                    <a:pt x="12" y="13"/>
                    <a:pt x="12" y="11"/>
                  </a:cubicBezTo>
                  <a:cubicBezTo>
                    <a:pt x="13" y="11"/>
                    <a:pt x="12" y="10"/>
                    <a:pt x="12" y="9"/>
                  </a:cubicBezTo>
                  <a:cubicBezTo>
                    <a:pt x="12" y="9"/>
                    <a:pt x="13" y="8"/>
                    <a:pt x="14" y="7"/>
                  </a:cubicBezTo>
                  <a:cubicBezTo>
                    <a:pt x="15" y="5"/>
                    <a:pt x="16" y="0"/>
                    <a:pt x="20" y="1"/>
                  </a:cubicBezTo>
                  <a:cubicBezTo>
                    <a:pt x="20" y="1"/>
                    <a:pt x="20" y="1"/>
                    <a:pt x="20" y="1"/>
                  </a:cubicBezTo>
                  <a:cubicBezTo>
                    <a:pt x="21" y="1"/>
                    <a:pt x="21" y="1"/>
                    <a:pt x="22" y="1"/>
                  </a:cubicBezTo>
                  <a:cubicBezTo>
                    <a:pt x="49" y="1"/>
                    <a:pt x="49" y="1"/>
                    <a:pt x="49" y="1"/>
                  </a:cubicBezTo>
                  <a:cubicBezTo>
                    <a:pt x="51" y="1"/>
                    <a:pt x="52" y="2"/>
                    <a:pt x="53" y="3"/>
                  </a:cubicBezTo>
                  <a:cubicBezTo>
                    <a:pt x="54" y="4"/>
                    <a:pt x="54" y="6"/>
                    <a:pt x="54" y="8"/>
                  </a:cubicBezTo>
                  <a:cubicBezTo>
                    <a:pt x="44" y="40"/>
                    <a:pt x="44" y="40"/>
                    <a:pt x="44" y="40"/>
                  </a:cubicBezTo>
                  <a:cubicBezTo>
                    <a:pt x="42" y="45"/>
                    <a:pt x="41" y="47"/>
                    <a:pt x="37" y="47"/>
                  </a:cubicBezTo>
                  <a:cubicBezTo>
                    <a:pt x="6" y="47"/>
                    <a:pt x="6" y="47"/>
                    <a:pt x="6" y="47"/>
                  </a:cubicBezTo>
                  <a:cubicBezTo>
                    <a:pt x="5" y="47"/>
                    <a:pt x="5" y="47"/>
                    <a:pt x="5" y="47"/>
                  </a:cubicBezTo>
                  <a:cubicBezTo>
                    <a:pt x="4" y="48"/>
                    <a:pt x="4" y="48"/>
                    <a:pt x="4" y="49"/>
                  </a:cubicBezTo>
                  <a:cubicBezTo>
                    <a:pt x="5" y="51"/>
                    <a:pt x="8" y="51"/>
                    <a:pt x="10" y="51"/>
                  </a:cubicBezTo>
                  <a:cubicBezTo>
                    <a:pt x="43" y="51"/>
                    <a:pt x="43" y="51"/>
                    <a:pt x="43" y="51"/>
                  </a:cubicBezTo>
                  <a:cubicBezTo>
                    <a:pt x="44" y="51"/>
                    <a:pt x="45" y="51"/>
                    <a:pt x="46" y="49"/>
                  </a:cubicBezTo>
                  <a:cubicBezTo>
                    <a:pt x="56" y="14"/>
                    <a:pt x="56" y="14"/>
                    <a:pt x="56" y="14"/>
                  </a:cubicBezTo>
                  <a:cubicBezTo>
                    <a:pt x="57" y="13"/>
                    <a:pt x="57" y="13"/>
                    <a:pt x="57" y="12"/>
                  </a:cubicBezTo>
                  <a:cubicBezTo>
                    <a:pt x="57" y="12"/>
                    <a:pt x="58" y="13"/>
                    <a:pt x="59" y="14"/>
                  </a:cubicBezTo>
                  <a:cubicBezTo>
                    <a:pt x="60" y="15"/>
                    <a:pt x="60" y="17"/>
                    <a:pt x="59" y="18"/>
                  </a:cubicBezTo>
                  <a:close/>
                  <a:moveTo>
                    <a:pt x="19" y="24"/>
                  </a:moveTo>
                  <a:cubicBezTo>
                    <a:pt x="40" y="24"/>
                    <a:pt x="40" y="24"/>
                    <a:pt x="40" y="24"/>
                  </a:cubicBezTo>
                  <a:cubicBezTo>
                    <a:pt x="41" y="24"/>
                    <a:pt x="42" y="23"/>
                    <a:pt x="42" y="23"/>
                  </a:cubicBezTo>
                  <a:cubicBezTo>
                    <a:pt x="43" y="20"/>
                    <a:pt x="43" y="20"/>
                    <a:pt x="43" y="20"/>
                  </a:cubicBezTo>
                  <a:cubicBezTo>
                    <a:pt x="43" y="20"/>
                    <a:pt x="42" y="19"/>
                    <a:pt x="42" y="19"/>
                  </a:cubicBezTo>
                  <a:cubicBezTo>
                    <a:pt x="20" y="19"/>
                    <a:pt x="20" y="19"/>
                    <a:pt x="20" y="19"/>
                  </a:cubicBezTo>
                  <a:cubicBezTo>
                    <a:pt x="19" y="19"/>
                    <a:pt x="19" y="20"/>
                    <a:pt x="19" y="20"/>
                  </a:cubicBezTo>
                  <a:cubicBezTo>
                    <a:pt x="18" y="23"/>
                    <a:pt x="18" y="23"/>
                    <a:pt x="18" y="23"/>
                  </a:cubicBezTo>
                  <a:cubicBezTo>
                    <a:pt x="18" y="23"/>
                    <a:pt x="18" y="24"/>
                    <a:pt x="19" y="24"/>
                  </a:cubicBezTo>
                  <a:close/>
                  <a:moveTo>
                    <a:pt x="22" y="15"/>
                  </a:moveTo>
                  <a:cubicBezTo>
                    <a:pt x="43" y="15"/>
                    <a:pt x="43" y="15"/>
                    <a:pt x="43" y="15"/>
                  </a:cubicBezTo>
                  <a:cubicBezTo>
                    <a:pt x="44" y="15"/>
                    <a:pt x="45" y="14"/>
                    <a:pt x="45" y="14"/>
                  </a:cubicBezTo>
                  <a:cubicBezTo>
                    <a:pt x="45" y="11"/>
                    <a:pt x="45" y="11"/>
                    <a:pt x="45" y="11"/>
                  </a:cubicBezTo>
                  <a:cubicBezTo>
                    <a:pt x="46" y="11"/>
                    <a:pt x="45" y="10"/>
                    <a:pt x="45" y="10"/>
                  </a:cubicBezTo>
                  <a:cubicBezTo>
                    <a:pt x="23" y="10"/>
                    <a:pt x="23" y="10"/>
                    <a:pt x="23" y="10"/>
                  </a:cubicBezTo>
                  <a:cubicBezTo>
                    <a:pt x="22" y="10"/>
                    <a:pt x="22" y="11"/>
                    <a:pt x="22" y="11"/>
                  </a:cubicBezTo>
                  <a:cubicBezTo>
                    <a:pt x="21" y="14"/>
                    <a:pt x="21" y="14"/>
                    <a:pt x="21" y="14"/>
                  </a:cubicBezTo>
                  <a:cubicBezTo>
                    <a:pt x="21" y="14"/>
                    <a:pt x="21" y="15"/>
                    <a:pt x="2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3" name="Freeform 179"/>
            <p:cNvSpPr>
              <a:spLocks noEditPoints="1"/>
            </p:cNvSpPr>
            <p:nvPr/>
          </p:nvSpPr>
          <p:spPr bwMode="auto">
            <a:xfrm>
              <a:off x="2540002" y="228600"/>
              <a:ext cx="402167" cy="381000"/>
            </a:xfrm>
            <a:custGeom>
              <a:avLst/>
              <a:gdLst>
                <a:gd name="T0" fmla="*/ 146 w 161"/>
                <a:gd name="T1" fmla="*/ 136 h 152"/>
                <a:gd name="T2" fmla="*/ 50 w 161"/>
                <a:gd name="T3" fmla="*/ 136 h 152"/>
                <a:gd name="T4" fmla="*/ 50 w 161"/>
                <a:gd name="T5" fmla="*/ 123 h 152"/>
                <a:gd name="T6" fmla="*/ 65 w 161"/>
                <a:gd name="T7" fmla="*/ 88 h 152"/>
                <a:gd name="T8" fmla="*/ 87 w 161"/>
                <a:gd name="T9" fmla="*/ 116 h 152"/>
                <a:gd name="T10" fmla="*/ 108 w 161"/>
                <a:gd name="T11" fmla="*/ 94 h 152"/>
                <a:gd name="T12" fmla="*/ 134 w 161"/>
                <a:gd name="T13" fmla="*/ 85 h 152"/>
                <a:gd name="T14" fmla="*/ 146 w 161"/>
                <a:gd name="T15" fmla="*/ 111 h 152"/>
                <a:gd name="T16" fmla="*/ 146 w 161"/>
                <a:gd name="T17" fmla="*/ 136 h 152"/>
                <a:gd name="T18" fmla="*/ 155 w 161"/>
                <a:gd name="T19" fmla="*/ 64 h 152"/>
                <a:gd name="T20" fmla="*/ 39 w 161"/>
                <a:gd name="T21" fmla="*/ 64 h 152"/>
                <a:gd name="T22" fmla="*/ 33 w 161"/>
                <a:gd name="T23" fmla="*/ 71 h 152"/>
                <a:gd name="T24" fmla="*/ 33 w 161"/>
                <a:gd name="T25" fmla="*/ 146 h 152"/>
                <a:gd name="T26" fmla="*/ 39 w 161"/>
                <a:gd name="T27" fmla="*/ 152 h 152"/>
                <a:gd name="T28" fmla="*/ 155 w 161"/>
                <a:gd name="T29" fmla="*/ 152 h 152"/>
                <a:gd name="T30" fmla="*/ 161 w 161"/>
                <a:gd name="T31" fmla="*/ 146 h 152"/>
                <a:gd name="T32" fmla="*/ 161 w 161"/>
                <a:gd name="T33" fmla="*/ 71 h 152"/>
                <a:gd name="T34" fmla="*/ 155 w 161"/>
                <a:gd name="T35" fmla="*/ 64 h 152"/>
                <a:gd name="T36" fmla="*/ 138 w 161"/>
                <a:gd name="T37" fmla="*/ 50 h 152"/>
                <a:gd name="T38" fmla="*/ 122 w 161"/>
                <a:gd name="T39" fmla="*/ 5 h 152"/>
                <a:gd name="T40" fmla="*/ 114 w 161"/>
                <a:gd name="T41" fmla="*/ 1 h 152"/>
                <a:gd name="T42" fmla="*/ 5 w 161"/>
                <a:gd name="T43" fmla="*/ 40 h 152"/>
                <a:gd name="T44" fmla="*/ 1 w 161"/>
                <a:gd name="T45" fmla="*/ 49 h 152"/>
                <a:gd name="T46" fmla="*/ 19 w 161"/>
                <a:gd name="T47" fmla="*/ 96 h 152"/>
                <a:gd name="T48" fmla="*/ 19 w 161"/>
                <a:gd name="T49" fmla="*/ 71 h 152"/>
                <a:gd name="T50" fmla="*/ 39 w 161"/>
                <a:gd name="T51" fmla="*/ 50 h 152"/>
                <a:gd name="T52" fmla="*/ 68 w 161"/>
                <a:gd name="T53" fmla="*/ 50 h 152"/>
                <a:gd name="T54" fmla="*/ 102 w 161"/>
                <a:gd name="T55" fmla="*/ 26 h 152"/>
                <a:gd name="T56" fmla="*/ 122 w 161"/>
                <a:gd name="T57" fmla="*/ 50 h 152"/>
                <a:gd name="T58" fmla="*/ 138 w 161"/>
                <a:gd name="T59" fmla="*/ 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152">
                  <a:moveTo>
                    <a:pt x="146" y="136"/>
                  </a:moveTo>
                  <a:cubicBezTo>
                    <a:pt x="50" y="136"/>
                    <a:pt x="50" y="136"/>
                    <a:pt x="50" y="136"/>
                  </a:cubicBezTo>
                  <a:cubicBezTo>
                    <a:pt x="50" y="123"/>
                    <a:pt x="50" y="123"/>
                    <a:pt x="50" y="123"/>
                  </a:cubicBezTo>
                  <a:cubicBezTo>
                    <a:pt x="65" y="88"/>
                    <a:pt x="65" y="88"/>
                    <a:pt x="65" y="88"/>
                  </a:cubicBezTo>
                  <a:cubicBezTo>
                    <a:pt x="87" y="116"/>
                    <a:pt x="87" y="116"/>
                    <a:pt x="87" y="116"/>
                  </a:cubicBezTo>
                  <a:cubicBezTo>
                    <a:pt x="108" y="94"/>
                    <a:pt x="108" y="94"/>
                    <a:pt x="108" y="94"/>
                  </a:cubicBezTo>
                  <a:cubicBezTo>
                    <a:pt x="134" y="85"/>
                    <a:pt x="134" y="85"/>
                    <a:pt x="134" y="85"/>
                  </a:cubicBezTo>
                  <a:cubicBezTo>
                    <a:pt x="146" y="111"/>
                    <a:pt x="146" y="111"/>
                    <a:pt x="146" y="111"/>
                  </a:cubicBezTo>
                  <a:lnTo>
                    <a:pt x="146" y="136"/>
                  </a:lnTo>
                  <a:close/>
                  <a:moveTo>
                    <a:pt x="155" y="64"/>
                  </a:moveTo>
                  <a:cubicBezTo>
                    <a:pt x="39" y="64"/>
                    <a:pt x="39" y="64"/>
                    <a:pt x="39" y="64"/>
                  </a:cubicBezTo>
                  <a:cubicBezTo>
                    <a:pt x="36" y="64"/>
                    <a:pt x="33" y="67"/>
                    <a:pt x="33" y="71"/>
                  </a:cubicBezTo>
                  <a:cubicBezTo>
                    <a:pt x="33" y="146"/>
                    <a:pt x="33" y="146"/>
                    <a:pt x="33" y="146"/>
                  </a:cubicBezTo>
                  <a:cubicBezTo>
                    <a:pt x="33" y="150"/>
                    <a:pt x="36" y="152"/>
                    <a:pt x="39" y="152"/>
                  </a:cubicBezTo>
                  <a:cubicBezTo>
                    <a:pt x="155" y="152"/>
                    <a:pt x="155" y="152"/>
                    <a:pt x="155" y="152"/>
                  </a:cubicBezTo>
                  <a:cubicBezTo>
                    <a:pt x="158" y="152"/>
                    <a:pt x="161" y="150"/>
                    <a:pt x="161" y="146"/>
                  </a:cubicBezTo>
                  <a:cubicBezTo>
                    <a:pt x="161" y="71"/>
                    <a:pt x="161" y="71"/>
                    <a:pt x="161" y="71"/>
                  </a:cubicBezTo>
                  <a:cubicBezTo>
                    <a:pt x="161" y="67"/>
                    <a:pt x="158" y="64"/>
                    <a:pt x="155" y="64"/>
                  </a:cubicBezTo>
                  <a:close/>
                  <a:moveTo>
                    <a:pt x="138" y="50"/>
                  </a:moveTo>
                  <a:cubicBezTo>
                    <a:pt x="122" y="5"/>
                    <a:pt x="122" y="5"/>
                    <a:pt x="122" y="5"/>
                  </a:cubicBezTo>
                  <a:cubicBezTo>
                    <a:pt x="120" y="1"/>
                    <a:pt x="117" y="0"/>
                    <a:pt x="114" y="1"/>
                  </a:cubicBezTo>
                  <a:cubicBezTo>
                    <a:pt x="5" y="40"/>
                    <a:pt x="5" y="40"/>
                    <a:pt x="5" y="40"/>
                  </a:cubicBezTo>
                  <a:cubicBezTo>
                    <a:pt x="2" y="42"/>
                    <a:pt x="0" y="45"/>
                    <a:pt x="1" y="49"/>
                  </a:cubicBezTo>
                  <a:cubicBezTo>
                    <a:pt x="19" y="96"/>
                    <a:pt x="19" y="96"/>
                    <a:pt x="19" y="96"/>
                  </a:cubicBezTo>
                  <a:cubicBezTo>
                    <a:pt x="19" y="71"/>
                    <a:pt x="19" y="71"/>
                    <a:pt x="19" y="71"/>
                  </a:cubicBezTo>
                  <a:cubicBezTo>
                    <a:pt x="19" y="59"/>
                    <a:pt x="28" y="50"/>
                    <a:pt x="39" y="50"/>
                  </a:cubicBezTo>
                  <a:cubicBezTo>
                    <a:pt x="68" y="50"/>
                    <a:pt x="68" y="50"/>
                    <a:pt x="68" y="50"/>
                  </a:cubicBezTo>
                  <a:cubicBezTo>
                    <a:pt x="102" y="26"/>
                    <a:pt x="102" y="26"/>
                    <a:pt x="102" y="26"/>
                  </a:cubicBezTo>
                  <a:cubicBezTo>
                    <a:pt x="122" y="50"/>
                    <a:pt x="122" y="50"/>
                    <a:pt x="122" y="50"/>
                  </a:cubicBezTo>
                  <a:lnTo>
                    <a:pt x="138"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4" name="Freeform 243"/>
            <p:cNvSpPr>
              <a:spLocks noEditPoints="1"/>
            </p:cNvSpPr>
            <p:nvPr/>
          </p:nvSpPr>
          <p:spPr bwMode="auto">
            <a:xfrm>
              <a:off x="4239684" y="2161116"/>
              <a:ext cx="304800" cy="262467"/>
            </a:xfrm>
            <a:custGeom>
              <a:avLst/>
              <a:gdLst>
                <a:gd name="T0" fmla="*/ 121 w 121"/>
                <a:gd name="T1" fmla="*/ 32 h 105"/>
                <a:gd name="T2" fmla="*/ 121 w 121"/>
                <a:gd name="T3" fmla="*/ 89 h 105"/>
                <a:gd name="T4" fmla="*/ 105 w 121"/>
                <a:gd name="T5" fmla="*/ 105 h 105"/>
                <a:gd name="T6" fmla="*/ 16 w 121"/>
                <a:gd name="T7" fmla="*/ 105 h 105"/>
                <a:gd name="T8" fmla="*/ 0 w 121"/>
                <a:gd name="T9" fmla="*/ 89 h 105"/>
                <a:gd name="T10" fmla="*/ 0 w 121"/>
                <a:gd name="T11" fmla="*/ 32 h 105"/>
                <a:gd name="T12" fmla="*/ 16 w 121"/>
                <a:gd name="T13" fmla="*/ 16 h 105"/>
                <a:gd name="T14" fmla="*/ 30 w 121"/>
                <a:gd name="T15" fmla="*/ 16 h 105"/>
                <a:gd name="T16" fmla="*/ 33 w 121"/>
                <a:gd name="T17" fmla="*/ 7 h 105"/>
                <a:gd name="T18" fmla="*/ 44 w 121"/>
                <a:gd name="T19" fmla="*/ 0 h 105"/>
                <a:gd name="T20" fmla="*/ 76 w 121"/>
                <a:gd name="T21" fmla="*/ 0 h 105"/>
                <a:gd name="T22" fmla="*/ 87 w 121"/>
                <a:gd name="T23" fmla="*/ 7 h 105"/>
                <a:gd name="T24" fmla="*/ 91 w 121"/>
                <a:gd name="T25" fmla="*/ 16 h 105"/>
                <a:gd name="T26" fmla="*/ 105 w 121"/>
                <a:gd name="T27" fmla="*/ 16 h 105"/>
                <a:gd name="T28" fmla="*/ 121 w 121"/>
                <a:gd name="T29" fmla="*/ 32 h 105"/>
                <a:gd name="T30" fmla="*/ 89 w 121"/>
                <a:gd name="T31" fmla="*/ 60 h 105"/>
                <a:gd name="T32" fmla="*/ 60 w 121"/>
                <a:gd name="T33" fmla="*/ 32 h 105"/>
                <a:gd name="T34" fmla="*/ 32 w 121"/>
                <a:gd name="T35" fmla="*/ 60 h 105"/>
                <a:gd name="T36" fmla="*/ 60 w 121"/>
                <a:gd name="T37" fmla="*/ 89 h 105"/>
                <a:gd name="T38" fmla="*/ 89 w 121"/>
                <a:gd name="T39" fmla="*/ 60 h 105"/>
                <a:gd name="T40" fmla="*/ 79 w 121"/>
                <a:gd name="T41" fmla="*/ 60 h 105"/>
                <a:gd name="T42" fmla="*/ 60 w 121"/>
                <a:gd name="T43" fmla="*/ 79 h 105"/>
                <a:gd name="T44" fmla="*/ 42 w 121"/>
                <a:gd name="T45" fmla="*/ 60 h 105"/>
                <a:gd name="T46" fmla="*/ 60 w 121"/>
                <a:gd name="T47" fmla="*/ 42 h 105"/>
                <a:gd name="T48" fmla="*/ 79 w 121"/>
                <a:gd name="T49" fmla="*/ 6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05">
                  <a:moveTo>
                    <a:pt x="121" y="32"/>
                  </a:moveTo>
                  <a:cubicBezTo>
                    <a:pt x="121" y="89"/>
                    <a:pt x="121" y="89"/>
                    <a:pt x="121" y="89"/>
                  </a:cubicBezTo>
                  <a:cubicBezTo>
                    <a:pt x="121" y="98"/>
                    <a:pt x="114" y="105"/>
                    <a:pt x="105" y="105"/>
                  </a:cubicBezTo>
                  <a:cubicBezTo>
                    <a:pt x="16" y="105"/>
                    <a:pt x="16" y="105"/>
                    <a:pt x="16" y="105"/>
                  </a:cubicBezTo>
                  <a:cubicBezTo>
                    <a:pt x="7" y="105"/>
                    <a:pt x="0" y="98"/>
                    <a:pt x="0" y="89"/>
                  </a:cubicBezTo>
                  <a:cubicBezTo>
                    <a:pt x="0" y="32"/>
                    <a:pt x="0" y="32"/>
                    <a:pt x="0" y="32"/>
                  </a:cubicBezTo>
                  <a:cubicBezTo>
                    <a:pt x="0" y="23"/>
                    <a:pt x="7" y="16"/>
                    <a:pt x="16" y="16"/>
                  </a:cubicBezTo>
                  <a:cubicBezTo>
                    <a:pt x="30" y="16"/>
                    <a:pt x="30" y="16"/>
                    <a:pt x="30" y="16"/>
                  </a:cubicBezTo>
                  <a:cubicBezTo>
                    <a:pt x="33" y="7"/>
                    <a:pt x="33" y="7"/>
                    <a:pt x="33" y="7"/>
                  </a:cubicBezTo>
                  <a:cubicBezTo>
                    <a:pt x="35" y="3"/>
                    <a:pt x="40" y="0"/>
                    <a:pt x="44" y="0"/>
                  </a:cubicBezTo>
                  <a:cubicBezTo>
                    <a:pt x="76" y="0"/>
                    <a:pt x="76" y="0"/>
                    <a:pt x="76" y="0"/>
                  </a:cubicBezTo>
                  <a:cubicBezTo>
                    <a:pt x="81" y="0"/>
                    <a:pt x="86" y="3"/>
                    <a:pt x="87" y="7"/>
                  </a:cubicBezTo>
                  <a:cubicBezTo>
                    <a:pt x="91" y="16"/>
                    <a:pt x="91" y="16"/>
                    <a:pt x="91" y="16"/>
                  </a:cubicBezTo>
                  <a:cubicBezTo>
                    <a:pt x="105" y="16"/>
                    <a:pt x="105" y="16"/>
                    <a:pt x="105" y="16"/>
                  </a:cubicBezTo>
                  <a:cubicBezTo>
                    <a:pt x="114" y="16"/>
                    <a:pt x="121" y="23"/>
                    <a:pt x="121" y="32"/>
                  </a:cubicBezTo>
                  <a:close/>
                  <a:moveTo>
                    <a:pt x="89" y="60"/>
                  </a:moveTo>
                  <a:cubicBezTo>
                    <a:pt x="89" y="45"/>
                    <a:pt x="76" y="32"/>
                    <a:pt x="60" y="32"/>
                  </a:cubicBezTo>
                  <a:cubicBezTo>
                    <a:pt x="45" y="32"/>
                    <a:pt x="32" y="45"/>
                    <a:pt x="32" y="60"/>
                  </a:cubicBezTo>
                  <a:cubicBezTo>
                    <a:pt x="32" y="76"/>
                    <a:pt x="45" y="89"/>
                    <a:pt x="60" y="89"/>
                  </a:cubicBezTo>
                  <a:cubicBezTo>
                    <a:pt x="76" y="89"/>
                    <a:pt x="89" y="76"/>
                    <a:pt x="89" y="60"/>
                  </a:cubicBezTo>
                  <a:close/>
                  <a:moveTo>
                    <a:pt x="79" y="60"/>
                  </a:moveTo>
                  <a:cubicBezTo>
                    <a:pt x="79" y="70"/>
                    <a:pt x="70" y="79"/>
                    <a:pt x="60" y="79"/>
                  </a:cubicBezTo>
                  <a:cubicBezTo>
                    <a:pt x="50" y="79"/>
                    <a:pt x="42" y="70"/>
                    <a:pt x="42" y="60"/>
                  </a:cubicBezTo>
                  <a:cubicBezTo>
                    <a:pt x="42" y="50"/>
                    <a:pt x="50" y="42"/>
                    <a:pt x="60" y="42"/>
                  </a:cubicBezTo>
                  <a:cubicBezTo>
                    <a:pt x="70" y="42"/>
                    <a:pt x="79" y="50"/>
                    <a:pt x="7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5" name="Freeform 249"/>
            <p:cNvSpPr>
              <a:spLocks noEditPoints="1"/>
            </p:cNvSpPr>
            <p:nvPr/>
          </p:nvSpPr>
          <p:spPr bwMode="auto">
            <a:xfrm>
              <a:off x="6462185" y="25400"/>
              <a:ext cx="446617" cy="332317"/>
            </a:xfrm>
            <a:custGeom>
              <a:avLst/>
              <a:gdLst>
                <a:gd name="T0" fmla="*/ 104 w 178"/>
                <a:gd name="T1" fmla="*/ 24 h 133"/>
                <a:gd name="T2" fmla="*/ 103 w 178"/>
                <a:gd name="T3" fmla="*/ 35 h 133"/>
                <a:gd name="T4" fmla="*/ 90 w 178"/>
                <a:gd name="T5" fmla="*/ 27 h 133"/>
                <a:gd name="T6" fmla="*/ 72 w 178"/>
                <a:gd name="T7" fmla="*/ 26 h 133"/>
                <a:gd name="T8" fmla="*/ 50 w 178"/>
                <a:gd name="T9" fmla="*/ 2 h 133"/>
                <a:gd name="T10" fmla="*/ 2 w 178"/>
                <a:gd name="T11" fmla="*/ 47 h 133"/>
                <a:gd name="T12" fmla="*/ 20 w 178"/>
                <a:gd name="T13" fmla="*/ 74 h 133"/>
                <a:gd name="T14" fmla="*/ 28 w 178"/>
                <a:gd name="T15" fmla="*/ 74 h 133"/>
                <a:gd name="T16" fmla="*/ 37 w 178"/>
                <a:gd name="T17" fmla="*/ 76 h 133"/>
                <a:gd name="T18" fmla="*/ 39 w 178"/>
                <a:gd name="T19" fmla="*/ 63 h 133"/>
                <a:gd name="T20" fmla="*/ 66 w 178"/>
                <a:gd name="T21" fmla="*/ 36 h 133"/>
                <a:gd name="T22" fmla="*/ 74 w 178"/>
                <a:gd name="T23" fmla="*/ 37 h 133"/>
                <a:gd name="T24" fmla="*/ 82 w 178"/>
                <a:gd name="T25" fmla="*/ 34 h 133"/>
                <a:gd name="T26" fmla="*/ 82 w 178"/>
                <a:gd name="T27" fmla="*/ 42 h 133"/>
                <a:gd name="T28" fmla="*/ 84 w 178"/>
                <a:gd name="T29" fmla="*/ 79 h 133"/>
                <a:gd name="T30" fmla="*/ 92 w 178"/>
                <a:gd name="T31" fmla="*/ 57 h 133"/>
                <a:gd name="T32" fmla="*/ 110 w 178"/>
                <a:gd name="T33" fmla="*/ 61 h 133"/>
                <a:gd name="T34" fmla="*/ 133 w 178"/>
                <a:gd name="T35" fmla="*/ 85 h 133"/>
                <a:gd name="T36" fmla="*/ 135 w 178"/>
                <a:gd name="T37" fmla="*/ 90 h 133"/>
                <a:gd name="T38" fmla="*/ 130 w 178"/>
                <a:gd name="T39" fmla="*/ 87 h 133"/>
                <a:gd name="T40" fmla="*/ 118 w 178"/>
                <a:gd name="T41" fmla="*/ 83 h 133"/>
                <a:gd name="T42" fmla="*/ 122 w 178"/>
                <a:gd name="T43" fmla="*/ 95 h 133"/>
                <a:gd name="T44" fmla="*/ 124 w 178"/>
                <a:gd name="T45" fmla="*/ 101 h 133"/>
                <a:gd name="T46" fmla="*/ 108 w 178"/>
                <a:gd name="T47" fmla="*/ 93 h 133"/>
                <a:gd name="T48" fmla="*/ 108 w 178"/>
                <a:gd name="T49" fmla="*/ 103 h 133"/>
                <a:gd name="T50" fmla="*/ 112 w 178"/>
                <a:gd name="T51" fmla="*/ 111 h 133"/>
                <a:gd name="T52" fmla="*/ 105 w 178"/>
                <a:gd name="T53" fmla="*/ 108 h 133"/>
                <a:gd name="T54" fmla="*/ 98 w 178"/>
                <a:gd name="T55" fmla="*/ 108 h 133"/>
                <a:gd name="T56" fmla="*/ 99 w 178"/>
                <a:gd name="T57" fmla="*/ 117 h 133"/>
                <a:gd name="T58" fmla="*/ 101 w 178"/>
                <a:gd name="T59" fmla="*/ 122 h 133"/>
                <a:gd name="T60" fmla="*/ 94 w 178"/>
                <a:gd name="T61" fmla="*/ 118 h 133"/>
                <a:gd name="T62" fmla="*/ 85 w 178"/>
                <a:gd name="T63" fmla="*/ 124 h 133"/>
                <a:gd name="T64" fmla="*/ 100 w 178"/>
                <a:gd name="T65" fmla="*/ 133 h 133"/>
                <a:gd name="T66" fmla="*/ 103 w 178"/>
                <a:gd name="T67" fmla="*/ 133 h 133"/>
                <a:gd name="T68" fmla="*/ 113 w 178"/>
                <a:gd name="T69" fmla="*/ 123 h 133"/>
                <a:gd name="T70" fmla="*/ 121 w 178"/>
                <a:gd name="T71" fmla="*/ 118 h 133"/>
                <a:gd name="T72" fmla="*/ 124 w 178"/>
                <a:gd name="T73" fmla="*/ 112 h 133"/>
                <a:gd name="T74" fmla="*/ 137 w 178"/>
                <a:gd name="T75" fmla="*/ 101 h 133"/>
                <a:gd name="T76" fmla="*/ 147 w 178"/>
                <a:gd name="T77" fmla="*/ 91 h 133"/>
                <a:gd name="T78" fmla="*/ 141 w 178"/>
                <a:gd name="T79" fmla="*/ 78 h 133"/>
                <a:gd name="T80" fmla="*/ 143 w 178"/>
                <a:gd name="T81" fmla="*/ 66 h 133"/>
                <a:gd name="T82" fmla="*/ 157 w 178"/>
                <a:gd name="T83" fmla="*/ 74 h 133"/>
                <a:gd name="T84" fmla="*/ 128 w 178"/>
                <a:gd name="T85" fmla="*/ 0 h 133"/>
                <a:gd name="T86" fmla="*/ 13 w 178"/>
                <a:gd name="T87" fmla="*/ 51 h 133"/>
                <a:gd name="T88" fmla="*/ 59 w 178"/>
                <a:gd name="T89" fmla="*/ 27 h 133"/>
                <a:gd name="T90" fmla="*/ 59 w 178"/>
                <a:gd name="T91" fmla="*/ 70 h 133"/>
                <a:gd name="T92" fmla="*/ 39 w 178"/>
                <a:gd name="T93" fmla="*/ 81 h 133"/>
                <a:gd name="T94" fmla="*/ 47 w 178"/>
                <a:gd name="T95" fmla="*/ 90 h 133"/>
                <a:gd name="T96" fmla="*/ 59 w 178"/>
                <a:gd name="T97" fmla="*/ 70 h 133"/>
                <a:gd name="T98" fmla="*/ 62 w 178"/>
                <a:gd name="T99" fmla="*/ 81 h 133"/>
                <a:gd name="T100" fmla="*/ 50 w 178"/>
                <a:gd name="T101" fmla="*/ 100 h 133"/>
                <a:gd name="T102" fmla="*/ 70 w 178"/>
                <a:gd name="T103" fmla="*/ 89 h 133"/>
                <a:gd name="T104" fmla="*/ 80 w 178"/>
                <a:gd name="T105" fmla="*/ 93 h 133"/>
                <a:gd name="T106" fmla="*/ 61 w 178"/>
                <a:gd name="T107" fmla="*/ 103 h 133"/>
                <a:gd name="T108" fmla="*/ 69 w 178"/>
                <a:gd name="T109" fmla="*/ 112 h 133"/>
                <a:gd name="T110" fmla="*/ 80 w 178"/>
                <a:gd name="T111" fmla="*/ 93 h 133"/>
                <a:gd name="T112" fmla="*/ 83 w 178"/>
                <a:gd name="T113" fmla="*/ 103 h 133"/>
                <a:gd name="T114" fmla="*/ 72 w 178"/>
                <a:gd name="T115" fmla="*/ 122 h 133"/>
                <a:gd name="T116" fmla="*/ 92 w 178"/>
                <a:gd name="T117"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 h="133">
                  <a:moveTo>
                    <a:pt x="128" y="0"/>
                  </a:moveTo>
                  <a:cubicBezTo>
                    <a:pt x="104" y="24"/>
                    <a:pt x="104" y="24"/>
                    <a:pt x="104" y="24"/>
                  </a:cubicBezTo>
                  <a:cubicBezTo>
                    <a:pt x="113" y="33"/>
                    <a:pt x="113" y="33"/>
                    <a:pt x="113" y="33"/>
                  </a:cubicBezTo>
                  <a:cubicBezTo>
                    <a:pt x="110" y="34"/>
                    <a:pt x="106" y="35"/>
                    <a:pt x="103" y="35"/>
                  </a:cubicBezTo>
                  <a:cubicBezTo>
                    <a:pt x="102" y="35"/>
                    <a:pt x="100" y="35"/>
                    <a:pt x="99" y="35"/>
                  </a:cubicBezTo>
                  <a:cubicBezTo>
                    <a:pt x="94" y="31"/>
                    <a:pt x="91" y="28"/>
                    <a:pt x="90" y="27"/>
                  </a:cubicBezTo>
                  <a:cubicBezTo>
                    <a:pt x="88" y="24"/>
                    <a:pt x="84" y="24"/>
                    <a:pt x="82" y="24"/>
                  </a:cubicBezTo>
                  <a:cubicBezTo>
                    <a:pt x="78" y="24"/>
                    <a:pt x="75" y="25"/>
                    <a:pt x="72" y="26"/>
                  </a:cubicBezTo>
                  <a:cubicBezTo>
                    <a:pt x="54" y="4"/>
                    <a:pt x="54" y="4"/>
                    <a:pt x="54" y="4"/>
                  </a:cubicBezTo>
                  <a:cubicBezTo>
                    <a:pt x="53" y="3"/>
                    <a:pt x="51" y="2"/>
                    <a:pt x="50" y="2"/>
                  </a:cubicBezTo>
                  <a:cubicBezTo>
                    <a:pt x="48" y="2"/>
                    <a:pt x="47" y="2"/>
                    <a:pt x="46" y="3"/>
                  </a:cubicBezTo>
                  <a:cubicBezTo>
                    <a:pt x="2" y="47"/>
                    <a:pt x="2" y="47"/>
                    <a:pt x="2" y="47"/>
                  </a:cubicBezTo>
                  <a:cubicBezTo>
                    <a:pt x="0" y="49"/>
                    <a:pt x="0" y="52"/>
                    <a:pt x="2" y="54"/>
                  </a:cubicBezTo>
                  <a:cubicBezTo>
                    <a:pt x="20" y="74"/>
                    <a:pt x="20" y="74"/>
                    <a:pt x="20" y="74"/>
                  </a:cubicBezTo>
                  <a:cubicBezTo>
                    <a:pt x="21" y="75"/>
                    <a:pt x="22" y="76"/>
                    <a:pt x="24" y="76"/>
                  </a:cubicBezTo>
                  <a:cubicBezTo>
                    <a:pt x="25" y="76"/>
                    <a:pt x="27" y="75"/>
                    <a:pt x="28" y="74"/>
                  </a:cubicBezTo>
                  <a:cubicBezTo>
                    <a:pt x="31" y="70"/>
                    <a:pt x="31" y="70"/>
                    <a:pt x="31" y="70"/>
                  </a:cubicBezTo>
                  <a:cubicBezTo>
                    <a:pt x="33" y="72"/>
                    <a:pt x="35" y="74"/>
                    <a:pt x="37" y="76"/>
                  </a:cubicBezTo>
                  <a:cubicBezTo>
                    <a:pt x="45" y="69"/>
                    <a:pt x="45" y="69"/>
                    <a:pt x="45" y="69"/>
                  </a:cubicBezTo>
                  <a:cubicBezTo>
                    <a:pt x="43" y="66"/>
                    <a:pt x="41" y="64"/>
                    <a:pt x="39" y="63"/>
                  </a:cubicBezTo>
                  <a:cubicBezTo>
                    <a:pt x="66" y="35"/>
                    <a:pt x="66" y="35"/>
                    <a:pt x="66" y="35"/>
                  </a:cubicBezTo>
                  <a:cubicBezTo>
                    <a:pt x="66" y="36"/>
                    <a:pt x="66" y="36"/>
                    <a:pt x="66" y="36"/>
                  </a:cubicBezTo>
                  <a:cubicBezTo>
                    <a:pt x="68" y="38"/>
                    <a:pt x="71" y="39"/>
                    <a:pt x="73" y="37"/>
                  </a:cubicBezTo>
                  <a:cubicBezTo>
                    <a:pt x="73" y="37"/>
                    <a:pt x="74" y="37"/>
                    <a:pt x="74" y="37"/>
                  </a:cubicBezTo>
                  <a:cubicBezTo>
                    <a:pt x="76" y="36"/>
                    <a:pt x="80" y="34"/>
                    <a:pt x="82" y="34"/>
                  </a:cubicBezTo>
                  <a:cubicBezTo>
                    <a:pt x="82" y="34"/>
                    <a:pt x="82" y="34"/>
                    <a:pt x="82" y="34"/>
                  </a:cubicBezTo>
                  <a:cubicBezTo>
                    <a:pt x="83" y="35"/>
                    <a:pt x="85" y="37"/>
                    <a:pt x="87" y="39"/>
                  </a:cubicBezTo>
                  <a:cubicBezTo>
                    <a:pt x="85" y="40"/>
                    <a:pt x="83" y="41"/>
                    <a:pt x="82" y="42"/>
                  </a:cubicBezTo>
                  <a:cubicBezTo>
                    <a:pt x="75" y="46"/>
                    <a:pt x="73" y="60"/>
                    <a:pt x="77" y="66"/>
                  </a:cubicBezTo>
                  <a:cubicBezTo>
                    <a:pt x="82" y="72"/>
                    <a:pt x="82" y="73"/>
                    <a:pt x="84" y="79"/>
                  </a:cubicBezTo>
                  <a:cubicBezTo>
                    <a:pt x="87" y="84"/>
                    <a:pt x="90" y="83"/>
                    <a:pt x="91" y="76"/>
                  </a:cubicBezTo>
                  <a:cubicBezTo>
                    <a:pt x="93" y="70"/>
                    <a:pt x="93" y="64"/>
                    <a:pt x="92" y="57"/>
                  </a:cubicBezTo>
                  <a:cubicBezTo>
                    <a:pt x="92" y="52"/>
                    <a:pt x="95" y="51"/>
                    <a:pt x="98" y="50"/>
                  </a:cubicBezTo>
                  <a:cubicBezTo>
                    <a:pt x="102" y="54"/>
                    <a:pt x="106" y="58"/>
                    <a:pt x="110" y="61"/>
                  </a:cubicBezTo>
                  <a:cubicBezTo>
                    <a:pt x="116" y="67"/>
                    <a:pt x="122" y="74"/>
                    <a:pt x="127" y="79"/>
                  </a:cubicBezTo>
                  <a:cubicBezTo>
                    <a:pt x="129" y="81"/>
                    <a:pt x="131" y="83"/>
                    <a:pt x="133" y="85"/>
                  </a:cubicBezTo>
                  <a:cubicBezTo>
                    <a:pt x="134" y="86"/>
                    <a:pt x="134" y="87"/>
                    <a:pt x="135" y="87"/>
                  </a:cubicBezTo>
                  <a:cubicBezTo>
                    <a:pt x="135" y="88"/>
                    <a:pt x="135" y="90"/>
                    <a:pt x="135" y="90"/>
                  </a:cubicBezTo>
                  <a:cubicBezTo>
                    <a:pt x="134" y="91"/>
                    <a:pt x="133" y="90"/>
                    <a:pt x="133" y="90"/>
                  </a:cubicBezTo>
                  <a:cubicBezTo>
                    <a:pt x="132" y="89"/>
                    <a:pt x="131" y="88"/>
                    <a:pt x="130" y="87"/>
                  </a:cubicBezTo>
                  <a:cubicBezTo>
                    <a:pt x="127" y="84"/>
                    <a:pt x="125" y="82"/>
                    <a:pt x="125" y="82"/>
                  </a:cubicBezTo>
                  <a:cubicBezTo>
                    <a:pt x="122" y="81"/>
                    <a:pt x="119" y="81"/>
                    <a:pt x="118" y="83"/>
                  </a:cubicBezTo>
                  <a:cubicBezTo>
                    <a:pt x="116" y="85"/>
                    <a:pt x="116" y="88"/>
                    <a:pt x="117" y="90"/>
                  </a:cubicBezTo>
                  <a:cubicBezTo>
                    <a:pt x="117" y="90"/>
                    <a:pt x="119" y="93"/>
                    <a:pt x="122" y="95"/>
                  </a:cubicBezTo>
                  <a:cubicBezTo>
                    <a:pt x="123" y="96"/>
                    <a:pt x="124" y="97"/>
                    <a:pt x="125" y="98"/>
                  </a:cubicBezTo>
                  <a:cubicBezTo>
                    <a:pt x="126" y="99"/>
                    <a:pt x="125" y="101"/>
                    <a:pt x="124" y="101"/>
                  </a:cubicBezTo>
                  <a:cubicBezTo>
                    <a:pt x="120" y="101"/>
                    <a:pt x="117" y="96"/>
                    <a:pt x="114" y="94"/>
                  </a:cubicBezTo>
                  <a:cubicBezTo>
                    <a:pt x="113" y="92"/>
                    <a:pt x="110" y="92"/>
                    <a:pt x="108" y="93"/>
                  </a:cubicBezTo>
                  <a:cubicBezTo>
                    <a:pt x="106" y="95"/>
                    <a:pt x="105" y="97"/>
                    <a:pt x="106" y="100"/>
                  </a:cubicBezTo>
                  <a:cubicBezTo>
                    <a:pt x="106" y="101"/>
                    <a:pt x="107" y="102"/>
                    <a:pt x="108" y="103"/>
                  </a:cubicBezTo>
                  <a:cubicBezTo>
                    <a:pt x="110" y="105"/>
                    <a:pt x="113" y="108"/>
                    <a:pt x="113" y="111"/>
                  </a:cubicBezTo>
                  <a:cubicBezTo>
                    <a:pt x="113" y="111"/>
                    <a:pt x="113" y="111"/>
                    <a:pt x="112" y="111"/>
                  </a:cubicBezTo>
                  <a:cubicBezTo>
                    <a:pt x="112" y="111"/>
                    <a:pt x="111" y="112"/>
                    <a:pt x="109" y="110"/>
                  </a:cubicBezTo>
                  <a:cubicBezTo>
                    <a:pt x="107" y="109"/>
                    <a:pt x="106" y="109"/>
                    <a:pt x="105" y="108"/>
                  </a:cubicBezTo>
                  <a:cubicBezTo>
                    <a:pt x="105" y="107"/>
                    <a:pt x="104" y="107"/>
                    <a:pt x="103" y="107"/>
                  </a:cubicBezTo>
                  <a:cubicBezTo>
                    <a:pt x="101" y="107"/>
                    <a:pt x="99" y="107"/>
                    <a:pt x="98" y="108"/>
                  </a:cubicBezTo>
                  <a:cubicBezTo>
                    <a:pt x="97" y="110"/>
                    <a:pt x="97" y="112"/>
                    <a:pt x="97" y="114"/>
                  </a:cubicBezTo>
                  <a:cubicBezTo>
                    <a:pt x="98" y="115"/>
                    <a:pt x="98" y="116"/>
                    <a:pt x="99" y="117"/>
                  </a:cubicBezTo>
                  <a:cubicBezTo>
                    <a:pt x="99" y="118"/>
                    <a:pt x="100" y="119"/>
                    <a:pt x="100" y="120"/>
                  </a:cubicBezTo>
                  <a:cubicBezTo>
                    <a:pt x="101" y="120"/>
                    <a:pt x="101" y="121"/>
                    <a:pt x="101" y="122"/>
                  </a:cubicBezTo>
                  <a:cubicBezTo>
                    <a:pt x="101" y="122"/>
                    <a:pt x="100" y="122"/>
                    <a:pt x="99" y="122"/>
                  </a:cubicBezTo>
                  <a:cubicBezTo>
                    <a:pt x="97" y="121"/>
                    <a:pt x="96" y="120"/>
                    <a:pt x="94" y="118"/>
                  </a:cubicBezTo>
                  <a:cubicBezTo>
                    <a:pt x="94" y="118"/>
                    <a:pt x="93" y="117"/>
                    <a:pt x="93" y="117"/>
                  </a:cubicBezTo>
                  <a:cubicBezTo>
                    <a:pt x="85" y="124"/>
                    <a:pt x="85" y="124"/>
                    <a:pt x="85" y="124"/>
                  </a:cubicBezTo>
                  <a:cubicBezTo>
                    <a:pt x="86" y="125"/>
                    <a:pt x="86" y="126"/>
                    <a:pt x="87" y="126"/>
                  </a:cubicBezTo>
                  <a:cubicBezTo>
                    <a:pt x="93" y="132"/>
                    <a:pt x="97" y="133"/>
                    <a:pt x="100" y="133"/>
                  </a:cubicBezTo>
                  <a:cubicBezTo>
                    <a:pt x="101" y="133"/>
                    <a:pt x="101" y="133"/>
                    <a:pt x="101" y="133"/>
                  </a:cubicBezTo>
                  <a:cubicBezTo>
                    <a:pt x="101" y="133"/>
                    <a:pt x="102" y="133"/>
                    <a:pt x="103" y="133"/>
                  </a:cubicBezTo>
                  <a:cubicBezTo>
                    <a:pt x="105" y="133"/>
                    <a:pt x="108" y="132"/>
                    <a:pt x="110" y="130"/>
                  </a:cubicBezTo>
                  <a:cubicBezTo>
                    <a:pt x="112" y="129"/>
                    <a:pt x="113" y="125"/>
                    <a:pt x="113" y="123"/>
                  </a:cubicBezTo>
                  <a:cubicBezTo>
                    <a:pt x="113" y="122"/>
                    <a:pt x="113" y="122"/>
                    <a:pt x="113" y="122"/>
                  </a:cubicBezTo>
                  <a:cubicBezTo>
                    <a:pt x="116" y="122"/>
                    <a:pt x="119" y="121"/>
                    <a:pt x="121" y="118"/>
                  </a:cubicBezTo>
                  <a:cubicBezTo>
                    <a:pt x="122" y="116"/>
                    <a:pt x="123" y="114"/>
                    <a:pt x="123" y="112"/>
                  </a:cubicBezTo>
                  <a:cubicBezTo>
                    <a:pt x="124" y="112"/>
                    <a:pt x="124" y="112"/>
                    <a:pt x="124" y="112"/>
                  </a:cubicBezTo>
                  <a:cubicBezTo>
                    <a:pt x="127" y="112"/>
                    <a:pt x="131" y="111"/>
                    <a:pt x="133" y="108"/>
                  </a:cubicBezTo>
                  <a:cubicBezTo>
                    <a:pt x="135" y="106"/>
                    <a:pt x="136" y="104"/>
                    <a:pt x="137" y="101"/>
                  </a:cubicBezTo>
                  <a:cubicBezTo>
                    <a:pt x="139" y="101"/>
                    <a:pt x="141" y="100"/>
                    <a:pt x="143" y="99"/>
                  </a:cubicBezTo>
                  <a:cubicBezTo>
                    <a:pt x="146" y="97"/>
                    <a:pt x="147" y="93"/>
                    <a:pt x="147" y="91"/>
                  </a:cubicBezTo>
                  <a:cubicBezTo>
                    <a:pt x="147" y="88"/>
                    <a:pt x="146" y="86"/>
                    <a:pt x="145" y="83"/>
                  </a:cubicBezTo>
                  <a:cubicBezTo>
                    <a:pt x="144" y="81"/>
                    <a:pt x="143" y="80"/>
                    <a:pt x="141" y="78"/>
                  </a:cubicBezTo>
                  <a:cubicBezTo>
                    <a:pt x="140" y="77"/>
                    <a:pt x="139" y="75"/>
                    <a:pt x="137" y="73"/>
                  </a:cubicBezTo>
                  <a:cubicBezTo>
                    <a:pt x="143" y="66"/>
                    <a:pt x="143" y="66"/>
                    <a:pt x="143" y="66"/>
                  </a:cubicBezTo>
                  <a:cubicBezTo>
                    <a:pt x="154" y="78"/>
                    <a:pt x="154" y="78"/>
                    <a:pt x="154" y="78"/>
                  </a:cubicBezTo>
                  <a:cubicBezTo>
                    <a:pt x="157" y="74"/>
                    <a:pt x="157" y="74"/>
                    <a:pt x="157" y="74"/>
                  </a:cubicBezTo>
                  <a:cubicBezTo>
                    <a:pt x="178" y="53"/>
                    <a:pt x="178" y="53"/>
                    <a:pt x="178" y="53"/>
                  </a:cubicBezTo>
                  <a:lnTo>
                    <a:pt x="128" y="0"/>
                  </a:lnTo>
                  <a:close/>
                  <a:moveTo>
                    <a:pt x="24" y="63"/>
                  </a:moveTo>
                  <a:cubicBezTo>
                    <a:pt x="13" y="51"/>
                    <a:pt x="13" y="51"/>
                    <a:pt x="13" y="51"/>
                  </a:cubicBezTo>
                  <a:cubicBezTo>
                    <a:pt x="49" y="15"/>
                    <a:pt x="49" y="15"/>
                    <a:pt x="49" y="15"/>
                  </a:cubicBezTo>
                  <a:cubicBezTo>
                    <a:pt x="59" y="27"/>
                    <a:pt x="59" y="27"/>
                    <a:pt x="59" y="27"/>
                  </a:cubicBezTo>
                  <a:lnTo>
                    <a:pt x="24" y="63"/>
                  </a:lnTo>
                  <a:close/>
                  <a:moveTo>
                    <a:pt x="59" y="70"/>
                  </a:moveTo>
                  <a:cubicBezTo>
                    <a:pt x="56" y="68"/>
                    <a:pt x="53" y="68"/>
                    <a:pt x="51" y="70"/>
                  </a:cubicBezTo>
                  <a:cubicBezTo>
                    <a:pt x="39" y="81"/>
                    <a:pt x="39" y="81"/>
                    <a:pt x="39" y="81"/>
                  </a:cubicBezTo>
                  <a:cubicBezTo>
                    <a:pt x="37" y="83"/>
                    <a:pt x="37" y="86"/>
                    <a:pt x="39" y="89"/>
                  </a:cubicBezTo>
                  <a:cubicBezTo>
                    <a:pt x="42" y="91"/>
                    <a:pt x="45" y="92"/>
                    <a:pt x="47" y="90"/>
                  </a:cubicBezTo>
                  <a:cubicBezTo>
                    <a:pt x="59" y="78"/>
                    <a:pt x="59" y="78"/>
                    <a:pt x="59" y="78"/>
                  </a:cubicBezTo>
                  <a:cubicBezTo>
                    <a:pt x="61" y="76"/>
                    <a:pt x="61" y="73"/>
                    <a:pt x="59" y="70"/>
                  </a:cubicBezTo>
                  <a:close/>
                  <a:moveTo>
                    <a:pt x="70" y="82"/>
                  </a:moveTo>
                  <a:cubicBezTo>
                    <a:pt x="67" y="79"/>
                    <a:pt x="64" y="79"/>
                    <a:pt x="62" y="81"/>
                  </a:cubicBezTo>
                  <a:cubicBezTo>
                    <a:pt x="50" y="92"/>
                    <a:pt x="50" y="92"/>
                    <a:pt x="50" y="92"/>
                  </a:cubicBezTo>
                  <a:cubicBezTo>
                    <a:pt x="48" y="94"/>
                    <a:pt x="48" y="98"/>
                    <a:pt x="50" y="100"/>
                  </a:cubicBezTo>
                  <a:cubicBezTo>
                    <a:pt x="53" y="102"/>
                    <a:pt x="56" y="103"/>
                    <a:pt x="58" y="101"/>
                  </a:cubicBezTo>
                  <a:cubicBezTo>
                    <a:pt x="70" y="89"/>
                    <a:pt x="70" y="89"/>
                    <a:pt x="70" y="89"/>
                  </a:cubicBezTo>
                  <a:cubicBezTo>
                    <a:pt x="72" y="87"/>
                    <a:pt x="72" y="84"/>
                    <a:pt x="70" y="82"/>
                  </a:cubicBezTo>
                  <a:close/>
                  <a:moveTo>
                    <a:pt x="80" y="93"/>
                  </a:moveTo>
                  <a:cubicBezTo>
                    <a:pt x="78" y="90"/>
                    <a:pt x="75" y="90"/>
                    <a:pt x="73" y="92"/>
                  </a:cubicBezTo>
                  <a:cubicBezTo>
                    <a:pt x="61" y="103"/>
                    <a:pt x="61" y="103"/>
                    <a:pt x="61" y="103"/>
                  </a:cubicBezTo>
                  <a:cubicBezTo>
                    <a:pt x="59" y="105"/>
                    <a:pt x="59" y="109"/>
                    <a:pt x="61" y="111"/>
                  </a:cubicBezTo>
                  <a:cubicBezTo>
                    <a:pt x="63" y="114"/>
                    <a:pt x="67" y="114"/>
                    <a:pt x="69" y="112"/>
                  </a:cubicBezTo>
                  <a:cubicBezTo>
                    <a:pt x="81" y="101"/>
                    <a:pt x="81" y="101"/>
                    <a:pt x="81" y="101"/>
                  </a:cubicBezTo>
                  <a:cubicBezTo>
                    <a:pt x="83" y="99"/>
                    <a:pt x="83" y="95"/>
                    <a:pt x="80" y="93"/>
                  </a:cubicBezTo>
                  <a:close/>
                  <a:moveTo>
                    <a:pt x="91" y="104"/>
                  </a:moveTo>
                  <a:cubicBezTo>
                    <a:pt x="89" y="102"/>
                    <a:pt x="85" y="101"/>
                    <a:pt x="83" y="103"/>
                  </a:cubicBezTo>
                  <a:cubicBezTo>
                    <a:pt x="71" y="115"/>
                    <a:pt x="71" y="115"/>
                    <a:pt x="71" y="115"/>
                  </a:cubicBezTo>
                  <a:cubicBezTo>
                    <a:pt x="69" y="117"/>
                    <a:pt x="70" y="120"/>
                    <a:pt x="72" y="122"/>
                  </a:cubicBezTo>
                  <a:cubicBezTo>
                    <a:pt x="74" y="125"/>
                    <a:pt x="78" y="125"/>
                    <a:pt x="80" y="123"/>
                  </a:cubicBezTo>
                  <a:cubicBezTo>
                    <a:pt x="92" y="112"/>
                    <a:pt x="92" y="112"/>
                    <a:pt x="92" y="112"/>
                  </a:cubicBezTo>
                  <a:cubicBezTo>
                    <a:pt x="94" y="110"/>
                    <a:pt x="93" y="106"/>
                    <a:pt x="9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6" name="Freeform 316"/>
            <p:cNvSpPr>
              <a:spLocks noEditPoints="1"/>
            </p:cNvSpPr>
            <p:nvPr/>
          </p:nvSpPr>
          <p:spPr bwMode="auto">
            <a:xfrm>
              <a:off x="7914218" y="963083"/>
              <a:ext cx="281517" cy="222251"/>
            </a:xfrm>
            <a:custGeom>
              <a:avLst/>
              <a:gdLst>
                <a:gd name="T0" fmla="*/ 103 w 112"/>
                <a:gd name="T1" fmla="*/ 15 h 89"/>
                <a:gd name="T2" fmla="*/ 96 w 112"/>
                <a:gd name="T3" fmla="*/ 11 h 89"/>
                <a:gd name="T4" fmla="*/ 58 w 112"/>
                <a:gd name="T5" fmla="*/ 11 h 89"/>
                <a:gd name="T6" fmla="*/ 49 w 112"/>
                <a:gd name="T7" fmla="*/ 7 h 89"/>
                <a:gd name="T8" fmla="*/ 45 w 112"/>
                <a:gd name="T9" fmla="*/ 4 h 89"/>
                <a:gd name="T10" fmla="*/ 36 w 112"/>
                <a:gd name="T11" fmla="*/ 0 h 89"/>
                <a:gd name="T12" fmla="*/ 18 w 112"/>
                <a:gd name="T13" fmla="*/ 0 h 89"/>
                <a:gd name="T14" fmla="*/ 11 w 112"/>
                <a:gd name="T15" fmla="*/ 5 h 89"/>
                <a:gd name="T16" fmla="*/ 10 w 112"/>
                <a:gd name="T17" fmla="*/ 20 h 89"/>
                <a:gd name="T18" fmla="*/ 104 w 112"/>
                <a:gd name="T19" fmla="*/ 20 h 89"/>
                <a:gd name="T20" fmla="*/ 103 w 112"/>
                <a:gd name="T21" fmla="*/ 15 h 89"/>
                <a:gd name="T22" fmla="*/ 107 w 112"/>
                <a:gd name="T23" fmla="*/ 28 h 89"/>
                <a:gd name="T24" fmla="*/ 5 w 112"/>
                <a:gd name="T25" fmla="*/ 28 h 89"/>
                <a:gd name="T26" fmla="*/ 0 w 112"/>
                <a:gd name="T27" fmla="*/ 33 h 89"/>
                <a:gd name="T28" fmla="*/ 5 w 112"/>
                <a:gd name="T29" fmla="*/ 84 h 89"/>
                <a:gd name="T30" fmla="*/ 11 w 112"/>
                <a:gd name="T31" fmla="*/ 89 h 89"/>
                <a:gd name="T32" fmla="*/ 101 w 112"/>
                <a:gd name="T33" fmla="*/ 89 h 89"/>
                <a:gd name="T34" fmla="*/ 107 w 112"/>
                <a:gd name="T35" fmla="*/ 84 h 89"/>
                <a:gd name="T36" fmla="*/ 112 w 112"/>
                <a:gd name="T37" fmla="*/ 33 h 89"/>
                <a:gd name="T38" fmla="*/ 107 w 112"/>
                <a:gd name="T39"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89">
                  <a:moveTo>
                    <a:pt x="103" y="15"/>
                  </a:moveTo>
                  <a:cubicBezTo>
                    <a:pt x="102" y="13"/>
                    <a:pt x="99" y="11"/>
                    <a:pt x="96" y="11"/>
                  </a:cubicBezTo>
                  <a:cubicBezTo>
                    <a:pt x="58" y="11"/>
                    <a:pt x="58" y="11"/>
                    <a:pt x="58" y="11"/>
                  </a:cubicBezTo>
                  <a:cubicBezTo>
                    <a:pt x="55" y="11"/>
                    <a:pt x="51" y="9"/>
                    <a:pt x="49" y="7"/>
                  </a:cubicBezTo>
                  <a:cubicBezTo>
                    <a:pt x="45" y="4"/>
                    <a:pt x="45" y="4"/>
                    <a:pt x="45" y="4"/>
                  </a:cubicBezTo>
                  <a:cubicBezTo>
                    <a:pt x="43" y="2"/>
                    <a:pt x="39" y="0"/>
                    <a:pt x="36" y="0"/>
                  </a:cubicBezTo>
                  <a:cubicBezTo>
                    <a:pt x="18" y="0"/>
                    <a:pt x="18" y="0"/>
                    <a:pt x="18" y="0"/>
                  </a:cubicBezTo>
                  <a:cubicBezTo>
                    <a:pt x="14" y="0"/>
                    <a:pt x="12" y="2"/>
                    <a:pt x="11" y="5"/>
                  </a:cubicBezTo>
                  <a:cubicBezTo>
                    <a:pt x="10" y="20"/>
                    <a:pt x="10" y="20"/>
                    <a:pt x="10" y="20"/>
                  </a:cubicBezTo>
                  <a:cubicBezTo>
                    <a:pt x="104" y="20"/>
                    <a:pt x="104" y="20"/>
                    <a:pt x="104" y="20"/>
                  </a:cubicBezTo>
                  <a:lnTo>
                    <a:pt x="103" y="15"/>
                  </a:lnTo>
                  <a:close/>
                  <a:moveTo>
                    <a:pt x="107" y="28"/>
                  </a:moveTo>
                  <a:cubicBezTo>
                    <a:pt x="5" y="28"/>
                    <a:pt x="5" y="28"/>
                    <a:pt x="5" y="28"/>
                  </a:cubicBezTo>
                  <a:cubicBezTo>
                    <a:pt x="0" y="28"/>
                    <a:pt x="0" y="30"/>
                    <a:pt x="0" y="33"/>
                  </a:cubicBezTo>
                  <a:cubicBezTo>
                    <a:pt x="5" y="84"/>
                    <a:pt x="5" y="84"/>
                    <a:pt x="5" y="84"/>
                  </a:cubicBezTo>
                  <a:cubicBezTo>
                    <a:pt x="5" y="87"/>
                    <a:pt x="6" y="89"/>
                    <a:pt x="11" y="89"/>
                  </a:cubicBezTo>
                  <a:cubicBezTo>
                    <a:pt x="101" y="89"/>
                    <a:pt x="101" y="89"/>
                    <a:pt x="101" y="89"/>
                  </a:cubicBezTo>
                  <a:cubicBezTo>
                    <a:pt x="106" y="89"/>
                    <a:pt x="107" y="87"/>
                    <a:pt x="107" y="84"/>
                  </a:cubicBezTo>
                  <a:cubicBezTo>
                    <a:pt x="112" y="33"/>
                    <a:pt x="112" y="33"/>
                    <a:pt x="112" y="33"/>
                  </a:cubicBezTo>
                  <a:cubicBezTo>
                    <a:pt x="112" y="30"/>
                    <a:pt x="112" y="28"/>
                    <a:pt x="10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7" name="Freeform 339"/>
            <p:cNvSpPr>
              <a:spLocks noEditPoints="1"/>
            </p:cNvSpPr>
            <p:nvPr/>
          </p:nvSpPr>
          <p:spPr bwMode="auto">
            <a:xfrm>
              <a:off x="6248400" y="994833"/>
              <a:ext cx="550333" cy="440267"/>
            </a:xfrm>
            <a:custGeom>
              <a:avLst/>
              <a:gdLst>
                <a:gd name="T0" fmla="*/ 190 w 220"/>
                <a:gd name="T1" fmla="*/ 70 h 176"/>
                <a:gd name="T2" fmla="*/ 182 w 220"/>
                <a:gd name="T3" fmla="*/ 63 h 176"/>
                <a:gd name="T4" fmla="*/ 190 w 220"/>
                <a:gd name="T5" fmla="*/ 55 h 176"/>
                <a:gd name="T6" fmla="*/ 198 w 220"/>
                <a:gd name="T7" fmla="*/ 63 h 176"/>
                <a:gd name="T8" fmla="*/ 190 w 220"/>
                <a:gd name="T9" fmla="*/ 70 h 176"/>
                <a:gd name="T10" fmla="*/ 110 w 220"/>
                <a:gd name="T11" fmla="*/ 154 h 176"/>
                <a:gd name="T12" fmla="*/ 55 w 220"/>
                <a:gd name="T13" fmla="*/ 99 h 176"/>
                <a:gd name="T14" fmla="*/ 110 w 220"/>
                <a:gd name="T15" fmla="*/ 44 h 176"/>
                <a:gd name="T16" fmla="*/ 165 w 220"/>
                <a:gd name="T17" fmla="*/ 99 h 176"/>
                <a:gd name="T18" fmla="*/ 110 w 220"/>
                <a:gd name="T19" fmla="*/ 154 h 176"/>
                <a:gd name="T20" fmla="*/ 198 w 220"/>
                <a:gd name="T21" fmla="*/ 33 h 176"/>
                <a:gd name="T22" fmla="*/ 171 w 220"/>
                <a:gd name="T23" fmla="*/ 33 h 176"/>
                <a:gd name="T24" fmla="*/ 163 w 220"/>
                <a:gd name="T25" fmla="*/ 27 h 176"/>
                <a:gd name="T26" fmla="*/ 156 w 220"/>
                <a:gd name="T27" fmla="*/ 6 h 176"/>
                <a:gd name="T28" fmla="*/ 147 w 220"/>
                <a:gd name="T29" fmla="*/ 0 h 176"/>
                <a:gd name="T30" fmla="*/ 72 w 220"/>
                <a:gd name="T31" fmla="*/ 0 h 176"/>
                <a:gd name="T32" fmla="*/ 64 w 220"/>
                <a:gd name="T33" fmla="*/ 6 h 176"/>
                <a:gd name="T34" fmla="*/ 57 w 220"/>
                <a:gd name="T35" fmla="*/ 27 h 176"/>
                <a:gd name="T36" fmla="*/ 48 w 220"/>
                <a:gd name="T37" fmla="*/ 33 h 176"/>
                <a:gd name="T38" fmla="*/ 22 w 220"/>
                <a:gd name="T39" fmla="*/ 33 h 176"/>
                <a:gd name="T40" fmla="*/ 0 w 220"/>
                <a:gd name="T41" fmla="*/ 55 h 176"/>
                <a:gd name="T42" fmla="*/ 0 w 220"/>
                <a:gd name="T43" fmla="*/ 154 h 176"/>
                <a:gd name="T44" fmla="*/ 22 w 220"/>
                <a:gd name="T45" fmla="*/ 176 h 176"/>
                <a:gd name="T46" fmla="*/ 198 w 220"/>
                <a:gd name="T47" fmla="*/ 176 h 176"/>
                <a:gd name="T48" fmla="*/ 220 w 220"/>
                <a:gd name="T49" fmla="*/ 154 h 176"/>
                <a:gd name="T50" fmla="*/ 220 w 220"/>
                <a:gd name="T51" fmla="*/ 55 h 176"/>
                <a:gd name="T52" fmla="*/ 198 w 220"/>
                <a:gd name="T53" fmla="*/ 33 h 176"/>
                <a:gd name="T54" fmla="*/ 110 w 220"/>
                <a:gd name="T55" fmla="*/ 66 h 176"/>
                <a:gd name="T56" fmla="*/ 77 w 220"/>
                <a:gd name="T57" fmla="*/ 99 h 176"/>
                <a:gd name="T58" fmla="*/ 110 w 220"/>
                <a:gd name="T59" fmla="*/ 132 h 176"/>
                <a:gd name="T60" fmla="*/ 143 w 220"/>
                <a:gd name="T61" fmla="*/ 99 h 176"/>
                <a:gd name="T62" fmla="*/ 110 w 220"/>
                <a:gd name="T63" fmla="*/ 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176">
                  <a:moveTo>
                    <a:pt x="190" y="70"/>
                  </a:moveTo>
                  <a:cubicBezTo>
                    <a:pt x="186" y="70"/>
                    <a:pt x="182" y="67"/>
                    <a:pt x="182" y="63"/>
                  </a:cubicBezTo>
                  <a:cubicBezTo>
                    <a:pt x="182" y="58"/>
                    <a:pt x="186" y="55"/>
                    <a:pt x="190" y="55"/>
                  </a:cubicBezTo>
                  <a:cubicBezTo>
                    <a:pt x="194" y="55"/>
                    <a:pt x="198" y="58"/>
                    <a:pt x="198" y="63"/>
                  </a:cubicBezTo>
                  <a:cubicBezTo>
                    <a:pt x="198" y="67"/>
                    <a:pt x="194" y="70"/>
                    <a:pt x="190" y="70"/>
                  </a:cubicBezTo>
                  <a:close/>
                  <a:moveTo>
                    <a:pt x="110" y="154"/>
                  </a:moveTo>
                  <a:cubicBezTo>
                    <a:pt x="79" y="154"/>
                    <a:pt x="55" y="129"/>
                    <a:pt x="55" y="99"/>
                  </a:cubicBezTo>
                  <a:cubicBezTo>
                    <a:pt x="55" y="69"/>
                    <a:pt x="79" y="44"/>
                    <a:pt x="110" y="44"/>
                  </a:cubicBezTo>
                  <a:cubicBezTo>
                    <a:pt x="140" y="44"/>
                    <a:pt x="165" y="69"/>
                    <a:pt x="165" y="99"/>
                  </a:cubicBezTo>
                  <a:cubicBezTo>
                    <a:pt x="165" y="129"/>
                    <a:pt x="140" y="154"/>
                    <a:pt x="110" y="154"/>
                  </a:cubicBezTo>
                  <a:close/>
                  <a:moveTo>
                    <a:pt x="198" y="33"/>
                  </a:moveTo>
                  <a:cubicBezTo>
                    <a:pt x="171" y="33"/>
                    <a:pt x="171" y="33"/>
                    <a:pt x="171" y="33"/>
                  </a:cubicBezTo>
                  <a:cubicBezTo>
                    <a:pt x="168" y="33"/>
                    <a:pt x="164" y="30"/>
                    <a:pt x="163" y="27"/>
                  </a:cubicBezTo>
                  <a:cubicBezTo>
                    <a:pt x="156" y="6"/>
                    <a:pt x="156" y="6"/>
                    <a:pt x="156" y="6"/>
                  </a:cubicBezTo>
                  <a:cubicBezTo>
                    <a:pt x="155" y="3"/>
                    <a:pt x="151" y="0"/>
                    <a:pt x="147" y="0"/>
                  </a:cubicBezTo>
                  <a:cubicBezTo>
                    <a:pt x="72" y="0"/>
                    <a:pt x="72" y="0"/>
                    <a:pt x="72" y="0"/>
                  </a:cubicBezTo>
                  <a:cubicBezTo>
                    <a:pt x="69" y="0"/>
                    <a:pt x="65" y="3"/>
                    <a:pt x="64" y="6"/>
                  </a:cubicBezTo>
                  <a:cubicBezTo>
                    <a:pt x="57" y="27"/>
                    <a:pt x="57" y="27"/>
                    <a:pt x="57" y="27"/>
                  </a:cubicBezTo>
                  <a:cubicBezTo>
                    <a:pt x="56" y="30"/>
                    <a:pt x="52" y="33"/>
                    <a:pt x="48" y="33"/>
                  </a:cubicBezTo>
                  <a:cubicBezTo>
                    <a:pt x="22" y="33"/>
                    <a:pt x="22" y="33"/>
                    <a:pt x="22" y="33"/>
                  </a:cubicBezTo>
                  <a:cubicBezTo>
                    <a:pt x="10" y="33"/>
                    <a:pt x="0" y="43"/>
                    <a:pt x="0" y="55"/>
                  </a:cubicBezTo>
                  <a:cubicBezTo>
                    <a:pt x="0" y="154"/>
                    <a:pt x="0" y="154"/>
                    <a:pt x="0" y="154"/>
                  </a:cubicBezTo>
                  <a:cubicBezTo>
                    <a:pt x="0" y="166"/>
                    <a:pt x="10" y="176"/>
                    <a:pt x="22" y="176"/>
                  </a:cubicBezTo>
                  <a:cubicBezTo>
                    <a:pt x="198" y="176"/>
                    <a:pt x="198" y="176"/>
                    <a:pt x="198" y="176"/>
                  </a:cubicBezTo>
                  <a:cubicBezTo>
                    <a:pt x="210" y="176"/>
                    <a:pt x="220" y="166"/>
                    <a:pt x="220" y="154"/>
                  </a:cubicBezTo>
                  <a:cubicBezTo>
                    <a:pt x="220" y="55"/>
                    <a:pt x="220" y="55"/>
                    <a:pt x="220" y="55"/>
                  </a:cubicBezTo>
                  <a:cubicBezTo>
                    <a:pt x="220" y="43"/>
                    <a:pt x="210" y="33"/>
                    <a:pt x="198" y="33"/>
                  </a:cubicBezTo>
                  <a:close/>
                  <a:moveTo>
                    <a:pt x="110" y="66"/>
                  </a:moveTo>
                  <a:cubicBezTo>
                    <a:pt x="92" y="66"/>
                    <a:pt x="77" y="81"/>
                    <a:pt x="77" y="99"/>
                  </a:cubicBezTo>
                  <a:cubicBezTo>
                    <a:pt x="77" y="117"/>
                    <a:pt x="92" y="132"/>
                    <a:pt x="110" y="132"/>
                  </a:cubicBezTo>
                  <a:cubicBezTo>
                    <a:pt x="128" y="132"/>
                    <a:pt x="143" y="117"/>
                    <a:pt x="143" y="99"/>
                  </a:cubicBezTo>
                  <a:cubicBezTo>
                    <a:pt x="143" y="81"/>
                    <a:pt x="128" y="66"/>
                    <a:pt x="110"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8" name="Freeform 341"/>
            <p:cNvSpPr>
              <a:spLocks noEditPoints="1"/>
            </p:cNvSpPr>
            <p:nvPr/>
          </p:nvSpPr>
          <p:spPr bwMode="auto">
            <a:xfrm>
              <a:off x="7981951" y="241300"/>
              <a:ext cx="609600" cy="524933"/>
            </a:xfrm>
            <a:custGeom>
              <a:avLst/>
              <a:gdLst>
                <a:gd name="T0" fmla="*/ 52 w 243"/>
                <a:gd name="T1" fmla="*/ 185 h 210"/>
                <a:gd name="T2" fmla="*/ 70 w 243"/>
                <a:gd name="T3" fmla="*/ 105 h 210"/>
                <a:gd name="T4" fmla="*/ 174 w 243"/>
                <a:gd name="T5" fmla="*/ 105 h 210"/>
                <a:gd name="T6" fmla="*/ 191 w 243"/>
                <a:gd name="T7" fmla="*/ 185 h 210"/>
                <a:gd name="T8" fmla="*/ 52 w 243"/>
                <a:gd name="T9" fmla="*/ 185 h 210"/>
                <a:gd name="T10" fmla="*/ 229 w 243"/>
                <a:gd name="T11" fmla="*/ 75 h 210"/>
                <a:gd name="T12" fmla="*/ 14 w 243"/>
                <a:gd name="T13" fmla="*/ 75 h 210"/>
                <a:gd name="T14" fmla="*/ 0 w 243"/>
                <a:gd name="T15" fmla="*/ 90 h 210"/>
                <a:gd name="T16" fmla="*/ 0 w 243"/>
                <a:gd name="T17" fmla="*/ 133 h 210"/>
                <a:gd name="T18" fmla="*/ 14 w 243"/>
                <a:gd name="T19" fmla="*/ 148 h 210"/>
                <a:gd name="T20" fmla="*/ 38 w 243"/>
                <a:gd name="T21" fmla="*/ 148 h 210"/>
                <a:gd name="T22" fmla="*/ 27 w 243"/>
                <a:gd name="T23" fmla="*/ 210 h 210"/>
                <a:gd name="T24" fmla="*/ 216 w 243"/>
                <a:gd name="T25" fmla="*/ 210 h 210"/>
                <a:gd name="T26" fmla="*/ 205 w 243"/>
                <a:gd name="T27" fmla="*/ 148 h 210"/>
                <a:gd name="T28" fmla="*/ 229 w 243"/>
                <a:gd name="T29" fmla="*/ 148 h 210"/>
                <a:gd name="T30" fmla="*/ 243 w 243"/>
                <a:gd name="T31" fmla="*/ 133 h 210"/>
                <a:gd name="T32" fmla="*/ 243 w 243"/>
                <a:gd name="T33" fmla="*/ 90 h 210"/>
                <a:gd name="T34" fmla="*/ 229 w 243"/>
                <a:gd name="T35" fmla="*/ 75 h 210"/>
                <a:gd name="T36" fmla="*/ 16 w 243"/>
                <a:gd name="T37" fmla="*/ 62 h 210"/>
                <a:gd name="T38" fmla="*/ 227 w 243"/>
                <a:gd name="T39" fmla="*/ 62 h 210"/>
                <a:gd name="T40" fmla="*/ 229 w 243"/>
                <a:gd name="T41" fmla="*/ 53 h 210"/>
                <a:gd name="T42" fmla="*/ 180 w 243"/>
                <a:gd name="T43" fmla="*/ 37 h 210"/>
                <a:gd name="T44" fmla="*/ 169 w 243"/>
                <a:gd name="T45" fmla="*/ 37 h 210"/>
                <a:gd name="T46" fmla="*/ 169 w 243"/>
                <a:gd name="T47" fmla="*/ 0 h 210"/>
                <a:gd name="T48" fmla="*/ 75 w 243"/>
                <a:gd name="T49" fmla="*/ 0 h 210"/>
                <a:gd name="T50" fmla="*/ 75 w 243"/>
                <a:gd name="T51" fmla="*/ 37 h 210"/>
                <a:gd name="T52" fmla="*/ 63 w 243"/>
                <a:gd name="T53" fmla="*/ 37 h 210"/>
                <a:gd name="T54" fmla="*/ 14 w 243"/>
                <a:gd name="T55" fmla="*/ 53 h 210"/>
                <a:gd name="T56" fmla="*/ 16 w 243"/>
                <a:gd name="T57"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3" h="210">
                  <a:moveTo>
                    <a:pt x="52" y="185"/>
                  </a:moveTo>
                  <a:cubicBezTo>
                    <a:pt x="70" y="105"/>
                    <a:pt x="70" y="105"/>
                    <a:pt x="70" y="105"/>
                  </a:cubicBezTo>
                  <a:cubicBezTo>
                    <a:pt x="174" y="105"/>
                    <a:pt x="174" y="105"/>
                    <a:pt x="174" y="105"/>
                  </a:cubicBezTo>
                  <a:cubicBezTo>
                    <a:pt x="191" y="185"/>
                    <a:pt x="191" y="185"/>
                    <a:pt x="191" y="185"/>
                  </a:cubicBezTo>
                  <a:lnTo>
                    <a:pt x="52" y="185"/>
                  </a:lnTo>
                  <a:close/>
                  <a:moveTo>
                    <a:pt x="229" y="75"/>
                  </a:moveTo>
                  <a:cubicBezTo>
                    <a:pt x="14" y="75"/>
                    <a:pt x="14" y="75"/>
                    <a:pt x="14" y="75"/>
                  </a:cubicBezTo>
                  <a:cubicBezTo>
                    <a:pt x="7" y="75"/>
                    <a:pt x="0" y="83"/>
                    <a:pt x="0" y="90"/>
                  </a:cubicBezTo>
                  <a:cubicBezTo>
                    <a:pt x="0" y="133"/>
                    <a:pt x="0" y="133"/>
                    <a:pt x="0" y="133"/>
                  </a:cubicBezTo>
                  <a:cubicBezTo>
                    <a:pt x="0" y="140"/>
                    <a:pt x="7" y="148"/>
                    <a:pt x="14" y="148"/>
                  </a:cubicBezTo>
                  <a:cubicBezTo>
                    <a:pt x="38" y="148"/>
                    <a:pt x="38" y="148"/>
                    <a:pt x="38" y="148"/>
                  </a:cubicBezTo>
                  <a:cubicBezTo>
                    <a:pt x="27" y="210"/>
                    <a:pt x="27" y="210"/>
                    <a:pt x="27" y="210"/>
                  </a:cubicBezTo>
                  <a:cubicBezTo>
                    <a:pt x="216" y="210"/>
                    <a:pt x="216" y="210"/>
                    <a:pt x="216" y="210"/>
                  </a:cubicBezTo>
                  <a:cubicBezTo>
                    <a:pt x="205" y="148"/>
                    <a:pt x="205" y="148"/>
                    <a:pt x="205" y="148"/>
                  </a:cubicBezTo>
                  <a:cubicBezTo>
                    <a:pt x="229" y="148"/>
                    <a:pt x="229" y="148"/>
                    <a:pt x="229" y="148"/>
                  </a:cubicBezTo>
                  <a:cubicBezTo>
                    <a:pt x="236" y="148"/>
                    <a:pt x="243" y="140"/>
                    <a:pt x="243" y="133"/>
                  </a:cubicBezTo>
                  <a:cubicBezTo>
                    <a:pt x="243" y="90"/>
                    <a:pt x="243" y="90"/>
                    <a:pt x="243" y="90"/>
                  </a:cubicBezTo>
                  <a:cubicBezTo>
                    <a:pt x="243" y="83"/>
                    <a:pt x="236" y="75"/>
                    <a:pt x="229" y="75"/>
                  </a:cubicBezTo>
                  <a:close/>
                  <a:moveTo>
                    <a:pt x="16" y="62"/>
                  </a:moveTo>
                  <a:cubicBezTo>
                    <a:pt x="227" y="62"/>
                    <a:pt x="227" y="62"/>
                    <a:pt x="227" y="62"/>
                  </a:cubicBezTo>
                  <a:cubicBezTo>
                    <a:pt x="234" y="62"/>
                    <a:pt x="233" y="54"/>
                    <a:pt x="229" y="53"/>
                  </a:cubicBezTo>
                  <a:cubicBezTo>
                    <a:pt x="226" y="52"/>
                    <a:pt x="187" y="37"/>
                    <a:pt x="180" y="37"/>
                  </a:cubicBezTo>
                  <a:cubicBezTo>
                    <a:pt x="169" y="37"/>
                    <a:pt x="169" y="37"/>
                    <a:pt x="169" y="37"/>
                  </a:cubicBezTo>
                  <a:cubicBezTo>
                    <a:pt x="169" y="0"/>
                    <a:pt x="169" y="0"/>
                    <a:pt x="169" y="0"/>
                  </a:cubicBezTo>
                  <a:cubicBezTo>
                    <a:pt x="75" y="0"/>
                    <a:pt x="75" y="0"/>
                    <a:pt x="75" y="0"/>
                  </a:cubicBezTo>
                  <a:cubicBezTo>
                    <a:pt x="75" y="37"/>
                    <a:pt x="75" y="37"/>
                    <a:pt x="75" y="37"/>
                  </a:cubicBezTo>
                  <a:cubicBezTo>
                    <a:pt x="63" y="37"/>
                    <a:pt x="63" y="37"/>
                    <a:pt x="63" y="37"/>
                  </a:cubicBezTo>
                  <a:cubicBezTo>
                    <a:pt x="57" y="37"/>
                    <a:pt x="17" y="52"/>
                    <a:pt x="14" y="53"/>
                  </a:cubicBezTo>
                  <a:cubicBezTo>
                    <a:pt x="10" y="54"/>
                    <a:pt x="9" y="62"/>
                    <a:pt x="16"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9" name="Freeform 34"/>
            <p:cNvSpPr>
              <a:spLocks noEditPoints="1"/>
            </p:cNvSpPr>
            <p:nvPr/>
          </p:nvSpPr>
          <p:spPr bwMode="auto">
            <a:xfrm>
              <a:off x="6360585" y="4633385"/>
              <a:ext cx="74084" cy="46567"/>
            </a:xfrm>
            <a:custGeom>
              <a:avLst/>
              <a:gdLst>
                <a:gd name="T0" fmla="*/ 29 w 30"/>
                <a:gd name="T1" fmla="*/ 5 h 19"/>
                <a:gd name="T2" fmla="*/ 17 w 30"/>
                <a:gd name="T3" fmla="*/ 12 h 19"/>
                <a:gd name="T4" fmla="*/ 15 w 30"/>
                <a:gd name="T5" fmla="*/ 12 h 19"/>
                <a:gd name="T6" fmla="*/ 14 w 30"/>
                <a:gd name="T7" fmla="*/ 12 h 19"/>
                <a:gd name="T8" fmla="*/ 1 w 30"/>
                <a:gd name="T9" fmla="*/ 5 h 19"/>
                <a:gd name="T10" fmla="*/ 0 w 30"/>
                <a:gd name="T11" fmla="*/ 5 h 19"/>
                <a:gd name="T12" fmla="*/ 0 w 30"/>
                <a:gd name="T13" fmla="*/ 17 h 19"/>
                <a:gd name="T14" fmla="*/ 2 w 30"/>
                <a:gd name="T15" fmla="*/ 19 h 19"/>
                <a:gd name="T16" fmla="*/ 28 w 30"/>
                <a:gd name="T17" fmla="*/ 19 h 19"/>
                <a:gd name="T18" fmla="*/ 30 w 30"/>
                <a:gd name="T19" fmla="*/ 17 h 19"/>
                <a:gd name="T20" fmla="*/ 30 w 30"/>
                <a:gd name="T21" fmla="*/ 5 h 19"/>
                <a:gd name="T22" fmla="*/ 29 w 30"/>
                <a:gd name="T23" fmla="*/ 5 h 19"/>
                <a:gd name="T24" fmla="*/ 1 w 30"/>
                <a:gd name="T25" fmla="*/ 2 h 19"/>
                <a:gd name="T26" fmla="*/ 14 w 30"/>
                <a:gd name="T27" fmla="*/ 8 h 19"/>
                <a:gd name="T28" fmla="*/ 15 w 30"/>
                <a:gd name="T29" fmla="*/ 9 h 19"/>
                <a:gd name="T30" fmla="*/ 17 w 30"/>
                <a:gd name="T31" fmla="*/ 8 h 19"/>
                <a:gd name="T32" fmla="*/ 29 w 30"/>
                <a:gd name="T33" fmla="*/ 2 h 19"/>
                <a:gd name="T34" fmla="*/ 29 w 30"/>
                <a:gd name="T35" fmla="*/ 0 h 19"/>
                <a:gd name="T36" fmla="*/ 1 w 30"/>
                <a:gd name="T37" fmla="*/ 0 h 19"/>
                <a:gd name="T38" fmla="*/ 1 w 3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19">
                  <a:moveTo>
                    <a:pt x="29" y="5"/>
                  </a:moveTo>
                  <a:cubicBezTo>
                    <a:pt x="28" y="5"/>
                    <a:pt x="17" y="11"/>
                    <a:pt x="17" y="12"/>
                  </a:cubicBezTo>
                  <a:cubicBezTo>
                    <a:pt x="16" y="12"/>
                    <a:pt x="16" y="12"/>
                    <a:pt x="15" y="12"/>
                  </a:cubicBezTo>
                  <a:cubicBezTo>
                    <a:pt x="15" y="12"/>
                    <a:pt x="14" y="12"/>
                    <a:pt x="14" y="12"/>
                  </a:cubicBezTo>
                  <a:cubicBezTo>
                    <a:pt x="13" y="11"/>
                    <a:pt x="2" y="5"/>
                    <a:pt x="1" y="5"/>
                  </a:cubicBezTo>
                  <a:cubicBezTo>
                    <a:pt x="0" y="5"/>
                    <a:pt x="0" y="5"/>
                    <a:pt x="0" y="5"/>
                  </a:cubicBezTo>
                  <a:cubicBezTo>
                    <a:pt x="0" y="17"/>
                    <a:pt x="0" y="17"/>
                    <a:pt x="0" y="17"/>
                  </a:cubicBezTo>
                  <a:cubicBezTo>
                    <a:pt x="0" y="18"/>
                    <a:pt x="1" y="19"/>
                    <a:pt x="2" y="19"/>
                  </a:cubicBezTo>
                  <a:cubicBezTo>
                    <a:pt x="28" y="19"/>
                    <a:pt x="28" y="19"/>
                    <a:pt x="28" y="19"/>
                  </a:cubicBezTo>
                  <a:cubicBezTo>
                    <a:pt x="29" y="19"/>
                    <a:pt x="30" y="18"/>
                    <a:pt x="30" y="17"/>
                  </a:cubicBezTo>
                  <a:cubicBezTo>
                    <a:pt x="30" y="5"/>
                    <a:pt x="30" y="5"/>
                    <a:pt x="30" y="5"/>
                  </a:cubicBezTo>
                  <a:cubicBezTo>
                    <a:pt x="30" y="5"/>
                    <a:pt x="30" y="5"/>
                    <a:pt x="29" y="5"/>
                  </a:cubicBezTo>
                  <a:close/>
                  <a:moveTo>
                    <a:pt x="1" y="2"/>
                  </a:moveTo>
                  <a:cubicBezTo>
                    <a:pt x="2" y="2"/>
                    <a:pt x="13" y="8"/>
                    <a:pt x="14" y="8"/>
                  </a:cubicBezTo>
                  <a:cubicBezTo>
                    <a:pt x="14" y="8"/>
                    <a:pt x="15" y="9"/>
                    <a:pt x="15" y="9"/>
                  </a:cubicBezTo>
                  <a:cubicBezTo>
                    <a:pt x="16" y="9"/>
                    <a:pt x="16" y="8"/>
                    <a:pt x="17" y="8"/>
                  </a:cubicBezTo>
                  <a:cubicBezTo>
                    <a:pt x="17" y="8"/>
                    <a:pt x="28" y="2"/>
                    <a:pt x="29" y="2"/>
                  </a:cubicBezTo>
                  <a:cubicBezTo>
                    <a:pt x="30" y="1"/>
                    <a:pt x="30" y="0"/>
                    <a:pt x="29" y="0"/>
                  </a:cubicBezTo>
                  <a:cubicBezTo>
                    <a:pt x="1" y="0"/>
                    <a:pt x="1" y="0"/>
                    <a:pt x="1" y="0"/>
                  </a:cubicBezTo>
                  <a:cubicBezTo>
                    <a:pt x="0" y="0"/>
                    <a:pt x="0"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0" name="Freeform 41"/>
            <p:cNvSpPr>
              <a:spLocks/>
            </p:cNvSpPr>
            <p:nvPr/>
          </p:nvSpPr>
          <p:spPr bwMode="auto">
            <a:xfrm>
              <a:off x="6781801" y="4478867"/>
              <a:ext cx="84667" cy="118533"/>
            </a:xfrm>
            <a:custGeom>
              <a:avLst/>
              <a:gdLst>
                <a:gd name="T0" fmla="*/ 3 w 34"/>
                <a:gd name="T1" fmla="*/ 47 h 48"/>
                <a:gd name="T2" fmla="*/ 7 w 34"/>
                <a:gd name="T3" fmla="*/ 36 h 48"/>
                <a:gd name="T4" fmla="*/ 20 w 34"/>
                <a:gd name="T5" fmla="*/ 30 h 48"/>
                <a:gd name="T6" fmla="*/ 13 w 34"/>
                <a:gd name="T7" fmla="*/ 27 h 48"/>
                <a:gd name="T8" fmla="*/ 28 w 34"/>
                <a:gd name="T9" fmla="*/ 19 h 48"/>
                <a:gd name="T10" fmla="*/ 19 w 34"/>
                <a:gd name="T11" fmla="*/ 17 h 48"/>
                <a:gd name="T12" fmla="*/ 31 w 34"/>
                <a:gd name="T13" fmla="*/ 13 h 48"/>
                <a:gd name="T14" fmla="*/ 33 w 34"/>
                <a:gd name="T15" fmla="*/ 5 h 48"/>
                <a:gd name="T16" fmla="*/ 24 w 34"/>
                <a:gd name="T17" fmla="*/ 0 h 48"/>
                <a:gd name="T18" fmla="*/ 15 w 34"/>
                <a:gd name="T19" fmla="*/ 12 h 48"/>
                <a:gd name="T20" fmla="*/ 16 w 34"/>
                <a:gd name="T21" fmla="*/ 2 h 48"/>
                <a:gd name="T22" fmla="*/ 7 w 34"/>
                <a:gd name="T23" fmla="*/ 10 h 48"/>
                <a:gd name="T24" fmla="*/ 6 w 34"/>
                <a:gd name="T25" fmla="*/ 29 h 48"/>
                <a:gd name="T26" fmla="*/ 1 w 34"/>
                <a:gd name="T27" fmla="*/ 20 h 48"/>
                <a:gd name="T28" fmla="*/ 4 w 34"/>
                <a:gd name="T29" fmla="*/ 35 h 48"/>
                <a:gd name="T30" fmla="*/ 1 w 34"/>
                <a:gd name="T31" fmla="*/ 46 h 48"/>
                <a:gd name="T32" fmla="*/ 3 w 34"/>
                <a:gd name="T33"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8">
                  <a:moveTo>
                    <a:pt x="3" y="47"/>
                  </a:moveTo>
                  <a:cubicBezTo>
                    <a:pt x="4" y="45"/>
                    <a:pt x="5" y="41"/>
                    <a:pt x="7" y="36"/>
                  </a:cubicBezTo>
                  <a:cubicBezTo>
                    <a:pt x="13" y="35"/>
                    <a:pt x="16" y="37"/>
                    <a:pt x="20" y="30"/>
                  </a:cubicBezTo>
                  <a:cubicBezTo>
                    <a:pt x="17" y="31"/>
                    <a:pt x="13" y="28"/>
                    <a:pt x="13" y="27"/>
                  </a:cubicBezTo>
                  <a:cubicBezTo>
                    <a:pt x="13" y="25"/>
                    <a:pt x="22" y="28"/>
                    <a:pt x="28" y="19"/>
                  </a:cubicBezTo>
                  <a:cubicBezTo>
                    <a:pt x="20" y="21"/>
                    <a:pt x="18" y="17"/>
                    <a:pt x="19" y="17"/>
                  </a:cubicBezTo>
                  <a:cubicBezTo>
                    <a:pt x="21" y="15"/>
                    <a:pt x="28" y="16"/>
                    <a:pt x="31" y="13"/>
                  </a:cubicBezTo>
                  <a:cubicBezTo>
                    <a:pt x="33" y="11"/>
                    <a:pt x="34" y="6"/>
                    <a:pt x="33" y="5"/>
                  </a:cubicBezTo>
                  <a:cubicBezTo>
                    <a:pt x="32" y="3"/>
                    <a:pt x="27" y="0"/>
                    <a:pt x="24" y="0"/>
                  </a:cubicBezTo>
                  <a:cubicBezTo>
                    <a:pt x="21" y="1"/>
                    <a:pt x="16" y="12"/>
                    <a:pt x="15" y="12"/>
                  </a:cubicBezTo>
                  <a:cubicBezTo>
                    <a:pt x="14" y="12"/>
                    <a:pt x="13" y="7"/>
                    <a:pt x="16" y="2"/>
                  </a:cubicBezTo>
                  <a:cubicBezTo>
                    <a:pt x="13" y="3"/>
                    <a:pt x="9" y="7"/>
                    <a:pt x="7" y="10"/>
                  </a:cubicBezTo>
                  <a:cubicBezTo>
                    <a:pt x="4" y="16"/>
                    <a:pt x="7" y="29"/>
                    <a:pt x="6" y="29"/>
                  </a:cubicBezTo>
                  <a:cubicBezTo>
                    <a:pt x="5" y="30"/>
                    <a:pt x="2" y="23"/>
                    <a:pt x="1" y="20"/>
                  </a:cubicBezTo>
                  <a:cubicBezTo>
                    <a:pt x="0" y="25"/>
                    <a:pt x="0" y="29"/>
                    <a:pt x="4" y="35"/>
                  </a:cubicBezTo>
                  <a:cubicBezTo>
                    <a:pt x="2" y="39"/>
                    <a:pt x="2" y="44"/>
                    <a:pt x="1" y="46"/>
                  </a:cubicBezTo>
                  <a:cubicBezTo>
                    <a:pt x="1" y="48"/>
                    <a:pt x="3" y="48"/>
                    <a:pt x="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1" name="Freeform 42"/>
            <p:cNvSpPr>
              <a:spLocks noEditPoints="1"/>
            </p:cNvSpPr>
            <p:nvPr/>
          </p:nvSpPr>
          <p:spPr bwMode="auto">
            <a:xfrm>
              <a:off x="5831417" y="3881967"/>
              <a:ext cx="171451" cy="169333"/>
            </a:xfrm>
            <a:custGeom>
              <a:avLst/>
              <a:gdLst>
                <a:gd name="T0" fmla="*/ 55 w 68"/>
                <a:gd name="T1" fmla="*/ 59 h 68"/>
                <a:gd name="T2" fmla="*/ 59 w 68"/>
                <a:gd name="T3" fmla="*/ 55 h 68"/>
                <a:gd name="T4" fmla="*/ 52 w 68"/>
                <a:gd name="T5" fmla="*/ 52 h 68"/>
                <a:gd name="T6" fmla="*/ 13 w 68"/>
                <a:gd name="T7" fmla="*/ 9 h 68"/>
                <a:gd name="T8" fmla="*/ 9 w 68"/>
                <a:gd name="T9" fmla="*/ 12 h 68"/>
                <a:gd name="T10" fmla="*/ 15 w 68"/>
                <a:gd name="T11" fmla="*/ 15 h 68"/>
                <a:gd name="T12" fmla="*/ 13 w 68"/>
                <a:gd name="T13" fmla="*/ 9 h 68"/>
                <a:gd name="T14" fmla="*/ 9 w 68"/>
                <a:gd name="T15" fmla="*/ 55 h 68"/>
                <a:gd name="T16" fmla="*/ 13 w 68"/>
                <a:gd name="T17" fmla="*/ 59 h 68"/>
                <a:gd name="T18" fmla="*/ 15 w 68"/>
                <a:gd name="T19" fmla="*/ 52 h 68"/>
                <a:gd name="T20" fmla="*/ 59 w 68"/>
                <a:gd name="T21" fmla="*/ 12 h 68"/>
                <a:gd name="T22" fmla="*/ 55 w 68"/>
                <a:gd name="T23" fmla="*/ 9 h 68"/>
                <a:gd name="T24" fmla="*/ 52 w 68"/>
                <a:gd name="T25" fmla="*/ 15 h 68"/>
                <a:gd name="T26" fmla="*/ 59 w 68"/>
                <a:gd name="T27" fmla="*/ 12 h 68"/>
                <a:gd name="T28" fmla="*/ 31 w 68"/>
                <a:gd name="T29" fmla="*/ 61 h 68"/>
                <a:gd name="T30" fmla="*/ 34 w 68"/>
                <a:gd name="T31" fmla="*/ 68 h 68"/>
                <a:gd name="T32" fmla="*/ 36 w 68"/>
                <a:gd name="T33" fmla="*/ 61 h 68"/>
                <a:gd name="T34" fmla="*/ 34 w 68"/>
                <a:gd name="T35" fmla="*/ 10 h 68"/>
                <a:gd name="T36" fmla="*/ 36 w 68"/>
                <a:gd name="T37" fmla="*/ 3 h 68"/>
                <a:gd name="T38" fmla="*/ 31 w 68"/>
                <a:gd name="T39" fmla="*/ 3 h 68"/>
                <a:gd name="T40" fmla="*/ 34 w 68"/>
                <a:gd name="T41" fmla="*/ 10 h 68"/>
                <a:gd name="T42" fmla="*/ 7 w 68"/>
                <a:gd name="T43" fmla="*/ 31 h 68"/>
                <a:gd name="T44" fmla="*/ 0 w 68"/>
                <a:gd name="T45" fmla="*/ 34 h 68"/>
                <a:gd name="T46" fmla="*/ 7 w 68"/>
                <a:gd name="T47" fmla="*/ 36 h 68"/>
                <a:gd name="T48" fmla="*/ 34 w 68"/>
                <a:gd name="T49" fmla="*/ 47 h 68"/>
                <a:gd name="T50" fmla="*/ 34 w 68"/>
                <a:gd name="T51" fmla="*/ 20 h 68"/>
                <a:gd name="T52" fmla="*/ 34 w 68"/>
                <a:gd name="T53" fmla="*/ 15 h 68"/>
                <a:gd name="T54" fmla="*/ 34 w 68"/>
                <a:gd name="T55" fmla="*/ 52 h 68"/>
                <a:gd name="T56" fmla="*/ 34 w 68"/>
                <a:gd name="T57" fmla="*/ 15 h 68"/>
                <a:gd name="T58" fmla="*/ 61 w 68"/>
                <a:gd name="T59" fmla="*/ 31 h 68"/>
                <a:gd name="T60" fmla="*/ 61 w 68"/>
                <a:gd name="T61" fmla="*/ 36 h 68"/>
                <a:gd name="T62" fmla="*/ 68 w 68"/>
                <a:gd name="T6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68">
                  <a:moveTo>
                    <a:pt x="53" y="56"/>
                  </a:moveTo>
                  <a:cubicBezTo>
                    <a:pt x="53" y="57"/>
                    <a:pt x="55" y="58"/>
                    <a:pt x="55" y="59"/>
                  </a:cubicBezTo>
                  <a:cubicBezTo>
                    <a:pt x="56" y="60"/>
                    <a:pt x="58" y="60"/>
                    <a:pt x="59" y="59"/>
                  </a:cubicBezTo>
                  <a:cubicBezTo>
                    <a:pt x="60" y="58"/>
                    <a:pt x="60" y="56"/>
                    <a:pt x="59" y="55"/>
                  </a:cubicBezTo>
                  <a:cubicBezTo>
                    <a:pt x="58" y="55"/>
                    <a:pt x="57" y="53"/>
                    <a:pt x="56" y="53"/>
                  </a:cubicBezTo>
                  <a:cubicBezTo>
                    <a:pt x="55" y="51"/>
                    <a:pt x="53" y="51"/>
                    <a:pt x="52" y="52"/>
                  </a:cubicBezTo>
                  <a:cubicBezTo>
                    <a:pt x="51" y="53"/>
                    <a:pt x="51" y="55"/>
                    <a:pt x="53" y="56"/>
                  </a:cubicBezTo>
                  <a:close/>
                  <a:moveTo>
                    <a:pt x="13" y="9"/>
                  </a:moveTo>
                  <a:cubicBezTo>
                    <a:pt x="11" y="7"/>
                    <a:pt x="9" y="7"/>
                    <a:pt x="8" y="8"/>
                  </a:cubicBezTo>
                  <a:cubicBezTo>
                    <a:pt x="7" y="9"/>
                    <a:pt x="7" y="11"/>
                    <a:pt x="9" y="12"/>
                  </a:cubicBezTo>
                  <a:cubicBezTo>
                    <a:pt x="9" y="13"/>
                    <a:pt x="11" y="14"/>
                    <a:pt x="11" y="15"/>
                  </a:cubicBezTo>
                  <a:cubicBezTo>
                    <a:pt x="12" y="16"/>
                    <a:pt x="14" y="16"/>
                    <a:pt x="15" y="15"/>
                  </a:cubicBezTo>
                  <a:cubicBezTo>
                    <a:pt x="16" y="14"/>
                    <a:pt x="16" y="12"/>
                    <a:pt x="15" y="11"/>
                  </a:cubicBezTo>
                  <a:cubicBezTo>
                    <a:pt x="15" y="11"/>
                    <a:pt x="13" y="9"/>
                    <a:pt x="13" y="9"/>
                  </a:cubicBezTo>
                  <a:close/>
                  <a:moveTo>
                    <a:pt x="11" y="53"/>
                  </a:moveTo>
                  <a:cubicBezTo>
                    <a:pt x="11" y="53"/>
                    <a:pt x="9" y="55"/>
                    <a:pt x="9" y="55"/>
                  </a:cubicBezTo>
                  <a:cubicBezTo>
                    <a:pt x="7" y="56"/>
                    <a:pt x="7" y="58"/>
                    <a:pt x="8" y="59"/>
                  </a:cubicBezTo>
                  <a:cubicBezTo>
                    <a:pt x="9" y="60"/>
                    <a:pt x="11" y="60"/>
                    <a:pt x="13" y="59"/>
                  </a:cubicBezTo>
                  <a:cubicBezTo>
                    <a:pt x="13" y="58"/>
                    <a:pt x="15" y="57"/>
                    <a:pt x="15" y="56"/>
                  </a:cubicBezTo>
                  <a:cubicBezTo>
                    <a:pt x="16" y="55"/>
                    <a:pt x="16" y="53"/>
                    <a:pt x="15" y="52"/>
                  </a:cubicBezTo>
                  <a:cubicBezTo>
                    <a:pt x="14" y="51"/>
                    <a:pt x="12" y="51"/>
                    <a:pt x="11" y="53"/>
                  </a:cubicBezTo>
                  <a:close/>
                  <a:moveTo>
                    <a:pt x="59" y="12"/>
                  </a:moveTo>
                  <a:cubicBezTo>
                    <a:pt x="60" y="11"/>
                    <a:pt x="60" y="9"/>
                    <a:pt x="59" y="8"/>
                  </a:cubicBezTo>
                  <a:cubicBezTo>
                    <a:pt x="58" y="7"/>
                    <a:pt x="56" y="7"/>
                    <a:pt x="55" y="9"/>
                  </a:cubicBezTo>
                  <a:cubicBezTo>
                    <a:pt x="55" y="9"/>
                    <a:pt x="53" y="11"/>
                    <a:pt x="53" y="11"/>
                  </a:cubicBezTo>
                  <a:cubicBezTo>
                    <a:pt x="51" y="12"/>
                    <a:pt x="51" y="14"/>
                    <a:pt x="52" y="15"/>
                  </a:cubicBezTo>
                  <a:cubicBezTo>
                    <a:pt x="53" y="16"/>
                    <a:pt x="55" y="16"/>
                    <a:pt x="56" y="15"/>
                  </a:cubicBezTo>
                  <a:cubicBezTo>
                    <a:pt x="57" y="14"/>
                    <a:pt x="58" y="13"/>
                    <a:pt x="59" y="12"/>
                  </a:cubicBezTo>
                  <a:close/>
                  <a:moveTo>
                    <a:pt x="34" y="57"/>
                  </a:moveTo>
                  <a:cubicBezTo>
                    <a:pt x="32" y="57"/>
                    <a:pt x="31" y="59"/>
                    <a:pt x="31" y="61"/>
                  </a:cubicBezTo>
                  <a:cubicBezTo>
                    <a:pt x="31" y="62"/>
                    <a:pt x="31" y="64"/>
                    <a:pt x="31" y="64"/>
                  </a:cubicBezTo>
                  <a:cubicBezTo>
                    <a:pt x="31" y="66"/>
                    <a:pt x="32" y="68"/>
                    <a:pt x="34" y="68"/>
                  </a:cubicBezTo>
                  <a:cubicBezTo>
                    <a:pt x="35" y="68"/>
                    <a:pt x="36" y="66"/>
                    <a:pt x="36" y="64"/>
                  </a:cubicBezTo>
                  <a:cubicBezTo>
                    <a:pt x="36" y="64"/>
                    <a:pt x="36" y="62"/>
                    <a:pt x="36" y="61"/>
                  </a:cubicBezTo>
                  <a:cubicBezTo>
                    <a:pt x="36" y="59"/>
                    <a:pt x="35" y="57"/>
                    <a:pt x="34" y="57"/>
                  </a:cubicBezTo>
                  <a:close/>
                  <a:moveTo>
                    <a:pt x="34" y="10"/>
                  </a:moveTo>
                  <a:cubicBezTo>
                    <a:pt x="35" y="10"/>
                    <a:pt x="36" y="8"/>
                    <a:pt x="36" y="6"/>
                  </a:cubicBezTo>
                  <a:cubicBezTo>
                    <a:pt x="36" y="6"/>
                    <a:pt x="36" y="4"/>
                    <a:pt x="36" y="3"/>
                  </a:cubicBezTo>
                  <a:cubicBezTo>
                    <a:pt x="36" y="1"/>
                    <a:pt x="35" y="0"/>
                    <a:pt x="34" y="0"/>
                  </a:cubicBezTo>
                  <a:cubicBezTo>
                    <a:pt x="32" y="0"/>
                    <a:pt x="31" y="1"/>
                    <a:pt x="31" y="3"/>
                  </a:cubicBezTo>
                  <a:cubicBezTo>
                    <a:pt x="31" y="4"/>
                    <a:pt x="31" y="6"/>
                    <a:pt x="31" y="6"/>
                  </a:cubicBezTo>
                  <a:cubicBezTo>
                    <a:pt x="31" y="8"/>
                    <a:pt x="32" y="10"/>
                    <a:pt x="34" y="10"/>
                  </a:cubicBezTo>
                  <a:close/>
                  <a:moveTo>
                    <a:pt x="10" y="34"/>
                  </a:moveTo>
                  <a:cubicBezTo>
                    <a:pt x="10" y="32"/>
                    <a:pt x="8" y="31"/>
                    <a:pt x="7" y="31"/>
                  </a:cubicBezTo>
                  <a:cubicBezTo>
                    <a:pt x="6" y="31"/>
                    <a:pt x="4" y="31"/>
                    <a:pt x="3" y="31"/>
                  </a:cubicBezTo>
                  <a:cubicBezTo>
                    <a:pt x="1" y="31"/>
                    <a:pt x="0" y="32"/>
                    <a:pt x="0" y="34"/>
                  </a:cubicBezTo>
                  <a:cubicBezTo>
                    <a:pt x="0" y="35"/>
                    <a:pt x="1" y="36"/>
                    <a:pt x="3" y="36"/>
                  </a:cubicBezTo>
                  <a:cubicBezTo>
                    <a:pt x="4" y="36"/>
                    <a:pt x="6" y="36"/>
                    <a:pt x="7" y="36"/>
                  </a:cubicBezTo>
                  <a:cubicBezTo>
                    <a:pt x="8" y="36"/>
                    <a:pt x="10" y="35"/>
                    <a:pt x="10" y="34"/>
                  </a:cubicBezTo>
                  <a:close/>
                  <a:moveTo>
                    <a:pt x="34" y="47"/>
                  </a:moveTo>
                  <a:cubicBezTo>
                    <a:pt x="26" y="47"/>
                    <a:pt x="20" y="41"/>
                    <a:pt x="20" y="34"/>
                  </a:cubicBezTo>
                  <a:cubicBezTo>
                    <a:pt x="20" y="26"/>
                    <a:pt x="26" y="20"/>
                    <a:pt x="34" y="20"/>
                  </a:cubicBezTo>
                  <a:lnTo>
                    <a:pt x="34" y="47"/>
                  </a:lnTo>
                  <a:close/>
                  <a:moveTo>
                    <a:pt x="34" y="15"/>
                  </a:moveTo>
                  <a:cubicBezTo>
                    <a:pt x="23" y="15"/>
                    <a:pt x="15" y="23"/>
                    <a:pt x="15" y="34"/>
                  </a:cubicBezTo>
                  <a:cubicBezTo>
                    <a:pt x="15" y="44"/>
                    <a:pt x="23" y="52"/>
                    <a:pt x="34" y="52"/>
                  </a:cubicBezTo>
                  <a:cubicBezTo>
                    <a:pt x="44" y="52"/>
                    <a:pt x="52" y="44"/>
                    <a:pt x="52" y="34"/>
                  </a:cubicBezTo>
                  <a:cubicBezTo>
                    <a:pt x="52" y="23"/>
                    <a:pt x="44" y="15"/>
                    <a:pt x="34" y="15"/>
                  </a:cubicBezTo>
                  <a:close/>
                  <a:moveTo>
                    <a:pt x="64" y="31"/>
                  </a:moveTo>
                  <a:cubicBezTo>
                    <a:pt x="64" y="31"/>
                    <a:pt x="62" y="31"/>
                    <a:pt x="61" y="31"/>
                  </a:cubicBezTo>
                  <a:cubicBezTo>
                    <a:pt x="59" y="31"/>
                    <a:pt x="58" y="32"/>
                    <a:pt x="58" y="34"/>
                  </a:cubicBezTo>
                  <a:cubicBezTo>
                    <a:pt x="58" y="35"/>
                    <a:pt x="59" y="36"/>
                    <a:pt x="61" y="36"/>
                  </a:cubicBezTo>
                  <a:cubicBezTo>
                    <a:pt x="62" y="36"/>
                    <a:pt x="64" y="36"/>
                    <a:pt x="64" y="36"/>
                  </a:cubicBezTo>
                  <a:cubicBezTo>
                    <a:pt x="66" y="36"/>
                    <a:pt x="68" y="35"/>
                    <a:pt x="68" y="34"/>
                  </a:cubicBezTo>
                  <a:cubicBezTo>
                    <a:pt x="68" y="32"/>
                    <a:pt x="66" y="31"/>
                    <a:pt x="6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2" name="Freeform 46"/>
            <p:cNvSpPr>
              <a:spLocks noEditPoints="1"/>
            </p:cNvSpPr>
            <p:nvPr/>
          </p:nvSpPr>
          <p:spPr bwMode="auto">
            <a:xfrm>
              <a:off x="5806018" y="3048000"/>
              <a:ext cx="116417" cy="196851"/>
            </a:xfrm>
            <a:custGeom>
              <a:avLst/>
              <a:gdLst>
                <a:gd name="T0" fmla="*/ 21 w 46"/>
                <a:gd name="T1" fmla="*/ 33 h 79"/>
                <a:gd name="T2" fmla="*/ 20 w 46"/>
                <a:gd name="T3" fmla="*/ 36 h 79"/>
                <a:gd name="T4" fmla="*/ 16 w 46"/>
                <a:gd name="T5" fmla="*/ 56 h 79"/>
                <a:gd name="T6" fmla="*/ 12 w 46"/>
                <a:gd name="T7" fmla="*/ 62 h 79"/>
                <a:gd name="T8" fmla="*/ 7 w 46"/>
                <a:gd name="T9" fmla="*/ 57 h 79"/>
                <a:gd name="T10" fmla="*/ 15 w 46"/>
                <a:gd name="T11" fmla="*/ 37 h 79"/>
                <a:gd name="T12" fmla="*/ 18 w 46"/>
                <a:gd name="T13" fmla="*/ 32 h 79"/>
                <a:gd name="T14" fmla="*/ 20 w 46"/>
                <a:gd name="T15" fmla="*/ 32 h 79"/>
                <a:gd name="T16" fmla="*/ 21 w 46"/>
                <a:gd name="T17" fmla="*/ 33 h 79"/>
                <a:gd name="T18" fmla="*/ 24 w 46"/>
                <a:gd name="T19" fmla="*/ 1 h 79"/>
                <a:gd name="T20" fmla="*/ 22 w 46"/>
                <a:gd name="T21" fmla="*/ 1 h 79"/>
                <a:gd name="T22" fmla="*/ 0 w 46"/>
                <a:gd name="T23" fmla="*/ 57 h 79"/>
                <a:gd name="T24" fmla="*/ 23 w 46"/>
                <a:gd name="T25" fmla="*/ 79 h 79"/>
                <a:gd name="T26" fmla="*/ 46 w 46"/>
                <a:gd name="T27" fmla="*/ 57 h 79"/>
                <a:gd name="T28" fmla="*/ 24 w 46"/>
                <a:gd name="T29" fmla="*/ 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9">
                  <a:moveTo>
                    <a:pt x="21" y="33"/>
                  </a:moveTo>
                  <a:cubicBezTo>
                    <a:pt x="20" y="34"/>
                    <a:pt x="20" y="35"/>
                    <a:pt x="20" y="36"/>
                  </a:cubicBezTo>
                  <a:cubicBezTo>
                    <a:pt x="18" y="42"/>
                    <a:pt x="16" y="49"/>
                    <a:pt x="16" y="56"/>
                  </a:cubicBezTo>
                  <a:cubicBezTo>
                    <a:pt x="16" y="60"/>
                    <a:pt x="14" y="62"/>
                    <a:pt x="12" y="62"/>
                  </a:cubicBezTo>
                  <a:cubicBezTo>
                    <a:pt x="9" y="62"/>
                    <a:pt x="7" y="60"/>
                    <a:pt x="7" y="57"/>
                  </a:cubicBezTo>
                  <a:cubicBezTo>
                    <a:pt x="7" y="48"/>
                    <a:pt x="11" y="42"/>
                    <a:pt x="15" y="37"/>
                  </a:cubicBezTo>
                  <a:cubicBezTo>
                    <a:pt x="16" y="35"/>
                    <a:pt x="17" y="34"/>
                    <a:pt x="18" y="32"/>
                  </a:cubicBezTo>
                  <a:cubicBezTo>
                    <a:pt x="19" y="32"/>
                    <a:pt x="20" y="32"/>
                    <a:pt x="20" y="32"/>
                  </a:cubicBezTo>
                  <a:cubicBezTo>
                    <a:pt x="21" y="33"/>
                    <a:pt x="21" y="33"/>
                    <a:pt x="21" y="33"/>
                  </a:cubicBezTo>
                  <a:close/>
                  <a:moveTo>
                    <a:pt x="24" y="1"/>
                  </a:moveTo>
                  <a:cubicBezTo>
                    <a:pt x="24" y="0"/>
                    <a:pt x="23" y="0"/>
                    <a:pt x="22" y="1"/>
                  </a:cubicBezTo>
                  <a:cubicBezTo>
                    <a:pt x="19" y="30"/>
                    <a:pt x="0" y="36"/>
                    <a:pt x="0" y="57"/>
                  </a:cubicBezTo>
                  <a:cubicBezTo>
                    <a:pt x="0" y="69"/>
                    <a:pt x="11" y="79"/>
                    <a:pt x="23" y="79"/>
                  </a:cubicBezTo>
                  <a:cubicBezTo>
                    <a:pt x="36" y="79"/>
                    <a:pt x="46" y="69"/>
                    <a:pt x="46" y="57"/>
                  </a:cubicBezTo>
                  <a:cubicBezTo>
                    <a:pt x="46" y="36"/>
                    <a:pt x="28" y="30"/>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3" name="Freeform 60"/>
            <p:cNvSpPr>
              <a:spLocks noEditPoints="1"/>
            </p:cNvSpPr>
            <p:nvPr/>
          </p:nvSpPr>
          <p:spPr bwMode="auto">
            <a:xfrm>
              <a:off x="5901268" y="4442884"/>
              <a:ext cx="154517" cy="152400"/>
            </a:xfrm>
            <a:custGeom>
              <a:avLst/>
              <a:gdLst>
                <a:gd name="T0" fmla="*/ 51 w 61"/>
                <a:gd name="T1" fmla="*/ 13 h 61"/>
                <a:gd name="T2" fmla="*/ 61 w 61"/>
                <a:gd name="T3" fmla="*/ 44 h 61"/>
                <a:gd name="T4" fmla="*/ 59 w 61"/>
                <a:gd name="T5" fmla="*/ 48 h 61"/>
                <a:gd name="T6" fmla="*/ 19 w 61"/>
                <a:gd name="T7" fmla="*/ 60 h 61"/>
                <a:gd name="T8" fmla="*/ 15 w 61"/>
                <a:gd name="T9" fmla="*/ 58 h 61"/>
                <a:gd name="T10" fmla="*/ 1 w 61"/>
                <a:gd name="T11" fmla="*/ 11 h 61"/>
                <a:gd name="T12" fmla="*/ 2 w 61"/>
                <a:gd name="T13" fmla="*/ 8 h 61"/>
                <a:gd name="T14" fmla="*/ 26 w 61"/>
                <a:gd name="T15" fmla="*/ 0 h 61"/>
                <a:gd name="T16" fmla="*/ 31 w 61"/>
                <a:gd name="T17" fmla="*/ 16 h 61"/>
                <a:gd name="T18" fmla="*/ 35 w 61"/>
                <a:gd name="T19" fmla="*/ 18 h 61"/>
                <a:gd name="T20" fmla="*/ 51 w 61"/>
                <a:gd name="T21" fmla="*/ 13 h 61"/>
                <a:gd name="T22" fmla="*/ 41 w 61"/>
                <a:gd name="T23" fmla="*/ 21 h 61"/>
                <a:gd name="T24" fmla="*/ 40 w 61"/>
                <a:gd name="T25" fmla="*/ 21 h 61"/>
                <a:gd name="T26" fmla="*/ 19 w 61"/>
                <a:gd name="T27" fmla="*/ 27 h 61"/>
                <a:gd name="T28" fmla="*/ 18 w 61"/>
                <a:gd name="T29" fmla="*/ 29 h 61"/>
                <a:gd name="T30" fmla="*/ 19 w 61"/>
                <a:gd name="T31" fmla="*/ 30 h 61"/>
                <a:gd name="T32" fmla="*/ 20 w 61"/>
                <a:gd name="T33" fmla="*/ 31 h 61"/>
                <a:gd name="T34" fmla="*/ 41 w 61"/>
                <a:gd name="T35" fmla="*/ 25 h 61"/>
                <a:gd name="T36" fmla="*/ 42 w 61"/>
                <a:gd name="T37" fmla="*/ 23 h 61"/>
                <a:gd name="T38" fmla="*/ 41 w 61"/>
                <a:gd name="T39" fmla="*/ 21 h 61"/>
                <a:gd name="T40" fmla="*/ 43 w 61"/>
                <a:gd name="T41" fmla="*/ 29 h 61"/>
                <a:gd name="T42" fmla="*/ 42 w 61"/>
                <a:gd name="T43" fmla="*/ 28 h 61"/>
                <a:gd name="T44" fmla="*/ 21 w 61"/>
                <a:gd name="T45" fmla="*/ 35 h 61"/>
                <a:gd name="T46" fmla="*/ 21 w 61"/>
                <a:gd name="T47" fmla="*/ 36 h 61"/>
                <a:gd name="T48" fmla="*/ 21 w 61"/>
                <a:gd name="T49" fmla="*/ 38 h 61"/>
                <a:gd name="T50" fmla="*/ 23 w 61"/>
                <a:gd name="T51" fmla="*/ 39 h 61"/>
                <a:gd name="T52" fmla="*/ 43 w 61"/>
                <a:gd name="T53" fmla="*/ 32 h 61"/>
                <a:gd name="T54" fmla="*/ 44 w 61"/>
                <a:gd name="T55" fmla="*/ 31 h 61"/>
                <a:gd name="T56" fmla="*/ 43 w 61"/>
                <a:gd name="T57" fmla="*/ 29 h 61"/>
                <a:gd name="T58" fmla="*/ 46 w 61"/>
                <a:gd name="T59" fmla="*/ 36 h 61"/>
                <a:gd name="T60" fmla="*/ 44 w 61"/>
                <a:gd name="T61" fmla="*/ 36 h 61"/>
                <a:gd name="T62" fmla="*/ 24 w 61"/>
                <a:gd name="T63" fmla="*/ 42 h 61"/>
                <a:gd name="T64" fmla="*/ 23 w 61"/>
                <a:gd name="T65" fmla="*/ 44 h 61"/>
                <a:gd name="T66" fmla="*/ 24 w 61"/>
                <a:gd name="T67" fmla="*/ 46 h 61"/>
                <a:gd name="T68" fmla="*/ 25 w 61"/>
                <a:gd name="T69" fmla="*/ 46 h 61"/>
                <a:gd name="T70" fmla="*/ 46 w 61"/>
                <a:gd name="T71" fmla="*/ 40 h 61"/>
                <a:gd name="T72" fmla="*/ 46 w 61"/>
                <a:gd name="T73" fmla="*/ 38 h 61"/>
                <a:gd name="T74" fmla="*/ 46 w 61"/>
                <a:gd name="T75" fmla="*/ 36 h 61"/>
                <a:gd name="T76" fmla="*/ 48 w 61"/>
                <a:gd name="T77" fmla="*/ 10 h 61"/>
                <a:gd name="T78" fmla="*/ 35 w 61"/>
                <a:gd name="T79" fmla="*/ 14 h 61"/>
                <a:gd name="T80" fmla="*/ 30 w 61"/>
                <a:gd name="T81" fmla="*/ 0 h 61"/>
                <a:gd name="T82" fmla="*/ 31 w 61"/>
                <a:gd name="T83" fmla="*/ 1 h 61"/>
                <a:gd name="T84" fmla="*/ 47 w 61"/>
                <a:gd name="T85" fmla="*/ 9 h 61"/>
                <a:gd name="T86" fmla="*/ 48 w 61"/>
                <a:gd name="T87"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61">
                  <a:moveTo>
                    <a:pt x="51" y="13"/>
                  </a:moveTo>
                  <a:cubicBezTo>
                    <a:pt x="61" y="44"/>
                    <a:pt x="61" y="44"/>
                    <a:pt x="61" y="44"/>
                  </a:cubicBezTo>
                  <a:cubicBezTo>
                    <a:pt x="61" y="46"/>
                    <a:pt x="60" y="47"/>
                    <a:pt x="59" y="48"/>
                  </a:cubicBezTo>
                  <a:cubicBezTo>
                    <a:pt x="19" y="60"/>
                    <a:pt x="19" y="60"/>
                    <a:pt x="19" y="60"/>
                  </a:cubicBezTo>
                  <a:cubicBezTo>
                    <a:pt x="18" y="61"/>
                    <a:pt x="16" y="60"/>
                    <a:pt x="15" y="58"/>
                  </a:cubicBezTo>
                  <a:cubicBezTo>
                    <a:pt x="1" y="11"/>
                    <a:pt x="1" y="11"/>
                    <a:pt x="1" y="11"/>
                  </a:cubicBezTo>
                  <a:cubicBezTo>
                    <a:pt x="0" y="10"/>
                    <a:pt x="1" y="8"/>
                    <a:pt x="2" y="8"/>
                  </a:cubicBezTo>
                  <a:cubicBezTo>
                    <a:pt x="26" y="0"/>
                    <a:pt x="26" y="0"/>
                    <a:pt x="26" y="0"/>
                  </a:cubicBezTo>
                  <a:cubicBezTo>
                    <a:pt x="31" y="16"/>
                    <a:pt x="31" y="16"/>
                    <a:pt x="31" y="16"/>
                  </a:cubicBezTo>
                  <a:cubicBezTo>
                    <a:pt x="32" y="18"/>
                    <a:pt x="33" y="19"/>
                    <a:pt x="35" y="18"/>
                  </a:cubicBezTo>
                  <a:lnTo>
                    <a:pt x="51" y="13"/>
                  </a:lnTo>
                  <a:close/>
                  <a:moveTo>
                    <a:pt x="41" y="21"/>
                  </a:moveTo>
                  <a:cubicBezTo>
                    <a:pt x="41" y="21"/>
                    <a:pt x="40" y="21"/>
                    <a:pt x="40" y="21"/>
                  </a:cubicBezTo>
                  <a:cubicBezTo>
                    <a:pt x="19" y="27"/>
                    <a:pt x="19" y="27"/>
                    <a:pt x="19" y="27"/>
                  </a:cubicBezTo>
                  <a:cubicBezTo>
                    <a:pt x="19" y="28"/>
                    <a:pt x="18" y="28"/>
                    <a:pt x="18" y="29"/>
                  </a:cubicBezTo>
                  <a:cubicBezTo>
                    <a:pt x="19" y="30"/>
                    <a:pt x="19" y="30"/>
                    <a:pt x="19" y="30"/>
                  </a:cubicBezTo>
                  <a:cubicBezTo>
                    <a:pt x="19" y="31"/>
                    <a:pt x="20" y="31"/>
                    <a:pt x="20" y="31"/>
                  </a:cubicBezTo>
                  <a:cubicBezTo>
                    <a:pt x="41" y="25"/>
                    <a:pt x="41" y="25"/>
                    <a:pt x="41" y="25"/>
                  </a:cubicBezTo>
                  <a:cubicBezTo>
                    <a:pt x="41" y="24"/>
                    <a:pt x="42" y="24"/>
                    <a:pt x="42" y="23"/>
                  </a:cubicBezTo>
                  <a:lnTo>
                    <a:pt x="41" y="21"/>
                  </a:lnTo>
                  <a:close/>
                  <a:moveTo>
                    <a:pt x="43" y="29"/>
                  </a:moveTo>
                  <a:cubicBezTo>
                    <a:pt x="43" y="28"/>
                    <a:pt x="43" y="28"/>
                    <a:pt x="42" y="28"/>
                  </a:cubicBezTo>
                  <a:cubicBezTo>
                    <a:pt x="21" y="35"/>
                    <a:pt x="21" y="35"/>
                    <a:pt x="21" y="35"/>
                  </a:cubicBezTo>
                  <a:cubicBezTo>
                    <a:pt x="21" y="35"/>
                    <a:pt x="21" y="36"/>
                    <a:pt x="21" y="36"/>
                  </a:cubicBezTo>
                  <a:cubicBezTo>
                    <a:pt x="21" y="38"/>
                    <a:pt x="21" y="38"/>
                    <a:pt x="21" y="38"/>
                  </a:cubicBezTo>
                  <a:cubicBezTo>
                    <a:pt x="22" y="39"/>
                    <a:pt x="22" y="39"/>
                    <a:pt x="23" y="39"/>
                  </a:cubicBezTo>
                  <a:cubicBezTo>
                    <a:pt x="43" y="32"/>
                    <a:pt x="43" y="32"/>
                    <a:pt x="43" y="32"/>
                  </a:cubicBezTo>
                  <a:cubicBezTo>
                    <a:pt x="44" y="32"/>
                    <a:pt x="44" y="31"/>
                    <a:pt x="44" y="31"/>
                  </a:cubicBezTo>
                  <a:lnTo>
                    <a:pt x="43" y="29"/>
                  </a:lnTo>
                  <a:close/>
                  <a:moveTo>
                    <a:pt x="46" y="36"/>
                  </a:moveTo>
                  <a:cubicBezTo>
                    <a:pt x="46" y="36"/>
                    <a:pt x="45" y="36"/>
                    <a:pt x="44" y="36"/>
                  </a:cubicBezTo>
                  <a:cubicBezTo>
                    <a:pt x="24" y="42"/>
                    <a:pt x="24" y="42"/>
                    <a:pt x="24" y="42"/>
                  </a:cubicBezTo>
                  <a:cubicBezTo>
                    <a:pt x="23" y="43"/>
                    <a:pt x="23" y="43"/>
                    <a:pt x="23" y="44"/>
                  </a:cubicBezTo>
                  <a:cubicBezTo>
                    <a:pt x="24" y="46"/>
                    <a:pt x="24" y="46"/>
                    <a:pt x="24" y="46"/>
                  </a:cubicBezTo>
                  <a:cubicBezTo>
                    <a:pt x="24" y="46"/>
                    <a:pt x="24" y="46"/>
                    <a:pt x="25" y="46"/>
                  </a:cubicBezTo>
                  <a:cubicBezTo>
                    <a:pt x="46" y="40"/>
                    <a:pt x="46" y="40"/>
                    <a:pt x="46" y="40"/>
                  </a:cubicBezTo>
                  <a:cubicBezTo>
                    <a:pt x="46" y="39"/>
                    <a:pt x="47" y="39"/>
                    <a:pt x="46" y="38"/>
                  </a:cubicBezTo>
                  <a:lnTo>
                    <a:pt x="46" y="36"/>
                  </a:lnTo>
                  <a:close/>
                  <a:moveTo>
                    <a:pt x="48" y="10"/>
                  </a:moveTo>
                  <a:cubicBezTo>
                    <a:pt x="35" y="14"/>
                    <a:pt x="35" y="14"/>
                    <a:pt x="35" y="14"/>
                  </a:cubicBezTo>
                  <a:cubicBezTo>
                    <a:pt x="30" y="0"/>
                    <a:pt x="30" y="0"/>
                    <a:pt x="30" y="0"/>
                  </a:cubicBezTo>
                  <a:cubicBezTo>
                    <a:pt x="31" y="0"/>
                    <a:pt x="31" y="1"/>
                    <a:pt x="31" y="1"/>
                  </a:cubicBezTo>
                  <a:cubicBezTo>
                    <a:pt x="47" y="9"/>
                    <a:pt x="47" y="9"/>
                    <a:pt x="47" y="9"/>
                  </a:cubicBezTo>
                  <a:cubicBezTo>
                    <a:pt x="48" y="9"/>
                    <a:pt x="48" y="9"/>
                    <a:pt x="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4" name="Freeform 64"/>
            <p:cNvSpPr>
              <a:spLocks noEditPoints="1"/>
            </p:cNvSpPr>
            <p:nvPr/>
          </p:nvSpPr>
          <p:spPr bwMode="auto">
            <a:xfrm>
              <a:off x="5486402" y="4006851"/>
              <a:ext cx="150284" cy="127000"/>
            </a:xfrm>
            <a:custGeom>
              <a:avLst/>
              <a:gdLst>
                <a:gd name="T0" fmla="*/ 9 w 60"/>
                <a:gd name="T1" fmla="*/ 50 h 51"/>
                <a:gd name="T2" fmla="*/ 8 w 60"/>
                <a:gd name="T3" fmla="*/ 51 h 51"/>
                <a:gd name="T4" fmla="*/ 2 w 60"/>
                <a:gd name="T5" fmla="*/ 51 h 51"/>
                <a:gd name="T6" fmla="*/ 0 w 60"/>
                <a:gd name="T7" fmla="*/ 50 h 51"/>
                <a:gd name="T8" fmla="*/ 0 w 60"/>
                <a:gd name="T9" fmla="*/ 43 h 51"/>
                <a:gd name="T10" fmla="*/ 2 w 60"/>
                <a:gd name="T11" fmla="*/ 42 h 51"/>
                <a:gd name="T12" fmla="*/ 8 w 60"/>
                <a:gd name="T13" fmla="*/ 42 h 51"/>
                <a:gd name="T14" fmla="*/ 9 w 60"/>
                <a:gd name="T15" fmla="*/ 43 h 51"/>
                <a:gd name="T16" fmla="*/ 9 w 60"/>
                <a:gd name="T17" fmla="*/ 50 h 51"/>
                <a:gd name="T18" fmla="*/ 22 w 60"/>
                <a:gd name="T19" fmla="*/ 50 h 51"/>
                <a:gd name="T20" fmla="*/ 21 w 60"/>
                <a:gd name="T21" fmla="*/ 51 h 51"/>
                <a:gd name="T22" fmla="*/ 14 w 60"/>
                <a:gd name="T23" fmla="*/ 51 h 51"/>
                <a:gd name="T24" fmla="*/ 13 w 60"/>
                <a:gd name="T25" fmla="*/ 50 h 51"/>
                <a:gd name="T26" fmla="*/ 13 w 60"/>
                <a:gd name="T27" fmla="*/ 39 h 51"/>
                <a:gd name="T28" fmla="*/ 14 w 60"/>
                <a:gd name="T29" fmla="*/ 38 h 51"/>
                <a:gd name="T30" fmla="*/ 21 w 60"/>
                <a:gd name="T31" fmla="*/ 38 h 51"/>
                <a:gd name="T32" fmla="*/ 22 w 60"/>
                <a:gd name="T33" fmla="*/ 39 h 51"/>
                <a:gd name="T34" fmla="*/ 22 w 60"/>
                <a:gd name="T35" fmla="*/ 50 h 51"/>
                <a:gd name="T36" fmla="*/ 34 w 60"/>
                <a:gd name="T37" fmla="*/ 50 h 51"/>
                <a:gd name="T38" fmla="*/ 33 w 60"/>
                <a:gd name="T39" fmla="*/ 51 h 51"/>
                <a:gd name="T40" fmla="*/ 27 w 60"/>
                <a:gd name="T41" fmla="*/ 51 h 51"/>
                <a:gd name="T42" fmla="*/ 26 w 60"/>
                <a:gd name="T43" fmla="*/ 50 h 51"/>
                <a:gd name="T44" fmla="*/ 26 w 60"/>
                <a:gd name="T45" fmla="*/ 31 h 51"/>
                <a:gd name="T46" fmla="*/ 27 w 60"/>
                <a:gd name="T47" fmla="*/ 30 h 51"/>
                <a:gd name="T48" fmla="*/ 33 w 60"/>
                <a:gd name="T49" fmla="*/ 30 h 51"/>
                <a:gd name="T50" fmla="*/ 34 w 60"/>
                <a:gd name="T51" fmla="*/ 31 h 51"/>
                <a:gd name="T52" fmla="*/ 34 w 60"/>
                <a:gd name="T53" fmla="*/ 50 h 51"/>
                <a:gd name="T54" fmla="*/ 47 w 60"/>
                <a:gd name="T55" fmla="*/ 50 h 51"/>
                <a:gd name="T56" fmla="*/ 46 w 60"/>
                <a:gd name="T57" fmla="*/ 51 h 51"/>
                <a:gd name="T58" fmla="*/ 40 w 60"/>
                <a:gd name="T59" fmla="*/ 51 h 51"/>
                <a:gd name="T60" fmla="*/ 39 w 60"/>
                <a:gd name="T61" fmla="*/ 50 h 51"/>
                <a:gd name="T62" fmla="*/ 39 w 60"/>
                <a:gd name="T63" fmla="*/ 18 h 51"/>
                <a:gd name="T64" fmla="*/ 40 w 60"/>
                <a:gd name="T65" fmla="*/ 17 h 51"/>
                <a:gd name="T66" fmla="*/ 46 w 60"/>
                <a:gd name="T67" fmla="*/ 17 h 51"/>
                <a:gd name="T68" fmla="*/ 47 w 60"/>
                <a:gd name="T69" fmla="*/ 18 h 51"/>
                <a:gd name="T70" fmla="*/ 47 w 60"/>
                <a:gd name="T71" fmla="*/ 50 h 51"/>
                <a:gd name="T72" fmla="*/ 60 w 60"/>
                <a:gd name="T73" fmla="*/ 50 h 51"/>
                <a:gd name="T74" fmla="*/ 59 w 60"/>
                <a:gd name="T75" fmla="*/ 51 h 51"/>
                <a:gd name="T76" fmla="*/ 52 w 60"/>
                <a:gd name="T77" fmla="*/ 51 h 51"/>
                <a:gd name="T78" fmla="*/ 51 w 60"/>
                <a:gd name="T79" fmla="*/ 50 h 51"/>
                <a:gd name="T80" fmla="*/ 51 w 60"/>
                <a:gd name="T81" fmla="*/ 1 h 51"/>
                <a:gd name="T82" fmla="*/ 52 w 60"/>
                <a:gd name="T83" fmla="*/ 0 h 51"/>
                <a:gd name="T84" fmla="*/ 59 w 60"/>
                <a:gd name="T85" fmla="*/ 0 h 51"/>
                <a:gd name="T86" fmla="*/ 60 w 60"/>
                <a:gd name="T87" fmla="*/ 1 h 51"/>
                <a:gd name="T88" fmla="*/ 60 w 60"/>
                <a:gd name="T89"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51">
                  <a:moveTo>
                    <a:pt x="9" y="50"/>
                  </a:moveTo>
                  <a:cubicBezTo>
                    <a:pt x="9" y="50"/>
                    <a:pt x="9" y="51"/>
                    <a:pt x="8" y="51"/>
                  </a:cubicBezTo>
                  <a:cubicBezTo>
                    <a:pt x="2" y="51"/>
                    <a:pt x="2" y="51"/>
                    <a:pt x="2" y="51"/>
                  </a:cubicBezTo>
                  <a:cubicBezTo>
                    <a:pt x="1" y="51"/>
                    <a:pt x="0" y="50"/>
                    <a:pt x="0" y="50"/>
                  </a:cubicBezTo>
                  <a:cubicBezTo>
                    <a:pt x="0" y="43"/>
                    <a:pt x="0" y="43"/>
                    <a:pt x="0" y="43"/>
                  </a:cubicBezTo>
                  <a:cubicBezTo>
                    <a:pt x="0" y="43"/>
                    <a:pt x="1" y="42"/>
                    <a:pt x="2" y="42"/>
                  </a:cubicBezTo>
                  <a:cubicBezTo>
                    <a:pt x="8" y="42"/>
                    <a:pt x="8" y="42"/>
                    <a:pt x="8" y="42"/>
                  </a:cubicBezTo>
                  <a:cubicBezTo>
                    <a:pt x="9" y="42"/>
                    <a:pt x="9" y="43"/>
                    <a:pt x="9" y="43"/>
                  </a:cubicBezTo>
                  <a:lnTo>
                    <a:pt x="9" y="50"/>
                  </a:lnTo>
                  <a:close/>
                  <a:moveTo>
                    <a:pt x="22" y="50"/>
                  </a:moveTo>
                  <a:cubicBezTo>
                    <a:pt x="22" y="50"/>
                    <a:pt x="21" y="51"/>
                    <a:pt x="21" y="51"/>
                  </a:cubicBezTo>
                  <a:cubicBezTo>
                    <a:pt x="14" y="51"/>
                    <a:pt x="14" y="51"/>
                    <a:pt x="14" y="51"/>
                  </a:cubicBezTo>
                  <a:cubicBezTo>
                    <a:pt x="14" y="51"/>
                    <a:pt x="13" y="50"/>
                    <a:pt x="13" y="50"/>
                  </a:cubicBezTo>
                  <a:cubicBezTo>
                    <a:pt x="13" y="39"/>
                    <a:pt x="13" y="39"/>
                    <a:pt x="13" y="39"/>
                  </a:cubicBezTo>
                  <a:cubicBezTo>
                    <a:pt x="13" y="39"/>
                    <a:pt x="14" y="38"/>
                    <a:pt x="14" y="38"/>
                  </a:cubicBezTo>
                  <a:cubicBezTo>
                    <a:pt x="21" y="38"/>
                    <a:pt x="21" y="38"/>
                    <a:pt x="21" y="38"/>
                  </a:cubicBezTo>
                  <a:cubicBezTo>
                    <a:pt x="21" y="38"/>
                    <a:pt x="22" y="39"/>
                    <a:pt x="22" y="39"/>
                  </a:cubicBezTo>
                  <a:lnTo>
                    <a:pt x="22" y="50"/>
                  </a:lnTo>
                  <a:close/>
                  <a:moveTo>
                    <a:pt x="34" y="50"/>
                  </a:moveTo>
                  <a:cubicBezTo>
                    <a:pt x="34" y="50"/>
                    <a:pt x="34" y="51"/>
                    <a:pt x="33" y="51"/>
                  </a:cubicBezTo>
                  <a:cubicBezTo>
                    <a:pt x="27" y="51"/>
                    <a:pt x="27" y="51"/>
                    <a:pt x="27" y="51"/>
                  </a:cubicBezTo>
                  <a:cubicBezTo>
                    <a:pt x="26" y="51"/>
                    <a:pt x="26" y="50"/>
                    <a:pt x="26" y="50"/>
                  </a:cubicBezTo>
                  <a:cubicBezTo>
                    <a:pt x="26" y="31"/>
                    <a:pt x="26" y="31"/>
                    <a:pt x="26" y="31"/>
                  </a:cubicBezTo>
                  <a:cubicBezTo>
                    <a:pt x="26" y="30"/>
                    <a:pt x="26" y="30"/>
                    <a:pt x="27" y="30"/>
                  </a:cubicBezTo>
                  <a:cubicBezTo>
                    <a:pt x="33" y="30"/>
                    <a:pt x="33" y="30"/>
                    <a:pt x="33" y="30"/>
                  </a:cubicBezTo>
                  <a:cubicBezTo>
                    <a:pt x="34" y="30"/>
                    <a:pt x="34" y="30"/>
                    <a:pt x="34" y="31"/>
                  </a:cubicBezTo>
                  <a:lnTo>
                    <a:pt x="34" y="50"/>
                  </a:lnTo>
                  <a:close/>
                  <a:moveTo>
                    <a:pt x="47" y="50"/>
                  </a:moveTo>
                  <a:cubicBezTo>
                    <a:pt x="47" y="50"/>
                    <a:pt x="47" y="51"/>
                    <a:pt x="46" y="51"/>
                  </a:cubicBezTo>
                  <a:cubicBezTo>
                    <a:pt x="40" y="51"/>
                    <a:pt x="40" y="51"/>
                    <a:pt x="40" y="51"/>
                  </a:cubicBezTo>
                  <a:cubicBezTo>
                    <a:pt x="39" y="51"/>
                    <a:pt x="39" y="50"/>
                    <a:pt x="39" y="50"/>
                  </a:cubicBezTo>
                  <a:cubicBezTo>
                    <a:pt x="39" y="18"/>
                    <a:pt x="39" y="18"/>
                    <a:pt x="39" y="18"/>
                  </a:cubicBezTo>
                  <a:cubicBezTo>
                    <a:pt x="39" y="17"/>
                    <a:pt x="39" y="17"/>
                    <a:pt x="40" y="17"/>
                  </a:cubicBezTo>
                  <a:cubicBezTo>
                    <a:pt x="46" y="17"/>
                    <a:pt x="46" y="17"/>
                    <a:pt x="46" y="17"/>
                  </a:cubicBezTo>
                  <a:cubicBezTo>
                    <a:pt x="47" y="17"/>
                    <a:pt x="47" y="17"/>
                    <a:pt x="47" y="18"/>
                  </a:cubicBezTo>
                  <a:lnTo>
                    <a:pt x="47" y="50"/>
                  </a:lnTo>
                  <a:close/>
                  <a:moveTo>
                    <a:pt x="60" y="50"/>
                  </a:moveTo>
                  <a:cubicBezTo>
                    <a:pt x="60" y="50"/>
                    <a:pt x="59" y="51"/>
                    <a:pt x="59" y="51"/>
                  </a:cubicBezTo>
                  <a:cubicBezTo>
                    <a:pt x="52" y="51"/>
                    <a:pt x="52" y="51"/>
                    <a:pt x="52" y="51"/>
                  </a:cubicBezTo>
                  <a:cubicBezTo>
                    <a:pt x="52" y="51"/>
                    <a:pt x="51" y="50"/>
                    <a:pt x="51" y="50"/>
                  </a:cubicBezTo>
                  <a:cubicBezTo>
                    <a:pt x="51" y="1"/>
                    <a:pt x="51" y="1"/>
                    <a:pt x="51" y="1"/>
                  </a:cubicBezTo>
                  <a:cubicBezTo>
                    <a:pt x="51" y="1"/>
                    <a:pt x="52" y="0"/>
                    <a:pt x="52" y="0"/>
                  </a:cubicBezTo>
                  <a:cubicBezTo>
                    <a:pt x="59" y="0"/>
                    <a:pt x="59" y="0"/>
                    <a:pt x="59" y="0"/>
                  </a:cubicBezTo>
                  <a:cubicBezTo>
                    <a:pt x="59" y="0"/>
                    <a:pt x="60" y="1"/>
                    <a:pt x="60" y="1"/>
                  </a:cubicBezTo>
                  <a:lnTo>
                    <a:pt x="6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5" name="Freeform 73"/>
            <p:cNvSpPr>
              <a:spLocks noEditPoints="1"/>
            </p:cNvSpPr>
            <p:nvPr/>
          </p:nvSpPr>
          <p:spPr bwMode="auto">
            <a:xfrm>
              <a:off x="6225118" y="2965451"/>
              <a:ext cx="114300" cy="152400"/>
            </a:xfrm>
            <a:custGeom>
              <a:avLst/>
              <a:gdLst>
                <a:gd name="T0" fmla="*/ 38 w 46"/>
                <a:gd name="T1" fmla="*/ 57 h 61"/>
                <a:gd name="T2" fmla="*/ 33 w 46"/>
                <a:gd name="T3" fmla="*/ 52 h 61"/>
                <a:gd name="T4" fmla="*/ 38 w 46"/>
                <a:gd name="T5" fmla="*/ 47 h 61"/>
                <a:gd name="T6" fmla="*/ 43 w 46"/>
                <a:gd name="T7" fmla="*/ 52 h 61"/>
                <a:gd name="T8" fmla="*/ 38 w 46"/>
                <a:gd name="T9" fmla="*/ 57 h 61"/>
                <a:gd name="T10" fmla="*/ 33 w 46"/>
                <a:gd name="T11" fmla="*/ 9 h 61"/>
                <a:gd name="T12" fmla="*/ 38 w 46"/>
                <a:gd name="T13" fmla="*/ 3 h 61"/>
                <a:gd name="T14" fmla="*/ 43 w 46"/>
                <a:gd name="T15" fmla="*/ 9 h 61"/>
                <a:gd name="T16" fmla="*/ 38 w 46"/>
                <a:gd name="T17" fmla="*/ 14 h 61"/>
                <a:gd name="T18" fmla="*/ 33 w 46"/>
                <a:gd name="T19" fmla="*/ 9 h 61"/>
                <a:gd name="T20" fmla="*/ 41 w 46"/>
                <a:gd name="T21" fmla="*/ 44 h 61"/>
                <a:gd name="T22" fmla="*/ 41 w 46"/>
                <a:gd name="T23" fmla="*/ 16 h 61"/>
                <a:gd name="T24" fmla="*/ 46 w 46"/>
                <a:gd name="T25" fmla="*/ 9 h 61"/>
                <a:gd name="T26" fmla="*/ 38 w 46"/>
                <a:gd name="T27" fmla="*/ 0 h 61"/>
                <a:gd name="T28" fmla="*/ 29 w 46"/>
                <a:gd name="T29" fmla="*/ 9 h 61"/>
                <a:gd name="T30" fmla="*/ 34 w 46"/>
                <a:gd name="T31" fmla="*/ 16 h 61"/>
                <a:gd name="T32" fmla="*/ 34 w 46"/>
                <a:gd name="T33" fmla="*/ 44 h 61"/>
                <a:gd name="T34" fmla="*/ 29 w 46"/>
                <a:gd name="T35" fmla="*/ 52 h 61"/>
                <a:gd name="T36" fmla="*/ 38 w 46"/>
                <a:gd name="T37" fmla="*/ 61 h 61"/>
                <a:gd name="T38" fmla="*/ 46 w 46"/>
                <a:gd name="T39" fmla="*/ 52 h 61"/>
                <a:gd name="T40" fmla="*/ 41 w 46"/>
                <a:gd name="T41" fmla="*/ 44 h 61"/>
                <a:gd name="T42" fmla="*/ 9 w 46"/>
                <a:gd name="T43" fmla="*/ 14 h 61"/>
                <a:gd name="T44" fmla="*/ 4 w 46"/>
                <a:gd name="T45" fmla="*/ 9 h 61"/>
                <a:gd name="T46" fmla="*/ 9 w 46"/>
                <a:gd name="T47" fmla="*/ 3 h 61"/>
                <a:gd name="T48" fmla="*/ 14 w 46"/>
                <a:gd name="T49" fmla="*/ 9 h 61"/>
                <a:gd name="T50" fmla="*/ 9 w 46"/>
                <a:gd name="T51" fmla="*/ 14 h 61"/>
                <a:gd name="T52" fmla="*/ 14 w 46"/>
                <a:gd name="T53" fmla="*/ 52 h 61"/>
                <a:gd name="T54" fmla="*/ 9 w 46"/>
                <a:gd name="T55" fmla="*/ 57 h 61"/>
                <a:gd name="T56" fmla="*/ 4 w 46"/>
                <a:gd name="T57" fmla="*/ 52 h 61"/>
                <a:gd name="T58" fmla="*/ 9 w 46"/>
                <a:gd name="T59" fmla="*/ 47 h 61"/>
                <a:gd name="T60" fmla="*/ 14 w 46"/>
                <a:gd name="T61" fmla="*/ 52 h 61"/>
                <a:gd name="T62" fmla="*/ 18 w 46"/>
                <a:gd name="T63" fmla="*/ 9 h 61"/>
                <a:gd name="T64" fmla="*/ 9 w 46"/>
                <a:gd name="T65" fmla="*/ 0 h 61"/>
                <a:gd name="T66" fmla="*/ 0 w 46"/>
                <a:gd name="T67" fmla="*/ 9 h 61"/>
                <a:gd name="T68" fmla="*/ 5 w 46"/>
                <a:gd name="T69" fmla="*/ 16 h 61"/>
                <a:gd name="T70" fmla="*/ 5 w 46"/>
                <a:gd name="T71" fmla="*/ 44 h 61"/>
                <a:gd name="T72" fmla="*/ 0 w 46"/>
                <a:gd name="T73" fmla="*/ 52 h 61"/>
                <a:gd name="T74" fmla="*/ 9 w 46"/>
                <a:gd name="T75" fmla="*/ 61 h 61"/>
                <a:gd name="T76" fmla="*/ 18 w 46"/>
                <a:gd name="T77" fmla="*/ 52 h 61"/>
                <a:gd name="T78" fmla="*/ 12 w 46"/>
                <a:gd name="T79" fmla="*/ 44 h 61"/>
                <a:gd name="T80" fmla="*/ 12 w 46"/>
                <a:gd name="T81" fmla="*/ 16 h 61"/>
                <a:gd name="T82" fmla="*/ 18 w 46"/>
                <a:gd name="T83"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 h="61">
                  <a:moveTo>
                    <a:pt x="38" y="57"/>
                  </a:moveTo>
                  <a:cubicBezTo>
                    <a:pt x="35" y="57"/>
                    <a:pt x="33" y="55"/>
                    <a:pt x="33" y="52"/>
                  </a:cubicBezTo>
                  <a:cubicBezTo>
                    <a:pt x="33" y="49"/>
                    <a:pt x="35" y="47"/>
                    <a:pt x="38" y="47"/>
                  </a:cubicBezTo>
                  <a:cubicBezTo>
                    <a:pt x="41" y="47"/>
                    <a:pt x="43" y="49"/>
                    <a:pt x="43" y="52"/>
                  </a:cubicBezTo>
                  <a:cubicBezTo>
                    <a:pt x="43" y="55"/>
                    <a:pt x="41" y="57"/>
                    <a:pt x="38" y="57"/>
                  </a:cubicBezTo>
                  <a:close/>
                  <a:moveTo>
                    <a:pt x="33" y="9"/>
                  </a:moveTo>
                  <a:cubicBezTo>
                    <a:pt x="33" y="6"/>
                    <a:pt x="35" y="3"/>
                    <a:pt x="38" y="3"/>
                  </a:cubicBezTo>
                  <a:cubicBezTo>
                    <a:pt x="41" y="3"/>
                    <a:pt x="43" y="6"/>
                    <a:pt x="43" y="9"/>
                  </a:cubicBezTo>
                  <a:cubicBezTo>
                    <a:pt x="43" y="11"/>
                    <a:pt x="41" y="14"/>
                    <a:pt x="38" y="14"/>
                  </a:cubicBezTo>
                  <a:cubicBezTo>
                    <a:pt x="35" y="14"/>
                    <a:pt x="33" y="11"/>
                    <a:pt x="33" y="9"/>
                  </a:cubicBezTo>
                  <a:close/>
                  <a:moveTo>
                    <a:pt x="41" y="44"/>
                  </a:moveTo>
                  <a:cubicBezTo>
                    <a:pt x="41" y="16"/>
                    <a:pt x="41" y="16"/>
                    <a:pt x="41" y="16"/>
                  </a:cubicBezTo>
                  <a:cubicBezTo>
                    <a:pt x="44" y="15"/>
                    <a:pt x="46" y="12"/>
                    <a:pt x="46" y="9"/>
                  </a:cubicBezTo>
                  <a:cubicBezTo>
                    <a:pt x="46" y="4"/>
                    <a:pt x="43" y="0"/>
                    <a:pt x="38" y="0"/>
                  </a:cubicBezTo>
                  <a:cubicBezTo>
                    <a:pt x="33" y="0"/>
                    <a:pt x="29" y="4"/>
                    <a:pt x="29" y="9"/>
                  </a:cubicBezTo>
                  <a:cubicBezTo>
                    <a:pt x="29" y="12"/>
                    <a:pt x="31" y="15"/>
                    <a:pt x="34" y="16"/>
                  </a:cubicBezTo>
                  <a:cubicBezTo>
                    <a:pt x="34" y="44"/>
                    <a:pt x="34" y="44"/>
                    <a:pt x="34" y="44"/>
                  </a:cubicBezTo>
                  <a:cubicBezTo>
                    <a:pt x="31" y="45"/>
                    <a:pt x="29" y="48"/>
                    <a:pt x="29" y="52"/>
                  </a:cubicBezTo>
                  <a:cubicBezTo>
                    <a:pt x="29" y="57"/>
                    <a:pt x="33" y="61"/>
                    <a:pt x="38" y="61"/>
                  </a:cubicBezTo>
                  <a:cubicBezTo>
                    <a:pt x="43" y="61"/>
                    <a:pt x="46" y="57"/>
                    <a:pt x="46" y="52"/>
                  </a:cubicBezTo>
                  <a:cubicBezTo>
                    <a:pt x="46" y="48"/>
                    <a:pt x="44" y="45"/>
                    <a:pt x="41" y="44"/>
                  </a:cubicBezTo>
                  <a:close/>
                  <a:moveTo>
                    <a:pt x="9" y="14"/>
                  </a:moveTo>
                  <a:cubicBezTo>
                    <a:pt x="6" y="14"/>
                    <a:pt x="4" y="11"/>
                    <a:pt x="4" y="9"/>
                  </a:cubicBezTo>
                  <a:cubicBezTo>
                    <a:pt x="4" y="6"/>
                    <a:pt x="6" y="3"/>
                    <a:pt x="9" y="3"/>
                  </a:cubicBezTo>
                  <a:cubicBezTo>
                    <a:pt x="12" y="3"/>
                    <a:pt x="14" y="6"/>
                    <a:pt x="14" y="9"/>
                  </a:cubicBezTo>
                  <a:cubicBezTo>
                    <a:pt x="14" y="11"/>
                    <a:pt x="12" y="14"/>
                    <a:pt x="9" y="14"/>
                  </a:cubicBezTo>
                  <a:close/>
                  <a:moveTo>
                    <a:pt x="14" y="52"/>
                  </a:moveTo>
                  <a:cubicBezTo>
                    <a:pt x="14" y="55"/>
                    <a:pt x="12" y="57"/>
                    <a:pt x="9" y="57"/>
                  </a:cubicBezTo>
                  <a:cubicBezTo>
                    <a:pt x="6" y="57"/>
                    <a:pt x="4" y="55"/>
                    <a:pt x="4" y="52"/>
                  </a:cubicBezTo>
                  <a:cubicBezTo>
                    <a:pt x="4" y="49"/>
                    <a:pt x="6" y="47"/>
                    <a:pt x="9" y="47"/>
                  </a:cubicBezTo>
                  <a:cubicBezTo>
                    <a:pt x="12" y="47"/>
                    <a:pt x="14" y="49"/>
                    <a:pt x="14" y="52"/>
                  </a:cubicBezTo>
                  <a:close/>
                  <a:moveTo>
                    <a:pt x="18" y="9"/>
                  </a:moveTo>
                  <a:cubicBezTo>
                    <a:pt x="18" y="4"/>
                    <a:pt x="14" y="0"/>
                    <a:pt x="9" y="0"/>
                  </a:cubicBezTo>
                  <a:cubicBezTo>
                    <a:pt x="4" y="0"/>
                    <a:pt x="0" y="4"/>
                    <a:pt x="0" y="9"/>
                  </a:cubicBezTo>
                  <a:cubicBezTo>
                    <a:pt x="0" y="12"/>
                    <a:pt x="2" y="15"/>
                    <a:pt x="5" y="16"/>
                  </a:cubicBezTo>
                  <a:cubicBezTo>
                    <a:pt x="5" y="44"/>
                    <a:pt x="5" y="44"/>
                    <a:pt x="5" y="44"/>
                  </a:cubicBezTo>
                  <a:cubicBezTo>
                    <a:pt x="2" y="45"/>
                    <a:pt x="0" y="48"/>
                    <a:pt x="0" y="52"/>
                  </a:cubicBezTo>
                  <a:cubicBezTo>
                    <a:pt x="0" y="57"/>
                    <a:pt x="4" y="61"/>
                    <a:pt x="9" y="61"/>
                  </a:cubicBezTo>
                  <a:cubicBezTo>
                    <a:pt x="14" y="61"/>
                    <a:pt x="18" y="57"/>
                    <a:pt x="18" y="52"/>
                  </a:cubicBezTo>
                  <a:cubicBezTo>
                    <a:pt x="18" y="48"/>
                    <a:pt x="15" y="45"/>
                    <a:pt x="12" y="44"/>
                  </a:cubicBezTo>
                  <a:cubicBezTo>
                    <a:pt x="12" y="16"/>
                    <a:pt x="12" y="16"/>
                    <a:pt x="12" y="16"/>
                  </a:cubicBezTo>
                  <a:cubicBezTo>
                    <a:pt x="15" y="15"/>
                    <a:pt x="18" y="12"/>
                    <a:pt x="1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6" name="Freeform 79"/>
            <p:cNvSpPr>
              <a:spLocks noEditPoints="1"/>
            </p:cNvSpPr>
            <p:nvPr/>
          </p:nvSpPr>
          <p:spPr bwMode="auto">
            <a:xfrm>
              <a:off x="6051551" y="3261784"/>
              <a:ext cx="158751" cy="146051"/>
            </a:xfrm>
            <a:custGeom>
              <a:avLst/>
              <a:gdLst>
                <a:gd name="T0" fmla="*/ 36 w 63"/>
                <a:gd name="T1" fmla="*/ 34 h 58"/>
                <a:gd name="T2" fmla="*/ 38 w 63"/>
                <a:gd name="T3" fmla="*/ 41 h 58"/>
                <a:gd name="T4" fmla="*/ 32 w 63"/>
                <a:gd name="T5" fmla="*/ 46 h 58"/>
                <a:gd name="T6" fmla="*/ 25 w 63"/>
                <a:gd name="T7" fmla="*/ 49 h 58"/>
                <a:gd name="T8" fmla="*/ 17 w 63"/>
                <a:gd name="T9" fmla="*/ 49 h 58"/>
                <a:gd name="T10" fmla="*/ 10 w 63"/>
                <a:gd name="T11" fmla="*/ 46 h 58"/>
                <a:gd name="T12" fmla="*/ 4 w 63"/>
                <a:gd name="T13" fmla="*/ 41 h 58"/>
                <a:gd name="T14" fmla="*/ 5 w 63"/>
                <a:gd name="T15" fmla="*/ 33 h 58"/>
                <a:gd name="T16" fmla="*/ 0 w 63"/>
                <a:gd name="T17" fmla="*/ 26 h 58"/>
                <a:gd name="T18" fmla="*/ 7 w 63"/>
                <a:gd name="T19" fmla="*/ 21 h 58"/>
                <a:gd name="T20" fmla="*/ 4 w 63"/>
                <a:gd name="T21" fmla="*/ 16 h 58"/>
                <a:gd name="T22" fmla="*/ 13 w 63"/>
                <a:gd name="T23" fmla="*/ 14 h 58"/>
                <a:gd name="T24" fmla="*/ 18 w 63"/>
                <a:gd name="T25" fmla="*/ 8 h 58"/>
                <a:gd name="T26" fmla="*/ 26 w 63"/>
                <a:gd name="T27" fmla="*/ 13 h 58"/>
                <a:gd name="T28" fmla="*/ 33 w 63"/>
                <a:gd name="T29" fmla="*/ 11 h 58"/>
                <a:gd name="T30" fmla="*/ 38 w 63"/>
                <a:gd name="T31" fmla="*/ 17 h 58"/>
                <a:gd name="T32" fmla="*/ 41 w 63"/>
                <a:gd name="T33" fmla="*/ 25 h 58"/>
                <a:gd name="T34" fmla="*/ 21 w 63"/>
                <a:gd name="T35" fmla="*/ 20 h 58"/>
                <a:gd name="T36" fmla="*/ 29 w 63"/>
                <a:gd name="T37" fmla="*/ 29 h 58"/>
                <a:gd name="T38" fmla="*/ 58 w 63"/>
                <a:gd name="T39" fmla="*/ 15 h 58"/>
                <a:gd name="T40" fmla="*/ 59 w 63"/>
                <a:gd name="T41" fmla="*/ 22 h 58"/>
                <a:gd name="T42" fmla="*/ 50 w 63"/>
                <a:gd name="T43" fmla="*/ 20 h 58"/>
                <a:gd name="T44" fmla="*/ 42 w 63"/>
                <a:gd name="T45" fmla="*/ 22 h 58"/>
                <a:gd name="T46" fmla="*/ 43 w 63"/>
                <a:gd name="T47" fmla="*/ 15 h 58"/>
                <a:gd name="T48" fmla="*/ 43 w 63"/>
                <a:gd name="T49" fmla="*/ 8 h 58"/>
                <a:gd name="T50" fmla="*/ 42 w 63"/>
                <a:gd name="T51" fmla="*/ 2 h 58"/>
                <a:gd name="T52" fmla="*/ 50 w 63"/>
                <a:gd name="T53" fmla="*/ 3 h 58"/>
                <a:gd name="T54" fmla="*/ 55 w 63"/>
                <a:gd name="T55" fmla="*/ 0 h 58"/>
                <a:gd name="T56" fmla="*/ 57 w 63"/>
                <a:gd name="T57" fmla="*/ 7 h 58"/>
                <a:gd name="T58" fmla="*/ 63 w 63"/>
                <a:gd name="T59" fmla="*/ 14 h 58"/>
                <a:gd name="T60" fmla="*/ 57 w 63"/>
                <a:gd name="T61" fmla="*/ 51 h 58"/>
                <a:gd name="T62" fmla="*/ 55 w 63"/>
                <a:gd name="T63" fmla="*/ 58 h 58"/>
                <a:gd name="T64" fmla="*/ 50 w 63"/>
                <a:gd name="T65" fmla="*/ 54 h 58"/>
                <a:gd name="T66" fmla="*/ 42 w 63"/>
                <a:gd name="T67" fmla="*/ 55 h 58"/>
                <a:gd name="T68" fmla="*/ 38 w 63"/>
                <a:gd name="T69" fmla="*/ 48 h 58"/>
                <a:gd name="T70" fmla="*/ 44 w 63"/>
                <a:gd name="T71" fmla="*/ 41 h 58"/>
                <a:gd name="T72" fmla="*/ 46 w 63"/>
                <a:gd name="T73" fmla="*/ 33 h 58"/>
                <a:gd name="T74" fmla="*/ 51 w 63"/>
                <a:gd name="T75" fmla="*/ 37 h 58"/>
                <a:gd name="T76" fmla="*/ 59 w 63"/>
                <a:gd name="T77" fmla="*/ 36 h 58"/>
                <a:gd name="T78" fmla="*/ 58 w 63"/>
                <a:gd name="T79" fmla="*/ 42 h 58"/>
                <a:gd name="T80" fmla="*/ 50 w 63"/>
                <a:gd name="T81" fmla="*/ 8 h 58"/>
                <a:gd name="T82" fmla="*/ 55 w 63"/>
                <a:gd name="T83" fmla="*/ 12 h 58"/>
                <a:gd name="T84" fmla="*/ 46 w 63"/>
                <a:gd name="T85" fmla="*/ 46 h 58"/>
                <a:gd name="T86" fmla="*/ 50 w 63"/>
                <a:gd name="T87"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58">
                  <a:moveTo>
                    <a:pt x="42" y="32"/>
                  </a:moveTo>
                  <a:cubicBezTo>
                    <a:pt x="42" y="32"/>
                    <a:pt x="42" y="33"/>
                    <a:pt x="41" y="33"/>
                  </a:cubicBezTo>
                  <a:cubicBezTo>
                    <a:pt x="36" y="34"/>
                    <a:pt x="36" y="34"/>
                    <a:pt x="36" y="34"/>
                  </a:cubicBezTo>
                  <a:cubicBezTo>
                    <a:pt x="36" y="34"/>
                    <a:pt x="35" y="35"/>
                    <a:pt x="35" y="36"/>
                  </a:cubicBezTo>
                  <a:cubicBezTo>
                    <a:pt x="36" y="37"/>
                    <a:pt x="37" y="39"/>
                    <a:pt x="38" y="40"/>
                  </a:cubicBezTo>
                  <a:cubicBezTo>
                    <a:pt x="38" y="41"/>
                    <a:pt x="38" y="41"/>
                    <a:pt x="38" y="41"/>
                  </a:cubicBezTo>
                  <a:cubicBezTo>
                    <a:pt x="38" y="41"/>
                    <a:pt x="38" y="41"/>
                    <a:pt x="38" y="41"/>
                  </a:cubicBezTo>
                  <a:cubicBezTo>
                    <a:pt x="37" y="42"/>
                    <a:pt x="34" y="46"/>
                    <a:pt x="33" y="46"/>
                  </a:cubicBezTo>
                  <a:cubicBezTo>
                    <a:pt x="32" y="46"/>
                    <a:pt x="32" y="46"/>
                    <a:pt x="32" y="46"/>
                  </a:cubicBezTo>
                  <a:cubicBezTo>
                    <a:pt x="28" y="43"/>
                    <a:pt x="28" y="43"/>
                    <a:pt x="28" y="43"/>
                  </a:cubicBezTo>
                  <a:cubicBezTo>
                    <a:pt x="27" y="43"/>
                    <a:pt x="27" y="44"/>
                    <a:pt x="26" y="44"/>
                  </a:cubicBezTo>
                  <a:cubicBezTo>
                    <a:pt x="26" y="46"/>
                    <a:pt x="25" y="47"/>
                    <a:pt x="25" y="49"/>
                  </a:cubicBezTo>
                  <a:cubicBezTo>
                    <a:pt x="25" y="50"/>
                    <a:pt x="24" y="50"/>
                    <a:pt x="24" y="50"/>
                  </a:cubicBezTo>
                  <a:cubicBezTo>
                    <a:pt x="18" y="50"/>
                    <a:pt x="18" y="50"/>
                    <a:pt x="18" y="50"/>
                  </a:cubicBezTo>
                  <a:cubicBezTo>
                    <a:pt x="17" y="50"/>
                    <a:pt x="17" y="49"/>
                    <a:pt x="17" y="49"/>
                  </a:cubicBezTo>
                  <a:cubicBezTo>
                    <a:pt x="16" y="44"/>
                    <a:pt x="16" y="44"/>
                    <a:pt x="16" y="44"/>
                  </a:cubicBezTo>
                  <a:cubicBezTo>
                    <a:pt x="15" y="44"/>
                    <a:pt x="14" y="43"/>
                    <a:pt x="14" y="43"/>
                  </a:cubicBezTo>
                  <a:cubicBezTo>
                    <a:pt x="10" y="46"/>
                    <a:pt x="10" y="46"/>
                    <a:pt x="10" y="46"/>
                  </a:cubicBezTo>
                  <a:cubicBezTo>
                    <a:pt x="9" y="46"/>
                    <a:pt x="9" y="46"/>
                    <a:pt x="9" y="46"/>
                  </a:cubicBezTo>
                  <a:cubicBezTo>
                    <a:pt x="8" y="46"/>
                    <a:pt x="8" y="46"/>
                    <a:pt x="8" y="46"/>
                  </a:cubicBezTo>
                  <a:cubicBezTo>
                    <a:pt x="7" y="45"/>
                    <a:pt x="4" y="42"/>
                    <a:pt x="4" y="41"/>
                  </a:cubicBezTo>
                  <a:cubicBezTo>
                    <a:pt x="4" y="40"/>
                    <a:pt x="4" y="40"/>
                    <a:pt x="4" y="40"/>
                  </a:cubicBezTo>
                  <a:cubicBezTo>
                    <a:pt x="5" y="39"/>
                    <a:pt x="6" y="37"/>
                    <a:pt x="7" y="36"/>
                  </a:cubicBezTo>
                  <a:cubicBezTo>
                    <a:pt x="6" y="35"/>
                    <a:pt x="6" y="34"/>
                    <a:pt x="5" y="33"/>
                  </a:cubicBezTo>
                  <a:cubicBezTo>
                    <a:pt x="0" y="33"/>
                    <a:pt x="0" y="33"/>
                    <a:pt x="0" y="33"/>
                  </a:cubicBezTo>
                  <a:cubicBezTo>
                    <a:pt x="0" y="33"/>
                    <a:pt x="0" y="32"/>
                    <a:pt x="0" y="32"/>
                  </a:cubicBezTo>
                  <a:cubicBezTo>
                    <a:pt x="0" y="26"/>
                    <a:pt x="0" y="26"/>
                    <a:pt x="0" y="26"/>
                  </a:cubicBezTo>
                  <a:cubicBezTo>
                    <a:pt x="0" y="25"/>
                    <a:pt x="0" y="25"/>
                    <a:pt x="0" y="25"/>
                  </a:cubicBezTo>
                  <a:cubicBezTo>
                    <a:pt x="6" y="24"/>
                    <a:pt x="6" y="24"/>
                    <a:pt x="6" y="24"/>
                  </a:cubicBezTo>
                  <a:cubicBezTo>
                    <a:pt x="6" y="23"/>
                    <a:pt x="6" y="22"/>
                    <a:pt x="7" y="21"/>
                  </a:cubicBezTo>
                  <a:cubicBezTo>
                    <a:pt x="6" y="20"/>
                    <a:pt x="5" y="19"/>
                    <a:pt x="4" y="17"/>
                  </a:cubicBezTo>
                  <a:cubicBezTo>
                    <a:pt x="3" y="17"/>
                    <a:pt x="3" y="17"/>
                    <a:pt x="3" y="17"/>
                  </a:cubicBezTo>
                  <a:cubicBezTo>
                    <a:pt x="4" y="16"/>
                    <a:pt x="4" y="16"/>
                    <a:pt x="4" y="16"/>
                  </a:cubicBezTo>
                  <a:cubicBezTo>
                    <a:pt x="4" y="15"/>
                    <a:pt x="8" y="11"/>
                    <a:pt x="9" y="11"/>
                  </a:cubicBezTo>
                  <a:cubicBezTo>
                    <a:pt x="10" y="11"/>
                    <a:pt x="10" y="11"/>
                    <a:pt x="10" y="11"/>
                  </a:cubicBezTo>
                  <a:cubicBezTo>
                    <a:pt x="13" y="14"/>
                    <a:pt x="13" y="14"/>
                    <a:pt x="13" y="14"/>
                  </a:cubicBezTo>
                  <a:cubicBezTo>
                    <a:pt x="14" y="14"/>
                    <a:pt x="15" y="14"/>
                    <a:pt x="16" y="13"/>
                  </a:cubicBezTo>
                  <a:cubicBezTo>
                    <a:pt x="16" y="12"/>
                    <a:pt x="16" y="10"/>
                    <a:pt x="17" y="8"/>
                  </a:cubicBezTo>
                  <a:cubicBezTo>
                    <a:pt x="17" y="8"/>
                    <a:pt x="17" y="8"/>
                    <a:pt x="18" y="8"/>
                  </a:cubicBezTo>
                  <a:cubicBezTo>
                    <a:pt x="24" y="8"/>
                    <a:pt x="24" y="8"/>
                    <a:pt x="24" y="8"/>
                  </a:cubicBezTo>
                  <a:cubicBezTo>
                    <a:pt x="24" y="8"/>
                    <a:pt x="25" y="8"/>
                    <a:pt x="25" y="8"/>
                  </a:cubicBezTo>
                  <a:cubicBezTo>
                    <a:pt x="26" y="13"/>
                    <a:pt x="26" y="13"/>
                    <a:pt x="26" y="13"/>
                  </a:cubicBezTo>
                  <a:cubicBezTo>
                    <a:pt x="27" y="14"/>
                    <a:pt x="27" y="14"/>
                    <a:pt x="28" y="14"/>
                  </a:cubicBezTo>
                  <a:cubicBezTo>
                    <a:pt x="32" y="11"/>
                    <a:pt x="32" y="11"/>
                    <a:pt x="32" y="11"/>
                  </a:cubicBezTo>
                  <a:cubicBezTo>
                    <a:pt x="33" y="11"/>
                    <a:pt x="33" y="11"/>
                    <a:pt x="33" y="11"/>
                  </a:cubicBezTo>
                  <a:cubicBezTo>
                    <a:pt x="33" y="12"/>
                    <a:pt x="33" y="12"/>
                    <a:pt x="33" y="12"/>
                  </a:cubicBezTo>
                  <a:cubicBezTo>
                    <a:pt x="34" y="12"/>
                    <a:pt x="38" y="16"/>
                    <a:pt x="38" y="17"/>
                  </a:cubicBezTo>
                  <a:cubicBezTo>
                    <a:pt x="38" y="17"/>
                    <a:pt x="38" y="17"/>
                    <a:pt x="38" y="17"/>
                  </a:cubicBezTo>
                  <a:cubicBezTo>
                    <a:pt x="37" y="19"/>
                    <a:pt x="36" y="20"/>
                    <a:pt x="35" y="21"/>
                  </a:cubicBezTo>
                  <a:cubicBezTo>
                    <a:pt x="35" y="22"/>
                    <a:pt x="36" y="23"/>
                    <a:pt x="36" y="24"/>
                  </a:cubicBezTo>
                  <a:cubicBezTo>
                    <a:pt x="41" y="25"/>
                    <a:pt x="41" y="25"/>
                    <a:pt x="41" y="25"/>
                  </a:cubicBezTo>
                  <a:cubicBezTo>
                    <a:pt x="42" y="25"/>
                    <a:pt x="42" y="25"/>
                    <a:pt x="42" y="26"/>
                  </a:cubicBezTo>
                  <a:lnTo>
                    <a:pt x="42" y="32"/>
                  </a:lnTo>
                  <a:close/>
                  <a:moveTo>
                    <a:pt x="21" y="20"/>
                  </a:moveTo>
                  <a:cubicBezTo>
                    <a:pt x="16" y="20"/>
                    <a:pt x="12" y="24"/>
                    <a:pt x="12" y="29"/>
                  </a:cubicBezTo>
                  <a:cubicBezTo>
                    <a:pt x="12" y="33"/>
                    <a:pt x="16" y="37"/>
                    <a:pt x="21" y="37"/>
                  </a:cubicBezTo>
                  <a:cubicBezTo>
                    <a:pt x="26" y="37"/>
                    <a:pt x="29" y="33"/>
                    <a:pt x="29" y="29"/>
                  </a:cubicBezTo>
                  <a:cubicBezTo>
                    <a:pt x="29" y="24"/>
                    <a:pt x="26" y="20"/>
                    <a:pt x="21" y="20"/>
                  </a:cubicBezTo>
                  <a:close/>
                  <a:moveTo>
                    <a:pt x="63" y="14"/>
                  </a:moveTo>
                  <a:cubicBezTo>
                    <a:pt x="63" y="15"/>
                    <a:pt x="59" y="15"/>
                    <a:pt x="58" y="15"/>
                  </a:cubicBezTo>
                  <a:cubicBezTo>
                    <a:pt x="58" y="16"/>
                    <a:pt x="58" y="16"/>
                    <a:pt x="57" y="17"/>
                  </a:cubicBezTo>
                  <a:cubicBezTo>
                    <a:pt x="58" y="17"/>
                    <a:pt x="59" y="21"/>
                    <a:pt x="59" y="21"/>
                  </a:cubicBezTo>
                  <a:cubicBezTo>
                    <a:pt x="59" y="22"/>
                    <a:pt x="59" y="22"/>
                    <a:pt x="59" y="22"/>
                  </a:cubicBezTo>
                  <a:cubicBezTo>
                    <a:pt x="58" y="22"/>
                    <a:pt x="55" y="24"/>
                    <a:pt x="55" y="24"/>
                  </a:cubicBezTo>
                  <a:cubicBezTo>
                    <a:pt x="54" y="24"/>
                    <a:pt x="52" y="21"/>
                    <a:pt x="51" y="20"/>
                  </a:cubicBezTo>
                  <a:cubicBezTo>
                    <a:pt x="50" y="20"/>
                    <a:pt x="50" y="20"/>
                    <a:pt x="50" y="20"/>
                  </a:cubicBezTo>
                  <a:cubicBezTo>
                    <a:pt x="50" y="20"/>
                    <a:pt x="50" y="20"/>
                    <a:pt x="50" y="20"/>
                  </a:cubicBezTo>
                  <a:cubicBezTo>
                    <a:pt x="49" y="21"/>
                    <a:pt x="47" y="24"/>
                    <a:pt x="46" y="24"/>
                  </a:cubicBezTo>
                  <a:cubicBezTo>
                    <a:pt x="46" y="24"/>
                    <a:pt x="43" y="22"/>
                    <a:pt x="42" y="22"/>
                  </a:cubicBezTo>
                  <a:cubicBezTo>
                    <a:pt x="42" y="21"/>
                    <a:pt x="42" y="21"/>
                    <a:pt x="42" y="21"/>
                  </a:cubicBezTo>
                  <a:cubicBezTo>
                    <a:pt x="42" y="21"/>
                    <a:pt x="43" y="17"/>
                    <a:pt x="44" y="17"/>
                  </a:cubicBezTo>
                  <a:cubicBezTo>
                    <a:pt x="43" y="16"/>
                    <a:pt x="43" y="16"/>
                    <a:pt x="43" y="15"/>
                  </a:cubicBezTo>
                  <a:cubicBezTo>
                    <a:pt x="42" y="15"/>
                    <a:pt x="38" y="15"/>
                    <a:pt x="38" y="14"/>
                  </a:cubicBezTo>
                  <a:cubicBezTo>
                    <a:pt x="38" y="9"/>
                    <a:pt x="38" y="9"/>
                    <a:pt x="38" y="9"/>
                  </a:cubicBezTo>
                  <a:cubicBezTo>
                    <a:pt x="38" y="9"/>
                    <a:pt x="42" y="8"/>
                    <a:pt x="43" y="8"/>
                  </a:cubicBezTo>
                  <a:cubicBezTo>
                    <a:pt x="43" y="8"/>
                    <a:pt x="43" y="7"/>
                    <a:pt x="44" y="7"/>
                  </a:cubicBezTo>
                  <a:cubicBezTo>
                    <a:pt x="43" y="6"/>
                    <a:pt x="42" y="3"/>
                    <a:pt x="42" y="2"/>
                  </a:cubicBezTo>
                  <a:cubicBezTo>
                    <a:pt x="42" y="2"/>
                    <a:pt x="42" y="2"/>
                    <a:pt x="42" y="2"/>
                  </a:cubicBezTo>
                  <a:cubicBezTo>
                    <a:pt x="43" y="2"/>
                    <a:pt x="46" y="0"/>
                    <a:pt x="46" y="0"/>
                  </a:cubicBezTo>
                  <a:cubicBezTo>
                    <a:pt x="47" y="0"/>
                    <a:pt x="49" y="3"/>
                    <a:pt x="50" y="3"/>
                  </a:cubicBezTo>
                  <a:cubicBezTo>
                    <a:pt x="50" y="3"/>
                    <a:pt x="50" y="3"/>
                    <a:pt x="50" y="3"/>
                  </a:cubicBezTo>
                  <a:cubicBezTo>
                    <a:pt x="51" y="3"/>
                    <a:pt x="51" y="3"/>
                    <a:pt x="51" y="3"/>
                  </a:cubicBezTo>
                  <a:cubicBezTo>
                    <a:pt x="52" y="2"/>
                    <a:pt x="53" y="1"/>
                    <a:pt x="55" y="0"/>
                  </a:cubicBezTo>
                  <a:cubicBezTo>
                    <a:pt x="55" y="0"/>
                    <a:pt x="55" y="0"/>
                    <a:pt x="55" y="0"/>
                  </a:cubicBezTo>
                  <a:cubicBezTo>
                    <a:pt x="55" y="0"/>
                    <a:pt x="58" y="2"/>
                    <a:pt x="59" y="2"/>
                  </a:cubicBezTo>
                  <a:cubicBezTo>
                    <a:pt x="59" y="2"/>
                    <a:pt x="59" y="2"/>
                    <a:pt x="59" y="2"/>
                  </a:cubicBezTo>
                  <a:cubicBezTo>
                    <a:pt x="59" y="3"/>
                    <a:pt x="58" y="6"/>
                    <a:pt x="57" y="7"/>
                  </a:cubicBezTo>
                  <a:cubicBezTo>
                    <a:pt x="58" y="7"/>
                    <a:pt x="58" y="8"/>
                    <a:pt x="58" y="8"/>
                  </a:cubicBezTo>
                  <a:cubicBezTo>
                    <a:pt x="59" y="8"/>
                    <a:pt x="63" y="9"/>
                    <a:pt x="63" y="9"/>
                  </a:cubicBezTo>
                  <a:lnTo>
                    <a:pt x="63" y="14"/>
                  </a:lnTo>
                  <a:close/>
                  <a:moveTo>
                    <a:pt x="63" y="48"/>
                  </a:moveTo>
                  <a:cubicBezTo>
                    <a:pt x="63" y="48"/>
                    <a:pt x="59" y="49"/>
                    <a:pt x="58" y="49"/>
                  </a:cubicBezTo>
                  <a:cubicBezTo>
                    <a:pt x="58" y="50"/>
                    <a:pt x="58" y="50"/>
                    <a:pt x="57" y="51"/>
                  </a:cubicBezTo>
                  <a:cubicBezTo>
                    <a:pt x="58" y="51"/>
                    <a:pt x="59" y="55"/>
                    <a:pt x="59" y="55"/>
                  </a:cubicBezTo>
                  <a:cubicBezTo>
                    <a:pt x="59" y="55"/>
                    <a:pt x="59" y="55"/>
                    <a:pt x="59" y="55"/>
                  </a:cubicBezTo>
                  <a:cubicBezTo>
                    <a:pt x="58" y="56"/>
                    <a:pt x="55" y="58"/>
                    <a:pt x="55" y="58"/>
                  </a:cubicBezTo>
                  <a:cubicBezTo>
                    <a:pt x="54" y="58"/>
                    <a:pt x="52" y="55"/>
                    <a:pt x="51" y="54"/>
                  </a:cubicBezTo>
                  <a:cubicBezTo>
                    <a:pt x="50" y="54"/>
                    <a:pt x="50" y="54"/>
                    <a:pt x="50" y="54"/>
                  </a:cubicBezTo>
                  <a:cubicBezTo>
                    <a:pt x="50" y="54"/>
                    <a:pt x="50" y="54"/>
                    <a:pt x="50" y="54"/>
                  </a:cubicBezTo>
                  <a:cubicBezTo>
                    <a:pt x="49" y="55"/>
                    <a:pt x="47" y="58"/>
                    <a:pt x="46" y="58"/>
                  </a:cubicBezTo>
                  <a:cubicBezTo>
                    <a:pt x="46" y="58"/>
                    <a:pt x="43" y="56"/>
                    <a:pt x="42" y="55"/>
                  </a:cubicBezTo>
                  <a:cubicBezTo>
                    <a:pt x="42" y="55"/>
                    <a:pt x="42" y="55"/>
                    <a:pt x="42" y="55"/>
                  </a:cubicBezTo>
                  <a:cubicBezTo>
                    <a:pt x="42" y="55"/>
                    <a:pt x="43" y="51"/>
                    <a:pt x="44" y="51"/>
                  </a:cubicBezTo>
                  <a:cubicBezTo>
                    <a:pt x="43" y="50"/>
                    <a:pt x="43" y="50"/>
                    <a:pt x="43" y="49"/>
                  </a:cubicBezTo>
                  <a:cubicBezTo>
                    <a:pt x="42" y="49"/>
                    <a:pt x="38" y="48"/>
                    <a:pt x="38" y="48"/>
                  </a:cubicBezTo>
                  <a:cubicBezTo>
                    <a:pt x="38" y="43"/>
                    <a:pt x="38" y="43"/>
                    <a:pt x="38" y="43"/>
                  </a:cubicBezTo>
                  <a:cubicBezTo>
                    <a:pt x="38" y="43"/>
                    <a:pt x="42" y="42"/>
                    <a:pt x="43" y="42"/>
                  </a:cubicBezTo>
                  <a:cubicBezTo>
                    <a:pt x="43" y="42"/>
                    <a:pt x="43" y="41"/>
                    <a:pt x="44" y="41"/>
                  </a:cubicBezTo>
                  <a:cubicBezTo>
                    <a:pt x="43" y="40"/>
                    <a:pt x="42" y="37"/>
                    <a:pt x="42" y="36"/>
                  </a:cubicBezTo>
                  <a:cubicBezTo>
                    <a:pt x="42" y="36"/>
                    <a:pt x="42" y="36"/>
                    <a:pt x="42" y="36"/>
                  </a:cubicBezTo>
                  <a:cubicBezTo>
                    <a:pt x="43" y="36"/>
                    <a:pt x="46" y="33"/>
                    <a:pt x="46" y="33"/>
                  </a:cubicBezTo>
                  <a:cubicBezTo>
                    <a:pt x="47" y="33"/>
                    <a:pt x="49" y="37"/>
                    <a:pt x="50" y="37"/>
                  </a:cubicBezTo>
                  <a:cubicBezTo>
                    <a:pt x="50" y="37"/>
                    <a:pt x="50" y="37"/>
                    <a:pt x="50" y="37"/>
                  </a:cubicBezTo>
                  <a:cubicBezTo>
                    <a:pt x="51" y="37"/>
                    <a:pt x="51" y="37"/>
                    <a:pt x="51" y="37"/>
                  </a:cubicBezTo>
                  <a:cubicBezTo>
                    <a:pt x="52" y="36"/>
                    <a:pt x="53" y="35"/>
                    <a:pt x="55" y="34"/>
                  </a:cubicBezTo>
                  <a:cubicBezTo>
                    <a:pt x="55" y="33"/>
                    <a:pt x="55" y="33"/>
                    <a:pt x="55" y="33"/>
                  </a:cubicBezTo>
                  <a:cubicBezTo>
                    <a:pt x="55" y="33"/>
                    <a:pt x="58" y="36"/>
                    <a:pt x="59" y="36"/>
                  </a:cubicBezTo>
                  <a:cubicBezTo>
                    <a:pt x="59" y="36"/>
                    <a:pt x="59" y="36"/>
                    <a:pt x="59" y="36"/>
                  </a:cubicBezTo>
                  <a:cubicBezTo>
                    <a:pt x="59" y="37"/>
                    <a:pt x="58" y="40"/>
                    <a:pt x="57" y="41"/>
                  </a:cubicBezTo>
                  <a:cubicBezTo>
                    <a:pt x="58" y="41"/>
                    <a:pt x="58" y="42"/>
                    <a:pt x="58" y="42"/>
                  </a:cubicBezTo>
                  <a:cubicBezTo>
                    <a:pt x="59" y="42"/>
                    <a:pt x="63" y="43"/>
                    <a:pt x="63" y="43"/>
                  </a:cubicBezTo>
                  <a:lnTo>
                    <a:pt x="63" y="48"/>
                  </a:lnTo>
                  <a:close/>
                  <a:moveTo>
                    <a:pt x="50" y="8"/>
                  </a:moveTo>
                  <a:cubicBezTo>
                    <a:pt x="48" y="8"/>
                    <a:pt x="46" y="9"/>
                    <a:pt x="46" y="12"/>
                  </a:cubicBezTo>
                  <a:cubicBezTo>
                    <a:pt x="46" y="14"/>
                    <a:pt x="48" y="16"/>
                    <a:pt x="50" y="16"/>
                  </a:cubicBezTo>
                  <a:cubicBezTo>
                    <a:pt x="53" y="16"/>
                    <a:pt x="55" y="14"/>
                    <a:pt x="55" y="12"/>
                  </a:cubicBezTo>
                  <a:cubicBezTo>
                    <a:pt x="55" y="9"/>
                    <a:pt x="53" y="8"/>
                    <a:pt x="50" y="8"/>
                  </a:cubicBezTo>
                  <a:close/>
                  <a:moveTo>
                    <a:pt x="50" y="41"/>
                  </a:moveTo>
                  <a:cubicBezTo>
                    <a:pt x="48" y="41"/>
                    <a:pt x="46" y="43"/>
                    <a:pt x="46" y="46"/>
                  </a:cubicBezTo>
                  <a:cubicBezTo>
                    <a:pt x="46" y="48"/>
                    <a:pt x="48" y="50"/>
                    <a:pt x="50" y="50"/>
                  </a:cubicBezTo>
                  <a:cubicBezTo>
                    <a:pt x="53" y="50"/>
                    <a:pt x="55" y="48"/>
                    <a:pt x="55" y="46"/>
                  </a:cubicBezTo>
                  <a:cubicBezTo>
                    <a:pt x="55" y="43"/>
                    <a:pt x="53" y="41"/>
                    <a:pt x="5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7" name="Freeform 87"/>
            <p:cNvSpPr>
              <a:spLocks noEditPoints="1"/>
            </p:cNvSpPr>
            <p:nvPr/>
          </p:nvSpPr>
          <p:spPr bwMode="auto">
            <a:xfrm>
              <a:off x="5928784" y="4226984"/>
              <a:ext cx="135467" cy="135467"/>
            </a:xfrm>
            <a:custGeom>
              <a:avLst/>
              <a:gdLst>
                <a:gd name="T0" fmla="*/ 29 w 54"/>
                <a:gd name="T1" fmla="*/ 37 h 54"/>
                <a:gd name="T2" fmla="*/ 29 w 54"/>
                <a:gd name="T3" fmla="*/ 39 h 54"/>
                <a:gd name="T4" fmla="*/ 15 w 54"/>
                <a:gd name="T5" fmla="*/ 54 h 54"/>
                <a:gd name="T6" fmla="*/ 0 w 54"/>
                <a:gd name="T7" fmla="*/ 36 h 54"/>
                <a:gd name="T8" fmla="*/ 6 w 54"/>
                <a:gd name="T9" fmla="*/ 40 h 54"/>
                <a:gd name="T10" fmla="*/ 8 w 54"/>
                <a:gd name="T11" fmla="*/ 39 h 54"/>
                <a:gd name="T12" fmla="*/ 21 w 54"/>
                <a:gd name="T13" fmla="*/ 31 h 54"/>
                <a:gd name="T14" fmla="*/ 29 w 54"/>
                <a:gd name="T15" fmla="*/ 37 h 54"/>
                <a:gd name="T16" fmla="*/ 54 w 54"/>
                <a:gd name="T17" fmla="*/ 5 h 54"/>
                <a:gd name="T18" fmla="*/ 53 w 54"/>
                <a:gd name="T19" fmla="*/ 9 h 54"/>
                <a:gd name="T20" fmla="*/ 39 w 54"/>
                <a:gd name="T21" fmla="*/ 32 h 54"/>
                <a:gd name="T22" fmla="*/ 32 w 54"/>
                <a:gd name="T23" fmla="*/ 35 h 54"/>
                <a:gd name="T24" fmla="*/ 23 w 54"/>
                <a:gd name="T25" fmla="*/ 25 h 54"/>
                <a:gd name="T26" fmla="*/ 26 w 54"/>
                <a:gd name="T27" fmla="*/ 19 h 54"/>
                <a:gd name="T28" fmla="*/ 45 w 54"/>
                <a:gd name="T29" fmla="*/ 2 h 54"/>
                <a:gd name="T30" fmla="*/ 49 w 54"/>
                <a:gd name="T31" fmla="*/ 0 h 54"/>
                <a:gd name="T32" fmla="*/ 54 w 54"/>
                <a:gd name="T33"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4">
                  <a:moveTo>
                    <a:pt x="29" y="37"/>
                  </a:moveTo>
                  <a:cubicBezTo>
                    <a:pt x="29" y="39"/>
                    <a:pt x="29" y="39"/>
                    <a:pt x="29" y="39"/>
                  </a:cubicBezTo>
                  <a:cubicBezTo>
                    <a:pt x="29" y="48"/>
                    <a:pt x="23" y="54"/>
                    <a:pt x="15" y="54"/>
                  </a:cubicBezTo>
                  <a:cubicBezTo>
                    <a:pt x="5" y="54"/>
                    <a:pt x="0" y="46"/>
                    <a:pt x="0" y="36"/>
                  </a:cubicBezTo>
                  <a:cubicBezTo>
                    <a:pt x="1" y="37"/>
                    <a:pt x="5" y="40"/>
                    <a:pt x="6" y="40"/>
                  </a:cubicBezTo>
                  <a:cubicBezTo>
                    <a:pt x="7" y="40"/>
                    <a:pt x="8" y="40"/>
                    <a:pt x="8" y="39"/>
                  </a:cubicBezTo>
                  <a:cubicBezTo>
                    <a:pt x="11" y="32"/>
                    <a:pt x="15" y="31"/>
                    <a:pt x="21" y="31"/>
                  </a:cubicBezTo>
                  <a:cubicBezTo>
                    <a:pt x="23" y="34"/>
                    <a:pt x="26" y="36"/>
                    <a:pt x="29" y="37"/>
                  </a:cubicBezTo>
                  <a:close/>
                  <a:moveTo>
                    <a:pt x="54" y="5"/>
                  </a:moveTo>
                  <a:cubicBezTo>
                    <a:pt x="54" y="6"/>
                    <a:pt x="53" y="8"/>
                    <a:pt x="53" y="9"/>
                  </a:cubicBezTo>
                  <a:cubicBezTo>
                    <a:pt x="50" y="14"/>
                    <a:pt x="42" y="28"/>
                    <a:pt x="39" y="32"/>
                  </a:cubicBezTo>
                  <a:cubicBezTo>
                    <a:pt x="37" y="34"/>
                    <a:pt x="35" y="35"/>
                    <a:pt x="32" y="35"/>
                  </a:cubicBezTo>
                  <a:cubicBezTo>
                    <a:pt x="27" y="35"/>
                    <a:pt x="23" y="30"/>
                    <a:pt x="23" y="25"/>
                  </a:cubicBezTo>
                  <a:cubicBezTo>
                    <a:pt x="23" y="23"/>
                    <a:pt x="24" y="21"/>
                    <a:pt x="26" y="19"/>
                  </a:cubicBezTo>
                  <a:cubicBezTo>
                    <a:pt x="45" y="2"/>
                    <a:pt x="45" y="2"/>
                    <a:pt x="45" y="2"/>
                  </a:cubicBezTo>
                  <a:cubicBezTo>
                    <a:pt x="46" y="1"/>
                    <a:pt x="47" y="0"/>
                    <a:pt x="49" y="0"/>
                  </a:cubicBezTo>
                  <a:cubicBezTo>
                    <a:pt x="51" y="0"/>
                    <a:pt x="54" y="2"/>
                    <a:pt x="5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8" name="Freeform 106"/>
            <p:cNvSpPr>
              <a:spLocks/>
            </p:cNvSpPr>
            <p:nvPr/>
          </p:nvSpPr>
          <p:spPr bwMode="auto">
            <a:xfrm>
              <a:off x="6009218" y="4364567"/>
              <a:ext cx="148167" cy="95251"/>
            </a:xfrm>
            <a:custGeom>
              <a:avLst/>
              <a:gdLst>
                <a:gd name="T0" fmla="*/ 45 w 59"/>
                <a:gd name="T1" fmla="*/ 10 h 38"/>
                <a:gd name="T2" fmla="*/ 42 w 59"/>
                <a:gd name="T3" fmla="*/ 11 h 38"/>
                <a:gd name="T4" fmla="*/ 27 w 59"/>
                <a:gd name="T5" fmla="*/ 0 h 38"/>
                <a:gd name="T6" fmla="*/ 12 w 59"/>
                <a:gd name="T7" fmla="*/ 15 h 38"/>
                <a:gd name="T8" fmla="*/ 12 w 59"/>
                <a:gd name="T9" fmla="*/ 17 h 38"/>
                <a:gd name="T10" fmla="*/ 11 w 59"/>
                <a:gd name="T11" fmla="*/ 17 h 38"/>
                <a:gd name="T12" fmla="*/ 0 w 59"/>
                <a:gd name="T13" fmla="*/ 27 h 38"/>
                <a:gd name="T14" fmla="*/ 11 w 59"/>
                <a:gd name="T15" fmla="*/ 38 h 38"/>
                <a:gd name="T16" fmla="*/ 25 w 59"/>
                <a:gd name="T17" fmla="*/ 38 h 38"/>
                <a:gd name="T18" fmla="*/ 25 w 59"/>
                <a:gd name="T19" fmla="*/ 27 h 38"/>
                <a:gd name="T20" fmla="*/ 19 w 59"/>
                <a:gd name="T21" fmla="*/ 27 h 38"/>
                <a:gd name="T22" fmla="*/ 29 w 59"/>
                <a:gd name="T23" fmla="*/ 13 h 38"/>
                <a:gd name="T24" fmla="*/ 40 w 59"/>
                <a:gd name="T25" fmla="*/ 27 h 38"/>
                <a:gd name="T26" fmla="*/ 33 w 59"/>
                <a:gd name="T27" fmla="*/ 27 h 38"/>
                <a:gd name="T28" fmla="*/ 33 w 59"/>
                <a:gd name="T29" fmla="*/ 38 h 38"/>
                <a:gd name="T30" fmla="*/ 45 w 59"/>
                <a:gd name="T31" fmla="*/ 38 h 38"/>
                <a:gd name="T32" fmla="*/ 59 w 59"/>
                <a:gd name="T33" fmla="*/ 24 h 38"/>
                <a:gd name="T34" fmla="*/ 45 w 59"/>
                <a:gd name="T3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8">
                  <a:moveTo>
                    <a:pt x="45" y="10"/>
                  </a:moveTo>
                  <a:cubicBezTo>
                    <a:pt x="44" y="10"/>
                    <a:pt x="43" y="10"/>
                    <a:pt x="42" y="11"/>
                  </a:cubicBezTo>
                  <a:cubicBezTo>
                    <a:pt x="40" y="4"/>
                    <a:pt x="34" y="0"/>
                    <a:pt x="27" y="0"/>
                  </a:cubicBezTo>
                  <a:cubicBezTo>
                    <a:pt x="19" y="0"/>
                    <a:pt x="12" y="7"/>
                    <a:pt x="12" y="15"/>
                  </a:cubicBezTo>
                  <a:cubicBezTo>
                    <a:pt x="12" y="16"/>
                    <a:pt x="12" y="16"/>
                    <a:pt x="12" y="17"/>
                  </a:cubicBezTo>
                  <a:cubicBezTo>
                    <a:pt x="11" y="17"/>
                    <a:pt x="11" y="17"/>
                    <a:pt x="11" y="17"/>
                  </a:cubicBezTo>
                  <a:cubicBezTo>
                    <a:pt x="5" y="17"/>
                    <a:pt x="0" y="22"/>
                    <a:pt x="0" y="27"/>
                  </a:cubicBezTo>
                  <a:cubicBezTo>
                    <a:pt x="0" y="33"/>
                    <a:pt x="5" y="38"/>
                    <a:pt x="11" y="38"/>
                  </a:cubicBezTo>
                  <a:cubicBezTo>
                    <a:pt x="25" y="38"/>
                    <a:pt x="25" y="38"/>
                    <a:pt x="25" y="38"/>
                  </a:cubicBezTo>
                  <a:cubicBezTo>
                    <a:pt x="25" y="27"/>
                    <a:pt x="25" y="27"/>
                    <a:pt x="25" y="27"/>
                  </a:cubicBezTo>
                  <a:cubicBezTo>
                    <a:pt x="19" y="27"/>
                    <a:pt x="19" y="27"/>
                    <a:pt x="19" y="27"/>
                  </a:cubicBezTo>
                  <a:cubicBezTo>
                    <a:pt x="29" y="13"/>
                    <a:pt x="29" y="13"/>
                    <a:pt x="29" y="13"/>
                  </a:cubicBezTo>
                  <a:cubicBezTo>
                    <a:pt x="40" y="27"/>
                    <a:pt x="40" y="27"/>
                    <a:pt x="40" y="27"/>
                  </a:cubicBezTo>
                  <a:cubicBezTo>
                    <a:pt x="33" y="27"/>
                    <a:pt x="33" y="27"/>
                    <a:pt x="33" y="27"/>
                  </a:cubicBezTo>
                  <a:cubicBezTo>
                    <a:pt x="33" y="38"/>
                    <a:pt x="33" y="38"/>
                    <a:pt x="33" y="38"/>
                  </a:cubicBezTo>
                  <a:cubicBezTo>
                    <a:pt x="45" y="38"/>
                    <a:pt x="45" y="38"/>
                    <a:pt x="45" y="38"/>
                  </a:cubicBezTo>
                  <a:cubicBezTo>
                    <a:pt x="52" y="38"/>
                    <a:pt x="59" y="32"/>
                    <a:pt x="59" y="24"/>
                  </a:cubicBezTo>
                  <a:cubicBezTo>
                    <a:pt x="59" y="17"/>
                    <a:pt x="52" y="10"/>
                    <a:pt x="4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9" name="Freeform 115"/>
            <p:cNvSpPr>
              <a:spLocks noEditPoints="1"/>
            </p:cNvSpPr>
            <p:nvPr/>
          </p:nvSpPr>
          <p:spPr bwMode="auto">
            <a:xfrm>
              <a:off x="6800851" y="4169834"/>
              <a:ext cx="146051" cy="122767"/>
            </a:xfrm>
            <a:custGeom>
              <a:avLst/>
              <a:gdLst>
                <a:gd name="T0" fmla="*/ 32 w 58"/>
                <a:gd name="T1" fmla="*/ 41 h 49"/>
                <a:gd name="T2" fmla="*/ 27 w 58"/>
                <a:gd name="T3" fmla="*/ 41 h 49"/>
                <a:gd name="T4" fmla="*/ 27 w 58"/>
                <a:gd name="T5" fmla="*/ 35 h 49"/>
                <a:gd name="T6" fmla="*/ 2 w 58"/>
                <a:gd name="T7" fmla="*/ 35 h 49"/>
                <a:gd name="T8" fmla="*/ 2 w 58"/>
                <a:gd name="T9" fmla="*/ 44 h 49"/>
                <a:gd name="T10" fmla="*/ 8 w 58"/>
                <a:gd name="T11" fmla="*/ 49 h 49"/>
                <a:gd name="T12" fmla="*/ 51 w 58"/>
                <a:gd name="T13" fmla="*/ 49 h 49"/>
                <a:gd name="T14" fmla="*/ 56 w 58"/>
                <a:gd name="T15" fmla="*/ 44 h 49"/>
                <a:gd name="T16" fmla="*/ 56 w 58"/>
                <a:gd name="T17" fmla="*/ 35 h 49"/>
                <a:gd name="T18" fmla="*/ 32 w 58"/>
                <a:gd name="T19" fmla="*/ 35 h 49"/>
                <a:gd name="T20" fmla="*/ 32 w 58"/>
                <a:gd name="T21" fmla="*/ 41 h 49"/>
                <a:gd name="T22" fmla="*/ 22 w 58"/>
                <a:gd name="T23" fmla="*/ 6 h 49"/>
                <a:gd name="T24" fmla="*/ 25 w 58"/>
                <a:gd name="T25" fmla="*/ 4 h 49"/>
                <a:gd name="T26" fmla="*/ 34 w 58"/>
                <a:gd name="T27" fmla="*/ 4 h 49"/>
                <a:gd name="T28" fmla="*/ 36 w 58"/>
                <a:gd name="T29" fmla="*/ 6 h 49"/>
                <a:gd name="T30" fmla="*/ 38 w 58"/>
                <a:gd name="T31" fmla="*/ 9 h 49"/>
                <a:gd name="T32" fmla="*/ 21 w 58"/>
                <a:gd name="T33" fmla="*/ 9 h 49"/>
                <a:gd name="T34" fmla="*/ 22 w 58"/>
                <a:gd name="T35" fmla="*/ 6 h 49"/>
                <a:gd name="T36" fmla="*/ 27 w 58"/>
                <a:gd name="T37" fmla="*/ 26 h 49"/>
                <a:gd name="T38" fmla="*/ 32 w 58"/>
                <a:gd name="T39" fmla="*/ 26 h 49"/>
                <a:gd name="T40" fmla="*/ 32 w 58"/>
                <a:gd name="T41" fmla="*/ 32 h 49"/>
                <a:gd name="T42" fmla="*/ 58 w 58"/>
                <a:gd name="T43" fmla="*/ 32 h 49"/>
                <a:gd name="T44" fmla="*/ 57 w 58"/>
                <a:gd name="T45" fmla="*/ 15 h 49"/>
                <a:gd name="T46" fmla="*/ 52 w 58"/>
                <a:gd name="T47" fmla="*/ 9 h 49"/>
                <a:gd name="T48" fmla="*/ 42 w 58"/>
                <a:gd name="T49" fmla="*/ 9 h 49"/>
                <a:gd name="T50" fmla="*/ 39 w 58"/>
                <a:gd name="T51" fmla="*/ 3 h 49"/>
                <a:gd name="T52" fmla="*/ 36 w 58"/>
                <a:gd name="T53" fmla="*/ 0 h 49"/>
                <a:gd name="T54" fmla="*/ 23 w 58"/>
                <a:gd name="T55" fmla="*/ 0 h 49"/>
                <a:gd name="T56" fmla="*/ 19 w 58"/>
                <a:gd name="T57" fmla="*/ 3 h 49"/>
                <a:gd name="T58" fmla="*/ 16 w 58"/>
                <a:gd name="T59" fmla="*/ 9 h 49"/>
                <a:gd name="T60" fmla="*/ 7 w 58"/>
                <a:gd name="T61" fmla="*/ 9 h 49"/>
                <a:gd name="T62" fmla="*/ 1 w 58"/>
                <a:gd name="T63" fmla="*/ 15 h 49"/>
                <a:gd name="T64" fmla="*/ 0 w 58"/>
                <a:gd name="T65" fmla="*/ 32 h 49"/>
                <a:gd name="T66" fmla="*/ 27 w 58"/>
                <a:gd name="T67" fmla="*/ 32 h 49"/>
                <a:gd name="T68" fmla="*/ 27 w 58"/>
                <a:gd name="T6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 h="49">
                  <a:moveTo>
                    <a:pt x="32" y="41"/>
                  </a:moveTo>
                  <a:cubicBezTo>
                    <a:pt x="27" y="41"/>
                    <a:pt x="27" y="41"/>
                    <a:pt x="27" y="41"/>
                  </a:cubicBezTo>
                  <a:cubicBezTo>
                    <a:pt x="27" y="35"/>
                    <a:pt x="27" y="35"/>
                    <a:pt x="27" y="35"/>
                  </a:cubicBezTo>
                  <a:cubicBezTo>
                    <a:pt x="2" y="35"/>
                    <a:pt x="2" y="35"/>
                    <a:pt x="2" y="35"/>
                  </a:cubicBezTo>
                  <a:cubicBezTo>
                    <a:pt x="2" y="35"/>
                    <a:pt x="2" y="40"/>
                    <a:pt x="2" y="44"/>
                  </a:cubicBezTo>
                  <a:cubicBezTo>
                    <a:pt x="3" y="46"/>
                    <a:pt x="3" y="49"/>
                    <a:pt x="8" y="49"/>
                  </a:cubicBezTo>
                  <a:cubicBezTo>
                    <a:pt x="51" y="49"/>
                    <a:pt x="51" y="49"/>
                    <a:pt x="51" y="49"/>
                  </a:cubicBezTo>
                  <a:cubicBezTo>
                    <a:pt x="55" y="49"/>
                    <a:pt x="56" y="46"/>
                    <a:pt x="56" y="44"/>
                  </a:cubicBezTo>
                  <a:cubicBezTo>
                    <a:pt x="56" y="40"/>
                    <a:pt x="56" y="35"/>
                    <a:pt x="56" y="35"/>
                  </a:cubicBezTo>
                  <a:cubicBezTo>
                    <a:pt x="32" y="35"/>
                    <a:pt x="32" y="35"/>
                    <a:pt x="32" y="35"/>
                  </a:cubicBezTo>
                  <a:lnTo>
                    <a:pt x="32" y="41"/>
                  </a:lnTo>
                  <a:close/>
                  <a:moveTo>
                    <a:pt x="22" y="6"/>
                  </a:moveTo>
                  <a:cubicBezTo>
                    <a:pt x="23" y="5"/>
                    <a:pt x="23" y="4"/>
                    <a:pt x="25" y="4"/>
                  </a:cubicBezTo>
                  <a:cubicBezTo>
                    <a:pt x="34" y="4"/>
                    <a:pt x="34" y="4"/>
                    <a:pt x="34" y="4"/>
                  </a:cubicBezTo>
                  <a:cubicBezTo>
                    <a:pt x="35" y="4"/>
                    <a:pt x="35" y="5"/>
                    <a:pt x="36" y="6"/>
                  </a:cubicBezTo>
                  <a:cubicBezTo>
                    <a:pt x="36" y="6"/>
                    <a:pt x="37" y="8"/>
                    <a:pt x="38" y="9"/>
                  </a:cubicBezTo>
                  <a:cubicBezTo>
                    <a:pt x="21" y="9"/>
                    <a:pt x="21" y="9"/>
                    <a:pt x="21" y="9"/>
                  </a:cubicBezTo>
                  <a:cubicBezTo>
                    <a:pt x="22" y="8"/>
                    <a:pt x="22" y="6"/>
                    <a:pt x="22" y="6"/>
                  </a:cubicBezTo>
                  <a:close/>
                  <a:moveTo>
                    <a:pt x="27" y="26"/>
                  </a:moveTo>
                  <a:cubicBezTo>
                    <a:pt x="32" y="26"/>
                    <a:pt x="32" y="26"/>
                    <a:pt x="32" y="26"/>
                  </a:cubicBezTo>
                  <a:cubicBezTo>
                    <a:pt x="32" y="32"/>
                    <a:pt x="32" y="32"/>
                    <a:pt x="32" y="32"/>
                  </a:cubicBezTo>
                  <a:cubicBezTo>
                    <a:pt x="58" y="32"/>
                    <a:pt x="58" y="32"/>
                    <a:pt x="58" y="32"/>
                  </a:cubicBezTo>
                  <a:cubicBezTo>
                    <a:pt x="58" y="32"/>
                    <a:pt x="57" y="19"/>
                    <a:pt x="57" y="15"/>
                  </a:cubicBezTo>
                  <a:cubicBezTo>
                    <a:pt x="57" y="11"/>
                    <a:pt x="56" y="9"/>
                    <a:pt x="52" y="9"/>
                  </a:cubicBezTo>
                  <a:cubicBezTo>
                    <a:pt x="42" y="9"/>
                    <a:pt x="42" y="9"/>
                    <a:pt x="42" y="9"/>
                  </a:cubicBezTo>
                  <a:cubicBezTo>
                    <a:pt x="41" y="6"/>
                    <a:pt x="39" y="3"/>
                    <a:pt x="39" y="3"/>
                  </a:cubicBezTo>
                  <a:cubicBezTo>
                    <a:pt x="38" y="1"/>
                    <a:pt x="38" y="0"/>
                    <a:pt x="36" y="0"/>
                  </a:cubicBezTo>
                  <a:cubicBezTo>
                    <a:pt x="23" y="0"/>
                    <a:pt x="23" y="0"/>
                    <a:pt x="23" y="0"/>
                  </a:cubicBezTo>
                  <a:cubicBezTo>
                    <a:pt x="21" y="0"/>
                    <a:pt x="20" y="1"/>
                    <a:pt x="19" y="3"/>
                  </a:cubicBezTo>
                  <a:cubicBezTo>
                    <a:pt x="19" y="3"/>
                    <a:pt x="17" y="6"/>
                    <a:pt x="16" y="9"/>
                  </a:cubicBezTo>
                  <a:cubicBezTo>
                    <a:pt x="7" y="9"/>
                    <a:pt x="7" y="9"/>
                    <a:pt x="7" y="9"/>
                  </a:cubicBezTo>
                  <a:cubicBezTo>
                    <a:pt x="3" y="9"/>
                    <a:pt x="1" y="11"/>
                    <a:pt x="1" y="15"/>
                  </a:cubicBezTo>
                  <a:cubicBezTo>
                    <a:pt x="1" y="19"/>
                    <a:pt x="0" y="32"/>
                    <a:pt x="0" y="32"/>
                  </a:cubicBezTo>
                  <a:cubicBezTo>
                    <a:pt x="27" y="32"/>
                    <a:pt x="27" y="32"/>
                    <a:pt x="27" y="32"/>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0" name="Freeform 119"/>
            <p:cNvSpPr>
              <a:spLocks noEditPoints="1"/>
            </p:cNvSpPr>
            <p:nvPr/>
          </p:nvSpPr>
          <p:spPr bwMode="auto">
            <a:xfrm>
              <a:off x="5949951" y="3600451"/>
              <a:ext cx="88900" cy="76200"/>
            </a:xfrm>
            <a:custGeom>
              <a:avLst/>
              <a:gdLst>
                <a:gd name="T0" fmla="*/ 35 w 36"/>
                <a:gd name="T1" fmla="*/ 17 h 30"/>
                <a:gd name="T2" fmla="*/ 34 w 36"/>
                <a:gd name="T3" fmla="*/ 18 h 30"/>
                <a:gd name="T4" fmla="*/ 34 w 36"/>
                <a:gd name="T5" fmla="*/ 18 h 30"/>
                <a:gd name="T6" fmla="*/ 34 w 36"/>
                <a:gd name="T7" fmla="*/ 18 h 30"/>
                <a:gd name="T8" fmla="*/ 18 w 36"/>
                <a:gd name="T9" fmla="*/ 4 h 30"/>
                <a:gd name="T10" fmla="*/ 2 w 36"/>
                <a:gd name="T11" fmla="*/ 18 h 30"/>
                <a:gd name="T12" fmla="*/ 2 w 36"/>
                <a:gd name="T13" fmla="*/ 18 h 30"/>
                <a:gd name="T14" fmla="*/ 1 w 36"/>
                <a:gd name="T15" fmla="*/ 17 h 30"/>
                <a:gd name="T16" fmla="*/ 0 w 36"/>
                <a:gd name="T17" fmla="*/ 16 h 30"/>
                <a:gd name="T18" fmla="*/ 0 w 36"/>
                <a:gd name="T19" fmla="*/ 15 h 30"/>
                <a:gd name="T20" fmla="*/ 16 w 36"/>
                <a:gd name="T21" fmla="*/ 1 h 30"/>
                <a:gd name="T22" fmla="*/ 20 w 36"/>
                <a:gd name="T23" fmla="*/ 1 h 30"/>
                <a:gd name="T24" fmla="*/ 25 w 36"/>
                <a:gd name="T25" fmla="*/ 6 h 30"/>
                <a:gd name="T26" fmla="*/ 25 w 36"/>
                <a:gd name="T27" fmla="*/ 1 h 30"/>
                <a:gd name="T28" fmla="*/ 26 w 36"/>
                <a:gd name="T29" fmla="*/ 1 h 30"/>
                <a:gd name="T30" fmla="*/ 30 w 36"/>
                <a:gd name="T31" fmla="*/ 1 h 30"/>
                <a:gd name="T32" fmla="*/ 31 w 36"/>
                <a:gd name="T33" fmla="*/ 1 h 30"/>
                <a:gd name="T34" fmla="*/ 31 w 36"/>
                <a:gd name="T35" fmla="*/ 11 h 30"/>
                <a:gd name="T36" fmla="*/ 36 w 36"/>
                <a:gd name="T37" fmla="*/ 15 h 30"/>
                <a:gd name="T38" fmla="*/ 36 w 36"/>
                <a:gd name="T39" fmla="*/ 16 h 30"/>
                <a:gd name="T40" fmla="*/ 35 w 36"/>
                <a:gd name="T41" fmla="*/ 17 h 30"/>
                <a:gd name="T42" fmla="*/ 31 w 36"/>
                <a:gd name="T43" fmla="*/ 28 h 30"/>
                <a:gd name="T44" fmla="*/ 29 w 36"/>
                <a:gd name="T45" fmla="*/ 30 h 30"/>
                <a:gd name="T46" fmla="*/ 21 w 36"/>
                <a:gd name="T47" fmla="*/ 30 h 30"/>
                <a:gd name="T48" fmla="*/ 21 w 36"/>
                <a:gd name="T49" fmla="*/ 21 h 30"/>
                <a:gd name="T50" fmla="*/ 15 w 36"/>
                <a:gd name="T51" fmla="*/ 21 h 30"/>
                <a:gd name="T52" fmla="*/ 15 w 36"/>
                <a:gd name="T53" fmla="*/ 30 h 30"/>
                <a:gd name="T54" fmla="*/ 6 w 36"/>
                <a:gd name="T55" fmla="*/ 30 h 30"/>
                <a:gd name="T56" fmla="*/ 5 w 36"/>
                <a:gd name="T57" fmla="*/ 28 h 30"/>
                <a:gd name="T58" fmla="*/ 5 w 36"/>
                <a:gd name="T59" fmla="*/ 17 h 30"/>
                <a:gd name="T60" fmla="*/ 5 w 36"/>
                <a:gd name="T61" fmla="*/ 17 h 30"/>
                <a:gd name="T62" fmla="*/ 18 w 36"/>
                <a:gd name="T63" fmla="*/ 6 h 30"/>
                <a:gd name="T64" fmla="*/ 31 w 36"/>
                <a:gd name="T65" fmla="*/ 17 h 30"/>
                <a:gd name="T66" fmla="*/ 31 w 36"/>
                <a:gd name="T67" fmla="*/ 17 h 30"/>
                <a:gd name="T68" fmla="*/ 31 w 36"/>
                <a:gd name="T6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30">
                  <a:moveTo>
                    <a:pt x="35" y="17"/>
                  </a:moveTo>
                  <a:cubicBezTo>
                    <a:pt x="34" y="18"/>
                    <a:pt x="34" y="18"/>
                    <a:pt x="34" y="18"/>
                  </a:cubicBezTo>
                  <a:cubicBezTo>
                    <a:pt x="34" y="18"/>
                    <a:pt x="34" y="18"/>
                    <a:pt x="34" y="18"/>
                  </a:cubicBezTo>
                  <a:cubicBezTo>
                    <a:pt x="34" y="18"/>
                    <a:pt x="34" y="18"/>
                    <a:pt x="34" y="18"/>
                  </a:cubicBezTo>
                  <a:cubicBezTo>
                    <a:pt x="18" y="4"/>
                    <a:pt x="18" y="4"/>
                    <a:pt x="18" y="4"/>
                  </a:cubicBezTo>
                  <a:cubicBezTo>
                    <a:pt x="2" y="18"/>
                    <a:pt x="2" y="18"/>
                    <a:pt x="2" y="18"/>
                  </a:cubicBezTo>
                  <a:cubicBezTo>
                    <a:pt x="2" y="18"/>
                    <a:pt x="2" y="18"/>
                    <a:pt x="2" y="18"/>
                  </a:cubicBezTo>
                  <a:cubicBezTo>
                    <a:pt x="1" y="17"/>
                    <a:pt x="1" y="17"/>
                    <a:pt x="1" y="17"/>
                  </a:cubicBezTo>
                  <a:cubicBezTo>
                    <a:pt x="0" y="16"/>
                    <a:pt x="0" y="16"/>
                    <a:pt x="0" y="16"/>
                  </a:cubicBezTo>
                  <a:cubicBezTo>
                    <a:pt x="0" y="15"/>
                    <a:pt x="0" y="15"/>
                    <a:pt x="0" y="15"/>
                  </a:cubicBezTo>
                  <a:cubicBezTo>
                    <a:pt x="16" y="1"/>
                    <a:pt x="16" y="1"/>
                    <a:pt x="16" y="1"/>
                  </a:cubicBezTo>
                  <a:cubicBezTo>
                    <a:pt x="17" y="0"/>
                    <a:pt x="19" y="0"/>
                    <a:pt x="20" y="1"/>
                  </a:cubicBezTo>
                  <a:cubicBezTo>
                    <a:pt x="25" y="6"/>
                    <a:pt x="25" y="6"/>
                    <a:pt x="25" y="6"/>
                  </a:cubicBezTo>
                  <a:cubicBezTo>
                    <a:pt x="25" y="1"/>
                    <a:pt x="25" y="1"/>
                    <a:pt x="25" y="1"/>
                  </a:cubicBezTo>
                  <a:cubicBezTo>
                    <a:pt x="25" y="1"/>
                    <a:pt x="25" y="1"/>
                    <a:pt x="26" y="1"/>
                  </a:cubicBezTo>
                  <a:cubicBezTo>
                    <a:pt x="30" y="1"/>
                    <a:pt x="30" y="1"/>
                    <a:pt x="30" y="1"/>
                  </a:cubicBezTo>
                  <a:cubicBezTo>
                    <a:pt x="31" y="1"/>
                    <a:pt x="31" y="1"/>
                    <a:pt x="31" y="1"/>
                  </a:cubicBezTo>
                  <a:cubicBezTo>
                    <a:pt x="31" y="11"/>
                    <a:pt x="31" y="11"/>
                    <a:pt x="31" y="11"/>
                  </a:cubicBezTo>
                  <a:cubicBezTo>
                    <a:pt x="36" y="15"/>
                    <a:pt x="36" y="15"/>
                    <a:pt x="36" y="15"/>
                  </a:cubicBezTo>
                  <a:cubicBezTo>
                    <a:pt x="36" y="16"/>
                    <a:pt x="36" y="16"/>
                    <a:pt x="36" y="16"/>
                  </a:cubicBezTo>
                  <a:lnTo>
                    <a:pt x="35" y="17"/>
                  </a:lnTo>
                  <a:close/>
                  <a:moveTo>
                    <a:pt x="31" y="28"/>
                  </a:moveTo>
                  <a:cubicBezTo>
                    <a:pt x="31" y="29"/>
                    <a:pt x="30" y="30"/>
                    <a:pt x="29" y="30"/>
                  </a:cubicBezTo>
                  <a:cubicBezTo>
                    <a:pt x="21" y="30"/>
                    <a:pt x="21" y="30"/>
                    <a:pt x="21" y="30"/>
                  </a:cubicBezTo>
                  <a:cubicBezTo>
                    <a:pt x="21" y="21"/>
                    <a:pt x="21" y="21"/>
                    <a:pt x="21" y="21"/>
                  </a:cubicBezTo>
                  <a:cubicBezTo>
                    <a:pt x="15" y="21"/>
                    <a:pt x="15" y="21"/>
                    <a:pt x="15" y="21"/>
                  </a:cubicBezTo>
                  <a:cubicBezTo>
                    <a:pt x="15" y="30"/>
                    <a:pt x="15" y="30"/>
                    <a:pt x="15" y="30"/>
                  </a:cubicBezTo>
                  <a:cubicBezTo>
                    <a:pt x="6" y="30"/>
                    <a:pt x="6" y="30"/>
                    <a:pt x="6" y="30"/>
                  </a:cubicBezTo>
                  <a:cubicBezTo>
                    <a:pt x="5" y="30"/>
                    <a:pt x="5" y="29"/>
                    <a:pt x="5" y="28"/>
                  </a:cubicBezTo>
                  <a:cubicBezTo>
                    <a:pt x="5" y="17"/>
                    <a:pt x="5" y="17"/>
                    <a:pt x="5" y="17"/>
                  </a:cubicBezTo>
                  <a:cubicBezTo>
                    <a:pt x="5" y="17"/>
                    <a:pt x="5" y="17"/>
                    <a:pt x="5" y="17"/>
                  </a:cubicBezTo>
                  <a:cubicBezTo>
                    <a:pt x="18" y="6"/>
                    <a:pt x="18" y="6"/>
                    <a:pt x="18" y="6"/>
                  </a:cubicBezTo>
                  <a:cubicBezTo>
                    <a:pt x="31" y="17"/>
                    <a:pt x="31" y="17"/>
                    <a:pt x="31" y="17"/>
                  </a:cubicBezTo>
                  <a:cubicBezTo>
                    <a:pt x="31" y="17"/>
                    <a:pt x="31" y="17"/>
                    <a:pt x="31" y="17"/>
                  </a:cubicBezTo>
                  <a:lnTo>
                    <a:pt x="3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2" name="Freeform 136"/>
            <p:cNvSpPr>
              <a:spLocks noEditPoints="1"/>
            </p:cNvSpPr>
            <p:nvPr/>
          </p:nvSpPr>
          <p:spPr bwMode="auto">
            <a:xfrm>
              <a:off x="5374218" y="3757084"/>
              <a:ext cx="141817" cy="84667"/>
            </a:xfrm>
            <a:custGeom>
              <a:avLst/>
              <a:gdLst>
                <a:gd name="T0" fmla="*/ 40 w 57"/>
                <a:gd name="T1" fmla="*/ 11 h 34"/>
                <a:gd name="T2" fmla="*/ 51 w 57"/>
                <a:gd name="T3" fmla="*/ 5 h 34"/>
                <a:gd name="T4" fmla="*/ 43 w 57"/>
                <a:gd name="T5" fmla="*/ 20 h 34"/>
                <a:gd name="T6" fmla="*/ 49 w 57"/>
                <a:gd name="T7" fmla="*/ 14 h 34"/>
                <a:gd name="T8" fmla="*/ 43 w 57"/>
                <a:gd name="T9" fmla="*/ 20 h 34"/>
                <a:gd name="T10" fmla="*/ 46 w 57"/>
                <a:gd name="T11" fmla="*/ 28 h 34"/>
                <a:gd name="T12" fmla="*/ 51 w 57"/>
                <a:gd name="T13" fmla="*/ 23 h 34"/>
                <a:gd name="T14" fmla="*/ 43 w 57"/>
                <a:gd name="T15" fmla="*/ 28 h 34"/>
                <a:gd name="T16" fmla="*/ 14 w 57"/>
                <a:gd name="T17" fmla="*/ 23 h 34"/>
                <a:gd name="T18" fmla="*/ 43 w 57"/>
                <a:gd name="T19" fmla="*/ 28 h 34"/>
                <a:gd name="T20" fmla="*/ 6 w 57"/>
                <a:gd name="T21" fmla="*/ 28 h 34"/>
                <a:gd name="T22" fmla="*/ 11 w 57"/>
                <a:gd name="T23" fmla="*/ 23 h 34"/>
                <a:gd name="T24" fmla="*/ 14 w 57"/>
                <a:gd name="T25" fmla="*/ 14 h 34"/>
                <a:gd name="T26" fmla="*/ 8 w 57"/>
                <a:gd name="T27" fmla="*/ 20 h 34"/>
                <a:gd name="T28" fmla="*/ 14 w 57"/>
                <a:gd name="T29" fmla="*/ 14 h 34"/>
                <a:gd name="T30" fmla="*/ 11 w 57"/>
                <a:gd name="T31" fmla="*/ 5 h 34"/>
                <a:gd name="T32" fmla="*/ 6 w 57"/>
                <a:gd name="T33" fmla="*/ 11 h 34"/>
                <a:gd name="T34" fmla="*/ 23 w 57"/>
                <a:gd name="T35" fmla="*/ 14 h 34"/>
                <a:gd name="T36" fmla="*/ 17 w 57"/>
                <a:gd name="T37" fmla="*/ 20 h 34"/>
                <a:gd name="T38" fmla="*/ 23 w 57"/>
                <a:gd name="T39" fmla="*/ 14 h 34"/>
                <a:gd name="T40" fmla="*/ 20 w 57"/>
                <a:gd name="T41" fmla="*/ 5 h 34"/>
                <a:gd name="T42" fmla="*/ 14 w 57"/>
                <a:gd name="T43" fmla="*/ 11 h 34"/>
                <a:gd name="T44" fmla="*/ 31 w 57"/>
                <a:gd name="T45" fmla="*/ 14 h 34"/>
                <a:gd name="T46" fmla="*/ 26 w 57"/>
                <a:gd name="T47" fmla="*/ 20 h 34"/>
                <a:gd name="T48" fmla="*/ 31 w 57"/>
                <a:gd name="T49" fmla="*/ 14 h 34"/>
                <a:gd name="T50" fmla="*/ 29 w 57"/>
                <a:gd name="T51" fmla="*/ 5 h 34"/>
                <a:gd name="T52" fmla="*/ 23 w 57"/>
                <a:gd name="T53" fmla="*/ 11 h 34"/>
                <a:gd name="T54" fmla="*/ 40 w 57"/>
                <a:gd name="T55" fmla="*/ 14 h 34"/>
                <a:gd name="T56" fmla="*/ 34 w 57"/>
                <a:gd name="T57" fmla="*/ 20 h 34"/>
                <a:gd name="T58" fmla="*/ 40 w 57"/>
                <a:gd name="T59" fmla="*/ 14 h 34"/>
                <a:gd name="T60" fmla="*/ 37 w 57"/>
                <a:gd name="T61" fmla="*/ 5 h 34"/>
                <a:gd name="T62" fmla="*/ 31 w 57"/>
                <a:gd name="T63" fmla="*/ 11 h 34"/>
                <a:gd name="T64" fmla="*/ 53 w 57"/>
                <a:gd name="T65" fmla="*/ 0 h 34"/>
                <a:gd name="T66" fmla="*/ 0 w 57"/>
                <a:gd name="T67" fmla="*/ 4 h 34"/>
                <a:gd name="T68" fmla="*/ 4 w 57"/>
                <a:gd name="T69" fmla="*/ 34 h 34"/>
                <a:gd name="T70" fmla="*/ 57 w 57"/>
                <a:gd name="T71" fmla="*/ 30 h 34"/>
                <a:gd name="T72" fmla="*/ 53 w 57"/>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34">
                  <a:moveTo>
                    <a:pt x="51" y="11"/>
                  </a:moveTo>
                  <a:cubicBezTo>
                    <a:pt x="40" y="11"/>
                    <a:pt x="40" y="11"/>
                    <a:pt x="40" y="11"/>
                  </a:cubicBezTo>
                  <a:cubicBezTo>
                    <a:pt x="40" y="5"/>
                    <a:pt x="40" y="5"/>
                    <a:pt x="40" y="5"/>
                  </a:cubicBezTo>
                  <a:cubicBezTo>
                    <a:pt x="51" y="5"/>
                    <a:pt x="51" y="5"/>
                    <a:pt x="51" y="5"/>
                  </a:cubicBezTo>
                  <a:lnTo>
                    <a:pt x="51" y="11"/>
                  </a:lnTo>
                  <a:close/>
                  <a:moveTo>
                    <a:pt x="43" y="20"/>
                  </a:moveTo>
                  <a:cubicBezTo>
                    <a:pt x="43" y="14"/>
                    <a:pt x="43" y="14"/>
                    <a:pt x="43" y="14"/>
                  </a:cubicBezTo>
                  <a:cubicBezTo>
                    <a:pt x="49" y="14"/>
                    <a:pt x="49" y="14"/>
                    <a:pt x="49" y="14"/>
                  </a:cubicBezTo>
                  <a:cubicBezTo>
                    <a:pt x="49" y="20"/>
                    <a:pt x="49" y="20"/>
                    <a:pt x="49" y="20"/>
                  </a:cubicBezTo>
                  <a:lnTo>
                    <a:pt x="43" y="20"/>
                  </a:lnTo>
                  <a:close/>
                  <a:moveTo>
                    <a:pt x="51" y="28"/>
                  </a:moveTo>
                  <a:cubicBezTo>
                    <a:pt x="46" y="28"/>
                    <a:pt x="46" y="28"/>
                    <a:pt x="46" y="28"/>
                  </a:cubicBezTo>
                  <a:cubicBezTo>
                    <a:pt x="46" y="23"/>
                    <a:pt x="46" y="23"/>
                    <a:pt x="46" y="23"/>
                  </a:cubicBezTo>
                  <a:cubicBezTo>
                    <a:pt x="51" y="23"/>
                    <a:pt x="51" y="23"/>
                    <a:pt x="51" y="23"/>
                  </a:cubicBezTo>
                  <a:lnTo>
                    <a:pt x="51" y="28"/>
                  </a:lnTo>
                  <a:close/>
                  <a:moveTo>
                    <a:pt x="43" y="28"/>
                  </a:moveTo>
                  <a:cubicBezTo>
                    <a:pt x="14" y="28"/>
                    <a:pt x="14" y="28"/>
                    <a:pt x="14" y="28"/>
                  </a:cubicBezTo>
                  <a:cubicBezTo>
                    <a:pt x="14" y="23"/>
                    <a:pt x="14" y="23"/>
                    <a:pt x="14" y="23"/>
                  </a:cubicBezTo>
                  <a:cubicBezTo>
                    <a:pt x="43" y="23"/>
                    <a:pt x="43" y="23"/>
                    <a:pt x="43" y="23"/>
                  </a:cubicBezTo>
                  <a:lnTo>
                    <a:pt x="43" y="28"/>
                  </a:lnTo>
                  <a:close/>
                  <a:moveTo>
                    <a:pt x="11" y="28"/>
                  </a:moveTo>
                  <a:cubicBezTo>
                    <a:pt x="6" y="28"/>
                    <a:pt x="6" y="28"/>
                    <a:pt x="6" y="28"/>
                  </a:cubicBezTo>
                  <a:cubicBezTo>
                    <a:pt x="6" y="23"/>
                    <a:pt x="6" y="23"/>
                    <a:pt x="6" y="23"/>
                  </a:cubicBezTo>
                  <a:cubicBezTo>
                    <a:pt x="11" y="23"/>
                    <a:pt x="11" y="23"/>
                    <a:pt x="11" y="23"/>
                  </a:cubicBezTo>
                  <a:lnTo>
                    <a:pt x="11" y="28"/>
                  </a:lnTo>
                  <a:close/>
                  <a:moveTo>
                    <a:pt x="14" y="14"/>
                  </a:moveTo>
                  <a:cubicBezTo>
                    <a:pt x="14" y="20"/>
                    <a:pt x="14" y="20"/>
                    <a:pt x="14" y="20"/>
                  </a:cubicBezTo>
                  <a:cubicBezTo>
                    <a:pt x="8" y="20"/>
                    <a:pt x="8" y="20"/>
                    <a:pt x="8" y="20"/>
                  </a:cubicBezTo>
                  <a:cubicBezTo>
                    <a:pt x="8" y="14"/>
                    <a:pt x="8" y="14"/>
                    <a:pt x="8" y="14"/>
                  </a:cubicBezTo>
                  <a:lnTo>
                    <a:pt x="14" y="14"/>
                  </a:lnTo>
                  <a:close/>
                  <a:moveTo>
                    <a:pt x="6" y="5"/>
                  </a:moveTo>
                  <a:cubicBezTo>
                    <a:pt x="11" y="5"/>
                    <a:pt x="11" y="5"/>
                    <a:pt x="11" y="5"/>
                  </a:cubicBezTo>
                  <a:cubicBezTo>
                    <a:pt x="11" y="11"/>
                    <a:pt x="11" y="11"/>
                    <a:pt x="11" y="11"/>
                  </a:cubicBezTo>
                  <a:cubicBezTo>
                    <a:pt x="6" y="11"/>
                    <a:pt x="6" y="11"/>
                    <a:pt x="6" y="11"/>
                  </a:cubicBezTo>
                  <a:lnTo>
                    <a:pt x="6" y="5"/>
                  </a:lnTo>
                  <a:close/>
                  <a:moveTo>
                    <a:pt x="23" y="14"/>
                  </a:moveTo>
                  <a:cubicBezTo>
                    <a:pt x="23" y="20"/>
                    <a:pt x="23" y="20"/>
                    <a:pt x="23" y="20"/>
                  </a:cubicBezTo>
                  <a:cubicBezTo>
                    <a:pt x="17" y="20"/>
                    <a:pt x="17" y="20"/>
                    <a:pt x="17" y="20"/>
                  </a:cubicBezTo>
                  <a:cubicBezTo>
                    <a:pt x="17" y="14"/>
                    <a:pt x="17" y="14"/>
                    <a:pt x="17" y="14"/>
                  </a:cubicBezTo>
                  <a:lnTo>
                    <a:pt x="23" y="14"/>
                  </a:lnTo>
                  <a:close/>
                  <a:moveTo>
                    <a:pt x="14" y="5"/>
                  </a:moveTo>
                  <a:cubicBezTo>
                    <a:pt x="20" y="5"/>
                    <a:pt x="20" y="5"/>
                    <a:pt x="20" y="5"/>
                  </a:cubicBezTo>
                  <a:cubicBezTo>
                    <a:pt x="20" y="11"/>
                    <a:pt x="20" y="11"/>
                    <a:pt x="20" y="11"/>
                  </a:cubicBezTo>
                  <a:cubicBezTo>
                    <a:pt x="14" y="11"/>
                    <a:pt x="14" y="11"/>
                    <a:pt x="14" y="11"/>
                  </a:cubicBezTo>
                  <a:lnTo>
                    <a:pt x="14" y="5"/>
                  </a:lnTo>
                  <a:close/>
                  <a:moveTo>
                    <a:pt x="31" y="14"/>
                  </a:moveTo>
                  <a:cubicBezTo>
                    <a:pt x="31" y="20"/>
                    <a:pt x="31" y="20"/>
                    <a:pt x="31" y="20"/>
                  </a:cubicBezTo>
                  <a:cubicBezTo>
                    <a:pt x="26" y="20"/>
                    <a:pt x="26" y="20"/>
                    <a:pt x="26" y="20"/>
                  </a:cubicBezTo>
                  <a:cubicBezTo>
                    <a:pt x="26" y="14"/>
                    <a:pt x="26" y="14"/>
                    <a:pt x="26" y="14"/>
                  </a:cubicBezTo>
                  <a:lnTo>
                    <a:pt x="31" y="14"/>
                  </a:lnTo>
                  <a:close/>
                  <a:moveTo>
                    <a:pt x="23" y="5"/>
                  </a:moveTo>
                  <a:cubicBezTo>
                    <a:pt x="29" y="5"/>
                    <a:pt x="29" y="5"/>
                    <a:pt x="29" y="5"/>
                  </a:cubicBezTo>
                  <a:cubicBezTo>
                    <a:pt x="29" y="11"/>
                    <a:pt x="29" y="11"/>
                    <a:pt x="29" y="11"/>
                  </a:cubicBezTo>
                  <a:cubicBezTo>
                    <a:pt x="23" y="11"/>
                    <a:pt x="23" y="11"/>
                    <a:pt x="23" y="11"/>
                  </a:cubicBezTo>
                  <a:lnTo>
                    <a:pt x="23" y="5"/>
                  </a:lnTo>
                  <a:close/>
                  <a:moveTo>
                    <a:pt x="40" y="14"/>
                  </a:moveTo>
                  <a:cubicBezTo>
                    <a:pt x="40" y="20"/>
                    <a:pt x="40" y="20"/>
                    <a:pt x="40" y="20"/>
                  </a:cubicBezTo>
                  <a:cubicBezTo>
                    <a:pt x="34" y="20"/>
                    <a:pt x="34" y="20"/>
                    <a:pt x="34" y="20"/>
                  </a:cubicBezTo>
                  <a:cubicBezTo>
                    <a:pt x="34" y="14"/>
                    <a:pt x="34" y="14"/>
                    <a:pt x="34" y="14"/>
                  </a:cubicBezTo>
                  <a:lnTo>
                    <a:pt x="40" y="14"/>
                  </a:lnTo>
                  <a:close/>
                  <a:moveTo>
                    <a:pt x="31" y="5"/>
                  </a:moveTo>
                  <a:cubicBezTo>
                    <a:pt x="37" y="5"/>
                    <a:pt x="37" y="5"/>
                    <a:pt x="37" y="5"/>
                  </a:cubicBezTo>
                  <a:cubicBezTo>
                    <a:pt x="37" y="11"/>
                    <a:pt x="37" y="11"/>
                    <a:pt x="37" y="11"/>
                  </a:cubicBezTo>
                  <a:cubicBezTo>
                    <a:pt x="31" y="11"/>
                    <a:pt x="31" y="11"/>
                    <a:pt x="31" y="11"/>
                  </a:cubicBezTo>
                  <a:lnTo>
                    <a:pt x="31" y="5"/>
                  </a:lnTo>
                  <a:close/>
                  <a:moveTo>
                    <a:pt x="53" y="0"/>
                  </a:moveTo>
                  <a:cubicBezTo>
                    <a:pt x="4" y="0"/>
                    <a:pt x="4" y="0"/>
                    <a:pt x="4" y="0"/>
                  </a:cubicBezTo>
                  <a:cubicBezTo>
                    <a:pt x="2" y="0"/>
                    <a:pt x="0" y="2"/>
                    <a:pt x="0" y="4"/>
                  </a:cubicBezTo>
                  <a:cubicBezTo>
                    <a:pt x="0" y="30"/>
                    <a:pt x="0" y="30"/>
                    <a:pt x="0" y="30"/>
                  </a:cubicBezTo>
                  <a:cubicBezTo>
                    <a:pt x="0" y="32"/>
                    <a:pt x="2" y="34"/>
                    <a:pt x="4" y="34"/>
                  </a:cubicBezTo>
                  <a:cubicBezTo>
                    <a:pt x="53" y="34"/>
                    <a:pt x="53" y="34"/>
                    <a:pt x="53" y="34"/>
                  </a:cubicBezTo>
                  <a:cubicBezTo>
                    <a:pt x="55" y="34"/>
                    <a:pt x="57" y="32"/>
                    <a:pt x="57" y="30"/>
                  </a:cubicBezTo>
                  <a:cubicBezTo>
                    <a:pt x="57" y="4"/>
                    <a:pt x="57" y="4"/>
                    <a:pt x="57" y="4"/>
                  </a:cubicBezTo>
                  <a:cubicBezTo>
                    <a:pt x="57" y="2"/>
                    <a:pt x="55"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3" name="Freeform 155"/>
            <p:cNvSpPr>
              <a:spLocks noEditPoints="1"/>
            </p:cNvSpPr>
            <p:nvPr/>
          </p:nvSpPr>
          <p:spPr bwMode="auto">
            <a:xfrm>
              <a:off x="5651501" y="4514851"/>
              <a:ext cx="186267" cy="315384"/>
            </a:xfrm>
            <a:custGeom>
              <a:avLst/>
              <a:gdLst>
                <a:gd name="T0" fmla="*/ 30 w 74"/>
                <a:gd name="T1" fmla="*/ 55 h 126"/>
                <a:gd name="T2" fmla="*/ 19 w 74"/>
                <a:gd name="T3" fmla="*/ 49 h 126"/>
                <a:gd name="T4" fmla="*/ 24 w 74"/>
                <a:gd name="T5" fmla="*/ 38 h 126"/>
                <a:gd name="T6" fmla="*/ 35 w 74"/>
                <a:gd name="T7" fmla="*/ 44 h 126"/>
                <a:gd name="T8" fmla="*/ 30 w 74"/>
                <a:gd name="T9" fmla="*/ 55 h 126"/>
                <a:gd name="T10" fmla="*/ 69 w 74"/>
                <a:gd name="T11" fmla="*/ 88 h 126"/>
                <a:gd name="T12" fmla="*/ 53 w 74"/>
                <a:gd name="T13" fmla="*/ 42 h 126"/>
                <a:gd name="T14" fmla="*/ 22 w 74"/>
                <a:gd name="T15" fmla="*/ 26 h 126"/>
                <a:gd name="T16" fmla="*/ 10 w 74"/>
                <a:gd name="T17" fmla="*/ 3 h 126"/>
                <a:gd name="T18" fmla="*/ 4 w 74"/>
                <a:gd name="T19" fmla="*/ 1 h 126"/>
                <a:gd name="T20" fmla="*/ 3 w 74"/>
                <a:gd name="T21" fmla="*/ 7 h 126"/>
                <a:gd name="T22" fmla="*/ 14 w 74"/>
                <a:gd name="T23" fmla="*/ 30 h 126"/>
                <a:gd name="T24" fmla="*/ 3 w 74"/>
                <a:gd name="T25" fmla="*/ 59 h 126"/>
                <a:gd name="T26" fmla="*/ 16 w 74"/>
                <a:gd name="T27" fmla="*/ 106 h 126"/>
                <a:gd name="T28" fmla="*/ 50 w 74"/>
                <a:gd name="T29" fmla="*/ 121 h 126"/>
                <a:gd name="T30" fmla="*/ 69 w 74"/>
                <a:gd name="T31"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26">
                  <a:moveTo>
                    <a:pt x="30" y="55"/>
                  </a:moveTo>
                  <a:cubicBezTo>
                    <a:pt x="25" y="56"/>
                    <a:pt x="20" y="54"/>
                    <a:pt x="19" y="49"/>
                  </a:cubicBezTo>
                  <a:cubicBezTo>
                    <a:pt x="17" y="45"/>
                    <a:pt x="20" y="40"/>
                    <a:pt x="24" y="38"/>
                  </a:cubicBezTo>
                  <a:cubicBezTo>
                    <a:pt x="29" y="37"/>
                    <a:pt x="34" y="40"/>
                    <a:pt x="35" y="44"/>
                  </a:cubicBezTo>
                  <a:cubicBezTo>
                    <a:pt x="36" y="49"/>
                    <a:pt x="34" y="54"/>
                    <a:pt x="30" y="55"/>
                  </a:cubicBezTo>
                  <a:close/>
                  <a:moveTo>
                    <a:pt x="69" y="88"/>
                  </a:moveTo>
                  <a:cubicBezTo>
                    <a:pt x="53" y="42"/>
                    <a:pt x="53" y="42"/>
                    <a:pt x="53" y="42"/>
                  </a:cubicBezTo>
                  <a:cubicBezTo>
                    <a:pt x="49" y="30"/>
                    <a:pt x="35" y="23"/>
                    <a:pt x="22" y="26"/>
                  </a:cubicBezTo>
                  <a:cubicBezTo>
                    <a:pt x="10" y="3"/>
                    <a:pt x="10" y="3"/>
                    <a:pt x="10" y="3"/>
                  </a:cubicBezTo>
                  <a:cubicBezTo>
                    <a:pt x="9" y="1"/>
                    <a:pt x="6" y="0"/>
                    <a:pt x="4" y="1"/>
                  </a:cubicBezTo>
                  <a:cubicBezTo>
                    <a:pt x="2" y="2"/>
                    <a:pt x="2" y="5"/>
                    <a:pt x="3" y="7"/>
                  </a:cubicBezTo>
                  <a:cubicBezTo>
                    <a:pt x="14" y="30"/>
                    <a:pt x="14" y="30"/>
                    <a:pt x="14" y="30"/>
                  </a:cubicBezTo>
                  <a:cubicBezTo>
                    <a:pt x="5" y="36"/>
                    <a:pt x="0" y="48"/>
                    <a:pt x="3" y="59"/>
                  </a:cubicBezTo>
                  <a:cubicBezTo>
                    <a:pt x="16" y="106"/>
                    <a:pt x="16" y="106"/>
                    <a:pt x="16" y="106"/>
                  </a:cubicBezTo>
                  <a:cubicBezTo>
                    <a:pt x="20" y="119"/>
                    <a:pt x="35" y="126"/>
                    <a:pt x="50" y="121"/>
                  </a:cubicBezTo>
                  <a:cubicBezTo>
                    <a:pt x="65" y="116"/>
                    <a:pt x="74" y="101"/>
                    <a:pt x="6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4" name="Freeform 158"/>
            <p:cNvSpPr>
              <a:spLocks/>
            </p:cNvSpPr>
            <p:nvPr/>
          </p:nvSpPr>
          <p:spPr bwMode="auto">
            <a:xfrm>
              <a:off x="6015568" y="4724400"/>
              <a:ext cx="152400" cy="152400"/>
            </a:xfrm>
            <a:custGeom>
              <a:avLst/>
              <a:gdLst>
                <a:gd name="T0" fmla="*/ 60 w 61"/>
                <a:gd name="T1" fmla="*/ 56 h 61"/>
                <a:gd name="T2" fmla="*/ 56 w 61"/>
                <a:gd name="T3" fmla="*/ 60 h 61"/>
                <a:gd name="T4" fmla="*/ 53 w 61"/>
                <a:gd name="T5" fmla="*/ 61 h 61"/>
                <a:gd name="T6" fmla="*/ 50 w 61"/>
                <a:gd name="T7" fmla="*/ 60 h 61"/>
                <a:gd name="T8" fmla="*/ 37 w 61"/>
                <a:gd name="T9" fmla="*/ 47 h 61"/>
                <a:gd name="T10" fmla="*/ 36 w 61"/>
                <a:gd name="T11" fmla="*/ 44 h 61"/>
                <a:gd name="T12" fmla="*/ 37 w 61"/>
                <a:gd name="T13" fmla="*/ 41 h 61"/>
                <a:gd name="T14" fmla="*/ 28 w 61"/>
                <a:gd name="T15" fmla="*/ 32 h 61"/>
                <a:gd name="T16" fmla="*/ 24 w 61"/>
                <a:gd name="T17" fmla="*/ 36 h 61"/>
                <a:gd name="T18" fmla="*/ 22 w 61"/>
                <a:gd name="T19" fmla="*/ 37 h 61"/>
                <a:gd name="T20" fmla="*/ 21 w 61"/>
                <a:gd name="T21" fmla="*/ 36 h 61"/>
                <a:gd name="T22" fmla="*/ 23 w 61"/>
                <a:gd name="T23" fmla="*/ 40 h 61"/>
                <a:gd name="T24" fmla="*/ 22 w 61"/>
                <a:gd name="T25" fmla="*/ 42 h 61"/>
                <a:gd name="T26" fmla="*/ 18 w 61"/>
                <a:gd name="T27" fmla="*/ 45 h 61"/>
                <a:gd name="T28" fmla="*/ 15 w 61"/>
                <a:gd name="T29" fmla="*/ 44 h 61"/>
                <a:gd name="T30" fmla="*/ 1 w 61"/>
                <a:gd name="T31" fmla="*/ 30 h 61"/>
                <a:gd name="T32" fmla="*/ 0 w 61"/>
                <a:gd name="T33" fmla="*/ 27 h 61"/>
                <a:gd name="T34" fmla="*/ 3 w 61"/>
                <a:gd name="T35" fmla="*/ 23 h 61"/>
                <a:gd name="T36" fmla="*/ 5 w 61"/>
                <a:gd name="T37" fmla="*/ 22 h 61"/>
                <a:gd name="T38" fmla="*/ 9 w 61"/>
                <a:gd name="T39" fmla="*/ 24 h 61"/>
                <a:gd name="T40" fmla="*/ 8 w 61"/>
                <a:gd name="T41" fmla="*/ 23 h 61"/>
                <a:gd name="T42" fmla="*/ 9 w 61"/>
                <a:gd name="T43" fmla="*/ 21 h 61"/>
                <a:gd name="T44" fmla="*/ 21 w 61"/>
                <a:gd name="T45" fmla="*/ 9 h 61"/>
                <a:gd name="T46" fmla="*/ 22 w 61"/>
                <a:gd name="T47" fmla="*/ 9 h 61"/>
                <a:gd name="T48" fmla="*/ 24 w 61"/>
                <a:gd name="T49" fmla="*/ 9 h 61"/>
                <a:gd name="T50" fmla="*/ 22 w 61"/>
                <a:gd name="T51" fmla="*/ 6 h 61"/>
                <a:gd name="T52" fmla="*/ 22 w 61"/>
                <a:gd name="T53" fmla="*/ 3 h 61"/>
                <a:gd name="T54" fmla="*/ 27 w 61"/>
                <a:gd name="T55" fmla="*/ 0 h 61"/>
                <a:gd name="T56" fmla="*/ 29 w 61"/>
                <a:gd name="T57" fmla="*/ 1 h 61"/>
                <a:gd name="T58" fmla="*/ 44 w 61"/>
                <a:gd name="T59" fmla="*/ 16 h 61"/>
                <a:gd name="T60" fmla="*/ 45 w 61"/>
                <a:gd name="T61" fmla="*/ 18 h 61"/>
                <a:gd name="T62" fmla="*/ 42 w 61"/>
                <a:gd name="T63" fmla="*/ 22 h 61"/>
                <a:gd name="T64" fmla="*/ 39 w 61"/>
                <a:gd name="T65" fmla="*/ 23 h 61"/>
                <a:gd name="T66" fmla="*/ 36 w 61"/>
                <a:gd name="T67" fmla="*/ 21 h 61"/>
                <a:gd name="T68" fmla="*/ 36 w 61"/>
                <a:gd name="T69" fmla="*/ 23 h 61"/>
                <a:gd name="T70" fmla="*/ 36 w 61"/>
                <a:gd name="T71" fmla="*/ 24 h 61"/>
                <a:gd name="T72" fmla="*/ 31 w 61"/>
                <a:gd name="T73" fmla="*/ 28 h 61"/>
                <a:gd name="T74" fmla="*/ 40 w 61"/>
                <a:gd name="T75" fmla="*/ 37 h 61"/>
                <a:gd name="T76" fmla="*/ 44 w 61"/>
                <a:gd name="T77" fmla="*/ 36 h 61"/>
                <a:gd name="T78" fmla="*/ 47 w 61"/>
                <a:gd name="T79" fmla="*/ 37 h 61"/>
                <a:gd name="T80" fmla="*/ 60 w 61"/>
                <a:gd name="T81" fmla="*/ 50 h 61"/>
                <a:gd name="T82" fmla="*/ 61 w 61"/>
                <a:gd name="T83" fmla="*/ 53 h 61"/>
                <a:gd name="T84" fmla="*/ 60 w 61"/>
                <a:gd name="T85"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60" y="56"/>
                  </a:moveTo>
                  <a:cubicBezTo>
                    <a:pt x="56" y="60"/>
                    <a:pt x="56" y="60"/>
                    <a:pt x="56" y="60"/>
                  </a:cubicBezTo>
                  <a:cubicBezTo>
                    <a:pt x="55" y="61"/>
                    <a:pt x="54" y="61"/>
                    <a:pt x="53" y="61"/>
                  </a:cubicBezTo>
                  <a:cubicBezTo>
                    <a:pt x="52" y="61"/>
                    <a:pt x="51" y="61"/>
                    <a:pt x="50" y="60"/>
                  </a:cubicBezTo>
                  <a:cubicBezTo>
                    <a:pt x="37" y="47"/>
                    <a:pt x="37" y="47"/>
                    <a:pt x="37" y="47"/>
                  </a:cubicBezTo>
                  <a:cubicBezTo>
                    <a:pt x="36" y="46"/>
                    <a:pt x="36" y="45"/>
                    <a:pt x="36" y="44"/>
                  </a:cubicBezTo>
                  <a:cubicBezTo>
                    <a:pt x="36" y="43"/>
                    <a:pt x="36" y="42"/>
                    <a:pt x="37" y="41"/>
                  </a:cubicBezTo>
                  <a:cubicBezTo>
                    <a:pt x="28" y="32"/>
                    <a:pt x="28" y="32"/>
                    <a:pt x="28" y="32"/>
                  </a:cubicBezTo>
                  <a:cubicBezTo>
                    <a:pt x="24" y="36"/>
                    <a:pt x="24" y="36"/>
                    <a:pt x="24" y="36"/>
                  </a:cubicBezTo>
                  <a:cubicBezTo>
                    <a:pt x="23" y="36"/>
                    <a:pt x="23" y="37"/>
                    <a:pt x="22" y="37"/>
                  </a:cubicBezTo>
                  <a:cubicBezTo>
                    <a:pt x="22" y="37"/>
                    <a:pt x="21" y="36"/>
                    <a:pt x="21" y="36"/>
                  </a:cubicBezTo>
                  <a:cubicBezTo>
                    <a:pt x="22" y="37"/>
                    <a:pt x="23" y="38"/>
                    <a:pt x="23" y="40"/>
                  </a:cubicBezTo>
                  <a:cubicBezTo>
                    <a:pt x="23" y="41"/>
                    <a:pt x="23" y="41"/>
                    <a:pt x="22" y="42"/>
                  </a:cubicBezTo>
                  <a:cubicBezTo>
                    <a:pt x="21" y="43"/>
                    <a:pt x="20" y="45"/>
                    <a:pt x="18" y="45"/>
                  </a:cubicBezTo>
                  <a:cubicBezTo>
                    <a:pt x="17" y="45"/>
                    <a:pt x="16" y="45"/>
                    <a:pt x="15" y="44"/>
                  </a:cubicBezTo>
                  <a:cubicBezTo>
                    <a:pt x="1" y="30"/>
                    <a:pt x="1" y="30"/>
                    <a:pt x="1" y="30"/>
                  </a:cubicBezTo>
                  <a:cubicBezTo>
                    <a:pt x="0" y="29"/>
                    <a:pt x="0" y="28"/>
                    <a:pt x="0" y="27"/>
                  </a:cubicBezTo>
                  <a:cubicBezTo>
                    <a:pt x="0" y="25"/>
                    <a:pt x="2" y="24"/>
                    <a:pt x="3" y="23"/>
                  </a:cubicBezTo>
                  <a:cubicBezTo>
                    <a:pt x="4" y="22"/>
                    <a:pt x="4" y="22"/>
                    <a:pt x="5" y="22"/>
                  </a:cubicBezTo>
                  <a:cubicBezTo>
                    <a:pt x="7" y="22"/>
                    <a:pt x="8" y="23"/>
                    <a:pt x="9" y="24"/>
                  </a:cubicBezTo>
                  <a:cubicBezTo>
                    <a:pt x="9" y="23"/>
                    <a:pt x="8" y="23"/>
                    <a:pt x="8" y="23"/>
                  </a:cubicBezTo>
                  <a:cubicBezTo>
                    <a:pt x="8" y="22"/>
                    <a:pt x="9" y="22"/>
                    <a:pt x="9" y="21"/>
                  </a:cubicBezTo>
                  <a:cubicBezTo>
                    <a:pt x="21" y="9"/>
                    <a:pt x="21" y="9"/>
                    <a:pt x="21" y="9"/>
                  </a:cubicBezTo>
                  <a:cubicBezTo>
                    <a:pt x="21" y="9"/>
                    <a:pt x="22" y="9"/>
                    <a:pt x="22" y="9"/>
                  </a:cubicBezTo>
                  <a:cubicBezTo>
                    <a:pt x="23" y="9"/>
                    <a:pt x="23" y="9"/>
                    <a:pt x="24" y="9"/>
                  </a:cubicBezTo>
                  <a:cubicBezTo>
                    <a:pt x="22" y="8"/>
                    <a:pt x="22" y="7"/>
                    <a:pt x="22" y="6"/>
                  </a:cubicBezTo>
                  <a:cubicBezTo>
                    <a:pt x="22" y="5"/>
                    <a:pt x="22" y="4"/>
                    <a:pt x="22" y="3"/>
                  </a:cubicBezTo>
                  <a:cubicBezTo>
                    <a:pt x="24" y="2"/>
                    <a:pt x="25" y="0"/>
                    <a:pt x="27" y="0"/>
                  </a:cubicBezTo>
                  <a:cubicBezTo>
                    <a:pt x="28" y="0"/>
                    <a:pt x="29" y="1"/>
                    <a:pt x="29" y="1"/>
                  </a:cubicBezTo>
                  <a:cubicBezTo>
                    <a:pt x="44" y="16"/>
                    <a:pt x="44" y="16"/>
                    <a:pt x="44" y="16"/>
                  </a:cubicBezTo>
                  <a:cubicBezTo>
                    <a:pt x="44" y="16"/>
                    <a:pt x="45" y="17"/>
                    <a:pt x="45" y="18"/>
                  </a:cubicBezTo>
                  <a:cubicBezTo>
                    <a:pt x="45" y="20"/>
                    <a:pt x="43" y="21"/>
                    <a:pt x="42" y="22"/>
                  </a:cubicBezTo>
                  <a:cubicBezTo>
                    <a:pt x="41" y="23"/>
                    <a:pt x="40" y="23"/>
                    <a:pt x="39" y="23"/>
                  </a:cubicBezTo>
                  <a:cubicBezTo>
                    <a:pt x="38" y="23"/>
                    <a:pt x="37" y="22"/>
                    <a:pt x="36" y="21"/>
                  </a:cubicBezTo>
                  <a:cubicBezTo>
                    <a:pt x="36" y="22"/>
                    <a:pt x="36" y="22"/>
                    <a:pt x="36" y="23"/>
                  </a:cubicBezTo>
                  <a:cubicBezTo>
                    <a:pt x="36" y="23"/>
                    <a:pt x="36" y="23"/>
                    <a:pt x="36" y="24"/>
                  </a:cubicBezTo>
                  <a:cubicBezTo>
                    <a:pt x="31" y="28"/>
                    <a:pt x="31" y="28"/>
                    <a:pt x="31" y="28"/>
                  </a:cubicBezTo>
                  <a:cubicBezTo>
                    <a:pt x="40" y="37"/>
                    <a:pt x="40" y="37"/>
                    <a:pt x="40" y="37"/>
                  </a:cubicBezTo>
                  <a:cubicBezTo>
                    <a:pt x="41" y="36"/>
                    <a:pt x="43" y="36"/>
                    <a:pt x="44" y="36"/>
                  </a:cubicBezTo>
                  <a:cubicBezTo>
                    <a:pt x="45" y="36"/>
                    <a:pt x="46" y="36"/>
                    <a:pt x="47" y="37"/>
                  </a:cubicBezTo>
                  <a:cubicBezTo>
                    <a:pt x="60" y="50"/>
                    <a:pt x="60" y="50"/>
                    <a:pt x="60" y="50"/>
                  </a:cubicBezTo>
                  <a:cubicBezTo>
                    <a:pt x="61" y="51"/>
                    <a:pt x="61" y="52"/>
                    <a:pt x="61" y="53"/>
                  </a:cubicBezTo>
                  <a:cubicBezTo>
                    <a:pt x="61" y="54"/>
                    <a:pt x="61" y="56"/>
                    <a:pt x="60" y="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6" name="Freeform 221"/>
            <p:cNvSpPr>
              <a:spLocks noEditPoints="1"/>
            </p:cNvSpPr>
            <p:nvPr/>
          </p:nvSpPr>
          <p:spPr bwMode="auto">
            <a:xfrm>
              <a:off x="6874934" y="2635249"/>
              <a:ext cx="325967" cy="203200"/>
            </a:xfrm>
            <a:custGeom>
              <a:avLst/>
              <a:gdLst>
                <a:gd name="T0" fmla="*/ 125 w 130"/>
                <a:gd name="T1" fmla="*/ 21 h 81"/>
                <a:gd name="T2" fmla="*/ 71 w 130"/>
                <a:gd name="T3" fmla="*/ 49 h 81"/>
                <a:gd name="T4" fmla="*/ 65 w 130"/>
                <a:gd name="T5" fmla="*/ 51 h 81"/>
                <a:gd name="T6" fmla="*/ 59 w 130"/>
                <a:gd name="T7" fmla="*/ 49 h 81"/>
                <a:gd name="T8" fmla="*/ 5 w 130"/>
                <a:gd name="T9" fmla="*/ 21 h 81"/>
                <a:gd name="T10" fmla="*/ 2 w 130"/>
                <a:gd name="T11" fmla="*/ 23 h 81"/>
                <a:gd name="T12" fmla="*/ 2 w 130"/>
                <a:gd name="T13" fmla="*/ 74 h 81"/>
                <a:gd name="T14" fmla="*/ 9 w 130"/>
                <a:gd name="T15" fmla="*/ 81 h 81"/>
                <a:gd name="T16" fmla="*/ 121 w 130"/>
                <a:gd name="T17" fmla="*/ 81 h 81"/>
                <a:gd name="T18" fmla="*/ 128 w 130"/>
                <a:gd name="T19" fmla="*/ 74 h 81"/>
                <a:gd name="T20" fmla="*/ 128 w 130"/>
                <a:gd name="T21" fmla="*/ 23 h 81"/>
                <a:gd name="T22" fmla="*/ 125 w 130"/>
                <a:gd name="T23" fmla="*/ 21 h 81"/>
                <a:gd name="T24" fmla="*/ 6 w 130"/>
                <a:gd name="T25" fmla="*/ 7 h 81"/>
                <a:gd name="T26" fmla="*/ 59 w 130"/>
                <a:gd name="T27" fmla="*/ 35 h 81"/>
                <a:gd name="T28" fmla="*/ 65 w 130"/>
                <a:gd name="T29" fmla="*/ 37 h 81"/>
                <a:gd name="T30" fmla="*/ 71 w 130"/>
                <a:gd name="T31" fmla="*/ 35 h 81"/>
                <a:gd name="T32" fmla="*/ 124 w 130"/>
                <a:gd name="T33" fmla="*/ 7 h 81"/>
                <a:gd name="T34" fmla="*/ 124 w 130"/>
                <a:gd name="T35" fmla="*/ 0 h 81"/>
                <a:gd name="T36" fmla="*/ 6 w 130"/>
                <a:gd name="T37" fmla="*/ 0 h 81"/>
                <a:gd name="T38" fmla="*/ 6 w 130"/>
                <a:gd name="T3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81">
                  <a:moveTo>
                    <a:pt x="125" y="21"/>
                  </a:moveTo>
                  <a:cubicBezTo>
                    <a:pt x="121" y="23"/>
                    <a:pt x="74" y="48"/>
                    <a:pt x="71" y="49"/>
                  </a:cubicBezTo>
                  <a:cubicBezTo>
                    <a:pt x="69" y="51"/>
                    <a:pt x="67" y="51"/>
                    <a:pt x="65" y="51"/>
                  </a:cubicBezTo>
                  <a:cubicBezTo>
                    <a:pt x="63" y="51"/>
                    <a:pt x="61" y="51"/>
                    <a:pt x="59" y="49"/>
                  </a:cubicBezTo>
                  <a:cubicBezTo>
                    <a:pt x="56" y="48"/>
                    <a:pt x="9" y="23"/>
                    <a:pt x="5" y="21"/>
                  </a:cubicBezTo>
                  <a:cubicBezTo>
                    <a:pt x="2" y="20"/>
                    <a:pt x="2" y="22"/>
                    <a:pt x="2" y="23"/>
                  </a:cubicBezTo>
                  <a:cubicBezTo>
                    <a:pt x="2" y="24"/>
                    <a:pt x="2" y="74"/>
                    <a:pt x="2" y="74"/>
                  </a:cubicBezTo>
                  <a:cubicBezTo>
                    <a:pt x="2" y="77"/>
                    <a:pt x="6" y="81"/>
                    <a:pt x="9" y="81"/>
                  </a:cubicBezTo>
                  <a:cubicBezTo>
                    <a:pt x="121" y="81"/>
                    <a:pt x="121" y="81"/>
                    <a:pt x="121" y="81"/>
                  </a:cubicBezTo>
                  <a:cubicBezTo>
                    <a:pt x="124" y="81"/>
                    <a:pt x="128" y="77"/>
                    <a:pt x="128" y="74"/>
                  </a:cubicBezTo>
                  <a:cubicBezTo>
                    <a:pt x="128" y="74"/>
                    <a:pt x="128" y="24"/>
                    <a:pt x="128" y="23"/>
                  </a:cubicBezTo>
                  <a:cubicBezTo>
                    <a:pt x="128" y="22"/>
                    <a:pt x="128" y="20"/>
                    <a:pt x="125" y="21"/>
                  </a:cubicBezTo>
                  <a:close/>
                  <a:moveTo>
                    <a:pt x="6" y="7"/>
                  </a:moveTo>
                  <a:cubicBezTo>
                    <a:pt x="10" y="9"/>
                    <a:pt x="57" y="35"/>
                    <a:pt x="59" y="35"/>
                  </a:cubicBezTo>
                  <a:cubicBezTo>
                    <a:pt x="60" y="36"/>
                    <a:pt x="63" y="37"/>
                    <a:pt x="65" y="37"/>
                  </a:cubicBezTo>
                  <a:cubicBezTo>
                    <a:pt x="67" y="37"/>
                    <a:pt x="70" y="36"/>
                    <a:pt x="71" y="35"/>
                  </a:cubicBezTo>
                  <a:cubicBezTo>
                    <a:pt x="73" y="35"/>
                    <a:pt x="120" y="9"/>
                    <a:pt x="124" y="7"/>
                  </a:cubicBezTo>
                  <a:cubicBezTo>
                    <a:pt x="127" y="5"/>
                    <a:pt x="130" y="0"/>
                    <a:pt x="124" y="0"/>
                  </a:cubicBezTo>
                  <a:cubicBezTo>
                    <a:pt x="6" y="0"/>
                    <a:pt x="6" y="0"/>
                    <a:pt x="6" y="0"/>
                  </a:cubicBezTo>
                  <a:cubicBezTo>
                    <a:pt x="0" y="0"/>
                    <a:pt x="3" y="5"/>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7" name="Freeform 292"/>
            <p:cNvSpPr>
              <a:spLocks/>
            </p:cNvSpPr>
            <p:nvPr/>
          </p:nvSpPr>
          <p:spPr bwMode="auto">
            <a:xfrm>
              <a:off x="5268384" y="1348317"/>
              <a:ext cx="357717" cy="232833"/>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8" name="Freeform 318"/>
            <p:cNvSpPr>
              <a:spLocks noEditPoints="1"/>
            </p:cNvSpPr>
            <p:nvPr/>
          </p:nvSpPr>
          <p:spPr bwMode="auto">
            <a:xfrm>
              <a:off x="6688668" y="3896783"/>
              <a:ext cx="283633" cy="228600"/>
            </a:xfrm>
            <a:custGeom>
              <a:avLst/>
              <a:gdLst>
                <a:gd name="T0" fmla="*/ 79 w 113"/>
                <a:gd name="T1" fmla="*/ 54 h 91"/>
                <a:gd name="T2" fmla="*/ 73 w 113"/>
                <a:gd name="T3" fmla="*/ 59 h 91"/>
                <a:gd name="T4" fmla="*/ 39 w 113"/>
                <a:gd name="T5" fmla="*/ 59 h 91"/>
                <a:gd name="T6" fmla="*/ 34 w 113"/>
                <a:gd name="T7" fmla="*/ 54 h 91"/>
                <a:gd name="T8" fmla="*/ 34 w 113"/>
                <a:gd name="T9" fmla="*/ 42 h 91"/>
                <a:gd name="T10" fmla="*/ 42 w 113"/>
                <a:gd name="T11" fmla="*/ 42 h 91"/>
                <a:gd name="T12" fmla="*/ 42 w 113"/>
                <a:gd name="T13" fmla="*/ 51 h 91"/>
                <a:gd name="T14" fmla="*/ 71 w 113"/>
                <a:gd name="T15" fmla="*/ 51 h 91"/>
                <a:gd name="T16" fmla="*/ 71 w 113"/>
                <a:gd name="T17" fmla="*/ 42 h 91"/>
                <a:gd name="T18" fmla="*/ 79 w 113"/>
                <a:gd name="T19" fmla="*/ 42 h 91"/>
                <a:gd name="T20" fmla="*/ 79 w 113"/>
                <a:gd name="T21" fmla="*/ 54 h 91"/>
                <a:gd name="T22" fmla="*/ 107 w 113"/>
                <a:gd name="T23" fmla="*/ 23 h 91"/>
                <a:gd name="T24" fmla="*/ 104 w 113"/>
                <a:gd name="T25" fmla="*/ 20 h 91"/>
                <a:gd name="T26" fmla="*/ 104 w 113"/>
                <a:gd name="T27" fmla="*/ 29 h 91"/>
                <a:gd name="T28" fmla="*/ 9 w 113"/>
                <a:gd name="T29" fmla="*/ 29 h 91"/>
                <a:gd name="T30" fmla="*/ 9 w 113"/>
                <a:gd name="T31" fmla="*/ 20 h 91"/>
                <a:gd name="T32" fmla="*/ 5 w 113"/>
                <a:gd name="T33" fmla="*/ 23 h 91"/>
                <a:gd name="T34" fmla="*/ 1 w 113"/>
                <a:gd name="T35" fmla="*/ 34 h 91"/>
                <a:gd name="T36" fmla="*/ 10 w 113"/>
                <a:gd name="T37" fmla="*/ 86 h 91"/>
                <a:gd name="T38" fmla="*/ 17 w 113"/>
                <a:gd name="T39" fmla="*/ 91 h 91"/>
                <a:gd name="T40" fmla="*/ 96 w 113"/>
                <a:gd name="T41" fmla="*/ 91 h 91"/>
                <a:gd name="T42" fmla="*/ 103 w 113"/>
                <a:gd name="T43" fmla="*/ 86 h 91"/>
                <a:gd name="T44" fmla="*/ 112 w 113"/>
                <a:gd name="T45" fmla="*/ 34 h 91"/>
                <a:gd name="T46" fmla="*/ 107 w 113"/>
                <a:gd name="T47" fmla="*/ 23 h 91"/>
                <a:gd name="T48" fmla="*/ 79 w 113"/>
                <a:gd name="T49" fmla="*/ 0 h 91"/>
                <a:gd name="T50" fmla="*/ 34 w 113"/>
                <a:gd name="T51" fmla="*/ 0 h 91"/>
                <a:gd name="T52" fmla="*/ 28 w 113"/>
                <a:gd name="T53" fmla="*/ 6 h 91"/>
                <a:gd name="T54" fmla="*/ 85 w 113"/>
                <a:gd name="T55" fmla="*/ 6 h 91"/>
                <a:gd name="T56" fmla="*/ 79 w 113"/>
                <a:gd name="T57" fmla="*/ 0 h 91"/>
                <a:gd name="T58" fmla="*/ 96 w 113"/>
                <a:gd name="T59" fmla="*/ 17 h 91"/>
                <a:gd name="T60" fmla="*/ 90 w 113"/>
                <a:gd name="T61" fmla="*/ 12 h 91"/>
                <a:gd name="T62" fmla="*/ 22 w 113"/>
                <a:gd name="T63" fmla="*/ 12 h 91"/>
                <a:gd name="T64" fmla="*/ 17 w 113"/>
                <a:gd name="T65" fmla="*/ 17 h 91"/>
                <a:gd name="T66" fmla="*/ 17 w 113"/>
                <a:gd name="T67" fmla="*/ 23 h 91"/>
                <a:gd name="T68" fmla="*/ 96 w 113"/>
                <a:gd name="T69" fmla="*/ 23 h 91"/>
                <a:gd name="T70" fmla="*/ 96 w 113"/>
                <a:gd name="T7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 h="91">
                  <a:moveTo>
                    <a:pt x="79" y="54"/>
                  </a:moveTo>
                  <a:cubicBezTo>
                    <a:pt x="79" y="54"/>
                    <a:pt x="79" y="59"/>
                    <a:pt x="73" y="59"/>
                  </a:cubicBezTo>
                  <a:cubicBezTo>
                    <a:pt x="39" y="59"/>
                    <a:pt x="39" y="59"/>
                    <a:pt x="39" y="59"/>
                  </a:cubicBezTo>
                  <a:cubicBezTo>
                    <a:pt x="34" y="59"/>
                    <a:pt x="34" y="54"/>
                    <a:pt x="34" y="54"/>
                  </a:cubicBezTo>
                  <a:cubicBezTo>
                    <a:pt x="34" y="42"/>
                    <a:pt x="34" y="42"/>
                    <a:pt x="34" y="42"/>
                  </a:cubicBezTo>
                  <a:cubicBezTo>
                    <a:pt x="42" y="42"/>
                    <a:pt x="42" y="42"/>
                    <a:pt x="42" y="42"/>
                  </a:cubicBezTo>
                  <a:cubicBezTo>
                    <a:pt x="42" y="51"/>
                    <a:pt x="42" y="51"/>
                    <a:pt x="42" y="51"/>
                  </a:cubicBezTo>
                  <a:cubicBezTo>
                    <a:pt x="71" y="51"/>
                    <a:pt x="71" y="51"/>
                    <a:pt x="71" y="51"/>
                  </a:cubicBezTo>
                  <a:cubicBezTo>
                    <a:pt x="71" y="42"/>
                    <a:pt x="71" y="42"/>
                    <a:pt x="71" y="42"/>
                  </a:cubicBezTo>
                  <a:cubicBezTo>
                    <a:pt x="79" y="42"/>
                    <a:pt x="79" y="42"/>
                    <a:pt x="79" y="42"/>
                  </a:cubicBezTo>
                  <a:lnTo>
                    <a:pt x="79" y="54"/>
                  </a:lnTo>
                  <a:close/>
                  <a:moveTo>
                    <a:pt x="107" y="23"/>
                  </a:moveTo>
                  <a:cubicBezTo>
                    <a:pt x="104" y="20"/>
                    <a:pt x="104" y="20"/>
                    <a:pt x="104" y="20"/>
                  </a:cubicBezTo>
                  <a:cubicBezTo>
                    <a:pt x="104" y="29"/>
                    <a:pt x="104" y="29"/>
                    <a:pt x="104" y="29"/>
                  </a:cubicBezTo>
                  <a:cubicBezTo>
                    <a:pt x="9" y="29"/>
                    <a:pt x="9" y="29"/>
                    <a:pt x="9" y="29"/>
                  </a:cubicBezTo>
                  <a:cubicBezTo>
                    <a:pt x="9" y="20"/>
                    <a:pt x="9" y="20"/>
                    <a:pt x="9" y="20"/>
                  </a:cubicBezTo>
                  <a:cubicBezTo>
                    <a:pt x="9" y="20"/>
                    <a:pt x="9" y="20"/>
                    <a:pt x="5" y="23"/>
                  </a:cubicBezTo>
                  <a:cubicBezTo>
                    <a:pt x="2" y="26"/>
                    <a:pt x="0" y="27"/>
                    <a:pt x="1" y="34"/>
                  </a:cubicBezTo>
                  <a:cubicBezTo>
                    <a:pt x="2" y="41"/>
                    <a:pt x="9" y="80"/>
                    <a:pt x="10" y="86"/>
                  </a:cubicBezTo>
                  <a:cubicBezTo>
                    <a:pt x="11" y="91"/>
                    <a:pt x="17" y="91"/>
                    <a:pt x="17" y="91"/>
                  </a:cubicBezTo>
                  <a:cubicBezTo>
                    <a:pt x="96" y="91"/>
                    <a:pt x="96" y="91"/>
                    <a:pt x="96" y="91"/>
                  </a:cubicBezTo>
                  <a:cubicBezTo>
                    <a:pt x="96" y="91"/>
                    <a:pt x="102" y="91"/>
                    <a:pt x="103" y="86"/>
                  </a:cubicBezTo>
                  <a:cubicBezTo>
                    <a:pt x="104" y="80"/>
                    <a:pt x="110" y="41"/>
                    <a:pt x="112" y="34"/>
                  </a:cubicBezTo>
                  <a:cubicBezTo>
                    <a:pt x="113" y="27"/>
                    <a:pt x="111" y="26"/>
                    <a:pt x="107" y="23"/>
                  </a:cubicBezTo>
                  <a:close/>
                  <a:moveTo>
                    <a:pt x="79" y="0"/>
                  </a:moveTo>
                  <a:cubicBezTo>
                    <a:pt x="34" y="0"/>
                    <a:pt x="34" y="0"/>
                    <a:pt x="34" y="0"/>
                  </a:cubicBezTo>
                  <a:cubicBezTo>
                    <a:pt x="34" y="0"/>
                    <a:pt x="28" y="0"/>
                    <a:pt x="28" y="6"/>
                  </a:cubicBezTo>
                  <a:cubicBezTo>
                    <a:pt x="85" y="6"/>
                    <a:pt x="85" y="6"/>
                    <a:pt x="85" y="6"/>
                  </a:cubicBezTo>
                  <a:cubicBezTo>
                    <a:pt x="85" y="0"/>
                    <a:pt x="79" y="0"/>
                    <a:pt x="79" y="0"/>
                  </a:cubicBezTo>
                  <a:close/>
                  <a:moveTo>
                    <a:pt x="96" y="17"/>
                  </a:moveTo>
                  <a:cubicBezTo>
                    <a:pt x="96" y="12"/>
                    <a:pt x="90" y="12"/>
                    <a:pt x="90" y="12"/>
                  </a:cubicBezTo>
                  <a:cubicBezTo>
                    <a:pt x="22" y="12"/>
                    <a:pt x="22" y="12"/>
                    <a:pt x="22" y="12"/>
                  </a:cubicBezTo>
                  <a:cubicBezTo>
                    <a:pt x="22" y="12"/>
                    <a:pt x="17" y="12"/>
                    <a:pt x="17" y="17"/>
                  </a:cubicBezTo>
                  <a:cubicBezTo>
                    <a:pt x="17" y="23"/>
                    <a:pt x="17" y="23"/>
                    <a:pt x="17" y="23"/>
                  </a:cubicBezTo>
                  <a:cubicBezTo>
                    <a:pt x="96" y="23"/>
                    <a:pt x="96" y="23"/>
                    <a:pt x="96" y="23"/>
                  </a:cubicBezTo>
                  <a:lnTo>
                    <a:pt x="9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9" name="Freeform 340"/>
            <p:cNvSpPr>
              <a:spLocks noEditPoints="1"/>
            </p:cNvSpPr>
            <p:nvPr/>
          </p:nvSpPr>
          <p:spPr bwMode="auto">
            <a:xfrm>
              <a:off x="4597401" y="2806700"/>
              <a:ext cx="192617" cy="330200"/>
            </a:xfrm>
            <a:custGeom>
              <a:avLst/>
              <a:gdLst>
                <a:gd name="T0" fmla="*/ 30 w 77"/>
                <a:gd name="T1" fmla="*/ 58 h 132"/>
                <a:gd name="T2" fmla="*/ 19 w 77"/>
                <a:gd name="T3" fmla="*/ 52 h 132"/>
                <a:gd name="T4" fmla="*/ 25 w 77"/>
                <a:gd name="T5" fmla="*/ 40 h 132"/>
                <a:gd name="T6" fmla="*/ 36 w 77"/>
                <a:gd name="T7" fmla="*/ 46 h 132"/>
                <a:gd name="T8" fmla="*/ 30 w 77"/>
                <a:gd name="T9" fmla="*/ 58 h 132"/>
                <a:gd name="T10" fmla="*/ 72 w 77"/>
                <a:gd name="T11" fmla="*/ 93 h 132"/>
                <a:gd name="T12" fmla="*/ 55 w 77"/>
                <a:gd name="T13" fmla="*/ 45 h 132"/>
                <a:gd name="T14" fmla="*/ 23 w 77"/>
                <a:gd name="T15" fmla="*/ 28 h 132"/>
                <a:gd name="T16" fmla="*/ 10 w 77"/>
                <a:gd name="T17" fmla="*/ 3 h 132"/>
                <a:gd name="T18" fmla="*/ 4 w 77"/>
                <a:gd name="T19" fmla="*/ 1 h 132"/>
                <a:gd name="T20" fmla="*/ 2 w 77"/>
                <a:gd name="T21" fmla="*/ 7 h 132"/>
                <a:gd name="T22" fmla="*/ 15 w 77"/>
                <a:gd name="T23" fmla="*/ 31 h 132"/>
                <a:gd name="T24" fmla="*/ 3 w 77"/>
                <a:gd name="T25" fmla="*/ 62 h 132"/>
                <a:gd name="T26" fmla="*/ 17 w 77"/>
                <a:gd name="T27" fmla="*/ 111 h 132"/>
                <a:gd name="T28" fmla="*/ 52 w 77"/>
                <a:gd name="T29" fmla="*/ 127 h 132"/>
                <a:gd name="T30" fmla="*/ 72 w 77"/>
                <a:gd name="T31" fmla="*/ 9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132">
                  <a:moveTo>
                    <a:pt x="30" y="58"/>
                  </a:moveTo>
                  <a:cubicBezTo>
                    <a:pt x="26" y="59"/>
                    <a:pt x="21" y="57"/>
                    <a:pt x="19" y="52"/>
                  </a:cubicBezTo>
                  <a:cubicBezTo>
                    <a:pt x="18" y="47"/>
                    <a:pt x="20" y="42"/>
                    <a:pt x="25" y="40"/>
                  </a:cubicBezTo>
                  <a:cubicBezTo>
                    <a:pt x="30" y="39"/>
                    <a:pt x="35" y="42"/>
                    <a:pt x="36" y="46"/>
                  </a:cubicBezTo>
                  <a:cubicBezTo>
                    <a:pt x="38" y="51"/>
                    <a:pt x="35" y="56"/>
                    <a:pt x="30" y="58"/>
                  </a:cubicBezTo>
                  <a:close/>
                  <a:moveTo>
                    <a:pt x="72" y="93"/>
                  </a:moveTo>
                  <a:cubicBezTo>
                    <a:pt x="55" y="45"/>
                    <a:pt x="55" y="45"/>
                    <a:pt x="55" y="45"/>
                  </a:cubicBezTo>
                  <a:cubicBezTo>
                    <a:pt x="51" y="31"/>
                    <a:pt x="36" y="24"/>
                    <a:pt x="23" y="28"/>
                  </a:cubicBezTo>
                  <a:cubicBezTo>
                    <a:pt x="10" y="3"/>
                    <a:pt x="10" y="3"/>
                    <a:pt x="10" y="3"/>
                  </a:cubicBezTo>
                  <a:cubicBezTo>
                    <a:pt x="9" y="1"/>
                    <a:pt x="6" y="0"/>
                    <a:pt x="4" y="1"/>
                  </a:cubicBezTo>
                  <a:cubicBezTo>
                    <a:pt x="2" y="2"/>
                    <a:pt x="1" y="5"/>
                    <a:pt x="2" y="7"/>
                  </a:cubicBezTo>
                  <a:cubicBezTo>
                    <a:pt x="15" y="31"/>
                    <a:pt x="15" y="31"/>
                    <a:pt x="15" y="31"/>
                  </a:cubicBezTo>
                  <a:cubicBezTo>
                    <a:pt x="5" y="38"/>
                    <a:pt x="0" y="50"/>
                    <a:pt x="3" y="62"/>
                  </a:cubicBezTo>
                  <a:cubicBezTo>
                    <a:pt x="17" y="111"/>
                    <a:pt x="17" y="111"/>
                    <a:pt x="17" y="111"/>
                  </a:cubicBezTo>
                  <a:cubicBezTo>
                    <a:pt x="20" y="125"/>
                    <a:pt x="36" y="132"/>
                    <a:pt x="52" y="127"/>
                  </a:cubicBezTo>
                  <a:cubicBezTo>
                    <a:pt x="68" y="122"/>
                    <a:pt x="77" y="106"/>
                    <a:pt x="72"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0" name="Freeform 344"/>
            <p:cNvSpPr>
              <a:spLocks/>
            </p:cNvSpPr>
            <p:nvPr/>
          </p:nvSpPr>
          <p:spPr bwMode="auto">
            <a:xfrm>
              <a:off x="3416300" y="599016"/>
              <a:ext cx="459317" cy="459317"/>
            </a:xfrm>
            <a:custGeom>
              <a:avLst/>
              <a:gdLst>
                <a:gd name="T0" fmla="*/ 179 w 183"/>
                <a:gd name="T1" fmla="*/ 167 h 183"/>
                <a:gd name="T2" fmla="*/ 167 w 183"/>
                <a:gd name="T3" fmla="*/ 179 h 183"/>
                <a:gd name="T4" fmla="*/ 158 w 183"/>
                <a:gd name="T5" fmla="*/ 183 h 183"/>
                <a:gd name="T6" fmla="*/ 148 w 183"/>
                <a:gd name="T7" fmla="*/ 179 h 183"/>
                <a:gd name="T8" fmla="*/ 110 w 183"/>
                <a:gd name="T9" fmla="*/ 140 h 183"/>
                <a:gd name="T10" fmla="*/ 106 w 183"/>
                <a:gd name="T11" fmla="*/ 131 h 183"/>
                <a:gd name="T12" fmla="*/ 110 w 183"/>
                <a:gd name="T13" fmla="*/ 121 h 183"/>
                <a:gd name="T14" fmla="*/ 83 w 183"/>
                <a:gd name="T15" fmla="*/ 93 h 183"/>
                <a:gd name="T16" fmla="*/ 70 w 183"/>
                <a:gd name="T17" fmla="*/ 107 h 183"/>
                <a:gd name="T18" fmla="*/ 66 w 183"/>
                <a:gd name="T19" fmla="*/ 108 h 183"/>
                <a:gd name="T20" fmla="*/ 63 w 183"/>
                <a:gd name="T21" fmla="*/ 107 h 183"/>
                <a:gd name="T22" fmla="*/ 69 w 183"/>
                <a:gd name="T23" fmla="*/ 117 h 183"/>
                <a:gd name="T24" fmla="*/ 66 w 183"/>
                <a:gd name="T25" fmla="*/ 124 h 183"/>
                <a:gd name="T26" fmla="*/ 53 w 183"/>
                <a:gd name="T27" fmla="*/ 133 h 183"/>
                <a:gd name="T28" fmla="*/ 46 w 183"/>
                <a:gd name="T29" fmla="*/ 130 h 183"/>
                <a:gd name="T30" fmla="*/ 3 w 183"/>
                <a:gd name="T31" fmla="*/ 87 h 183"/>
                <a:gd name="T32" fmla="*/ 0 w 183"/>
                <a:gd name="T33" fmla="*/ 80 h 183"/>
                <a:gd name="T34" fmla="*/ 9 w 183"/>
                <a:gd name="T35" fmla="*/ 67 h 183"/>
                <a:gd name="T36" fmla="*/ 16 w 183"/>
                <a:gd name="T37" fmla="*/ 64 h 183"/>
                <a:gd name="T38" fmla="*/ 26 w 183"/>
                <a:gd name="T39" fmla="*/ 70 h 183"/>
                <a:gd name="T40" fmla="*/ 25 w 183"/>
                <a:gd name="T41" fmla="*/ 66 h 183"/>
                <a:gd name="T42" fmla="*/ 26 w 183"/>
                <a:gd name="T43" fmla="*/ 63 h 183"/>
                <a:gd name="T44" fmla="*/ 63 w 183"/>
                <a:gd name="T45" fmla="*/ 26 h 183"/>
                <a:gd name="T46" fmla="*/ 66 w 183"/>
                <a:gd name="T47" fmla="*/ 25 h 183"/>
                <a:gd name="T48" fmla="*/ 70 w 183"/>
                <a:gd name="T49" fmla="*/ 26 h 183"/>
                <a:gd name="T50" fmla="*/ 64 w 183"/>
                <a:gd name="T51" fmla="*/ 16 h 183"/>
                <a:gd name="T52" fmla="*/ 67 w 183"/>
                <a:gd name="T53" fmla="*/ 9 h 183"/>
                <a:gd name="T54" fmla="*/ 80 w 183"/>
                <a:gd name="T55" fmla="*/ 0 h 183"/>
                <a:gd name="T56" fmla="*/ 87 w 183"/>
                <a:gd name="T57" fmla="*/ 3 h 183"/>
                <a:gd name="T58" fmla="*/ 130 w 183"/>
                <a:gd name="T59" fmla="*/ 46 h 183"/>
                <a:gd name="T60" fmla="*/ 133 w 183"/>
                <a:gd name="T61" fmla="*/ 53 h 183"/>
                <a:gd name="T62" fmla="*/ 124 w 183"/>
                <a:gd name="T63" fmla="*/ 66 h 183"/>
                <a:gd name="T64" fmla="*/ 117 w 183"/>
                <a:gd name="T65" fmla="*/ 69 h 183"/>
                <a:gd name="T66" fmla="*/ 107 w 183"/>
                <a:gd name="T67" fmla="*/ 63 h 183"/>
                <a:gd name="T68" fmla="*/ 108 w 183"/>
                <a:gd name="T69" fmla="*/ 66 h 183"/>
                <a:gd name="T70" fmla="*/ 107 w 183"/>
                <a:gd name="T71" fmla="*/ 70 h 183"/>
                <a:gd name="T72" fmla="*/ 93 w 183"/>
                <a:gd name="T73" fmla="*/ 83 h 183"/>
                <a:gd name="T74" fmla="*/ 121 w 183"/>
                <a:gd name="T75" fmla="*/ 110 h 183"/>
                <a:gd name="T76" fmla="*/ 131 w 183"/>
                <a:gd name="T77" fmla="*/ 106 h 183"/>
                <a:gd name="T78" fmla="*/ 140 w 183"/>
                <a:gd name="T79" fmla="*/ 110 h 183"/>
                <a:gd name="T80" fmla="*/ 179 w 183"/>
                <a:gd name="T81" fmla="*/ 148 h 183"/>
                <a:gd name="T82" fmla="*/ 183 w 183"/>
                <a:gd name="T83" fmla="*/ 158 h 183"/>
                <a:gd name="T84" fmla="*/ 179 w 183"/>
                <a:gd name="T85" fmla="*/ 16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3" h="183">
                  <a:moveTo>
                    <a:pt x="179" y="167"/>
                  </a:moveTo>
                  <a:cubicBezTo>
                    <a:pt x="167" y="179"/>
                    <a:pt x="167" y="179"/>
                    <a:pt x="167" y="179"/>
                  </a:cubicBezTo>
                  <a:cubicBezTo>
                    <a:pt x="165" y="181"/>
                    <a:pt x="161" y="183"/>
                    <a:pt x="158" y="183"/>
                  </a:cubicBezTo>
                  <a:cubicBezTo>
                    <a:pt x="154" y="183"/>
                    <a:pt x="151" y="181"/>
                    <a:pt x="148" y="179"/>
                  </a:cubicBezTo>
                  <a:cubicBezTo>
                    <a:pt x="110" y="140"/>
                    <a:pt x="110" y="140"/>
                    <a:pt x="110" y="140"/>
                  </a:cubicBezTo>
                  <a:cubicBezTo>
                    <a:pt x="107" y="138"/>
                    <a:pt x="106" y="134"/>
                    <a:pt x="106" y="131"/>
                  </a:cubicBezTo>
                  <a:cubicBezTo>
                    <a:pt x="106" y="127"/>
                    <a:pt x="108" y="123"/>
                    <a:pt x="110" y="121"/>
                  </a:cubicBezTo>
                  <a:cubicBezTo>
                    <a:pt x="83" y="93"/>
                    <a:pt x="83" y="93"/>
                    <a:pt x="83" y="93"/>
                  </a:cubicBezTo>
                  <a:cubicBezTo>
                    <a:pt x="70" y="107"/>
                    <a:pt x="70" y="107"/>
                    <a:pt x="70" y="107"/>
                  </a:cubicBezTo>
                  <a:cubicBezTo>
                    <a:pt x="69" y="108"/>
                    <a:pt x="68" y="108"/>
                    <a:pt x="66" y="108"/>
                  </a:cubicBezTo>
                  <a:cubicBezTo>
                    <a:pt x="65" y="108"/>
                    <a:pt x="64" y="108"/>
                    <a:pt x="63" y="107"/>
                  </a:cubicBezTo>
                  <a:cubicBezTo>
                    <a:pt x="66" y="110"/>
                    <a:pt x="69" y="112"/>
                    <a:pt x="69" y="117"/>
                  </a:cubicBezTo>
                  <a:cubicBezTo>
                    <a:pt x="69" y="120"/>
                    <a:pt x="68" y="122"/>
                    <a:pt x="66" y="124"/>
                  </a:cubicBezTo>
                  <a:cubicBezTo>
                    <a:pt x="62" y="128"/>
                    <a:pt x="59" y="133"/>
                    <a:pt x="53" y="133"/>
                  </a:cubicBezTo>
                  <a:cubicBezTo>
                    <a:pt x="50" y="133"/>
                    <a:pt x="48" y="132"/>
                    <a:pt x="46" y="130"/>
                  </a:cubicBezTo>
                  <a:cubicBezTo>
                    <a:pt x="3" y="87"/>
                    <a:pt x="3" y="87"/>
                    <a:pt x="3" y="87"/>
                  </a:cubicBezTo>
                  <a:cubicBezTo>
                    <a:pt x="1" y="85"/>
                    <a:pt x="0" y="83"/>
                    <a:pt x="0" y="80"/>
                  </a:cubicBezTo>
                  <a:cubicBezTo>
                    <a:pt x="0" y="74"/>
                    <a:pt x="5" y="70"/>
                    <a:pt x="9" y="67"/>
                  </a:cubicBezTo>
                  <a:cubicBezTo>
                    <a:pt x="11" y="65"/>
                    <a:pt x="13" y="64"/>
                    <a:pt x="16" y="64"/>
                  </a:cubicBezTo>
                  <a:cubicBezTo>
                    <a:pt x="21" y="64"/>
                    <a:pt x="23" y="67"/>
                    <a:pt x="26" y="70"/>
                  </a:cubicBezTo>
                  <a:cubicBezTo>
                    <a:pt x="25" y="69"/>
                    <a:pt x="25" y="68"/>
                    <a:pt x="25" y="66"/>
                  </a:cubicBezTo>
                  <a:cubicBezTo>
                    <a:pt x="25" y="65"/>
                    <a:pt x="25" y="64"/>
                    <a:pt x="26" y="63"/>
                  </a:cubicBezTo>
                  <a:cubicBezTo>
                    <a:pt x="63" y="26"/>
                    <a:pt x="63" y="26"/>
                    <a:pt x="63" y="26"/>
                  </a:cubicBezTo>
                  <a:cubicBezTo>
                    <a:pt x="64" y="25"/>
                    <a:pt x="65" y="25"/>
                    <a:pt x="66" y="25"/>
                  </a:cubicBezTo>
                  <a:cubicBezTo>
                    <a:pt x="68" y="25"/>
                    <a:pt x="69" y="25"/>
                    <a:pt x="70" y="26"/>
                  </a:cubicBezTo>
                  <a:cubicBezTo>
                    <a:pt x="67" y="23"/>
                    <a:pt x="64" y="21"/>
                    <a:pt x="64" y="16"/>
                  </a:cubicBezTo>
                  <a:cubicBezTo>
                    <a:pt x="64" y="13"/>
                    <a:pt x="65" y="11"/>
                    <a:pt x="67" y="9"/>
                  </a:cubicBezTo>
                  <a:cubicBezTo>
                    <a:pt x="70" y="5"/>
                    <a:pt x="74" y="0"/>
                    <a:pt x="80" y="0"/>
                  </a:cubicBezTo>
                  <a:cubicBezTo>
                    <a:pt x="83" y="0"/>
                    <a:pt x="85" y="1"/>
                    <a:pt x="87" y="3"/>
                  </a:cubicBezTo>
                  <a:cubicBezTo>
                    <a:pt x="130" y="46"/>
                    <a:pt x="130" y="46"/>
                    <a:pt x="130" y="46"/>
                  </a:cubicBezTo>
                  <a:cubicBezTo>
                    <a:pt x="132" y="48"/>
                    <a:pt x="133" y="50"/>
                    <a:pt x="133" y="53"/>
                  </a:cubicBezTo>
                  <a:cubicBezTo>
                    <a:pt x="133" y="59"/>
                    <a:pt x="128" y="62"/>
                    <a:pt x="124" y="66"/>
                  </a:cubicBezTo>
                  <a:cubicBezTo>
                    <a:pt x="122" y="68"/>
                    <a:pt x="120" y="69"/>
                    <a:pt x="117" y="69"/>
                  </a:cubicBezTo>
                  <a:cubicBezTo>
                    <a:pt x="112" y="69"/>
                    <a:pt x="110" y="66"/>
                    <a:pt x="107" y="63"/>
                  </a:cubicBezTo>
                  <a:cubicBezTo>
                    <a:pt x="108" y="64"/>
                    <a:pt x="108" y="65"/>
                    <a:pt x="108" y="66"/>
                  </a:cubicBezTo>
                  <a:cubicBezTo>
                    <a:pt x="108" y="68"/>
                    <a:pt x="108" y="69"/>
                    <a:pt x="107" y="70"/>
                  </a:cubicBezTo>
                  <a:cubicBezTo>
                    <a:pt x="93" y="83"/>
                    <a:pt x="93" y="83"/>
                    <a:pt x="93" y="83"/>
                  </a:cubicBezTo>
                  <a:cubicBezTo>
                    <a:pt x="121" y="110"/>
                    <a:pt x="121" y="110"/>
                    <a:pt x="121" y="110"/>
                  </a:cubicBezTo>
                  <a:cubicBezTo>
                    <a:pt x="123" y="108"/>
                    <a:pt x="127" y="106"/>
                    <a:pt x="131" y="106"/>
                  </a:cubicBezTo>
                  <a:cubicBezTo>
                    <a:pt x="134" y="106"/>
                    <a:pt x="138" y="107"/>
                    <a:pt x="140" y="110"/>
                  </a:cubicBezTo>
                  <a:cubicBezTo>
                    <a:pt x="179" y="148"/>
                    <a:pt x="179" y="148"/>
                    <a:pt x="179" y="148"/>
                  </a:cubicBezTo>
                  <a:cubicBezTo>
                    <a:pt x="181" y="151"/>
                    <a:pt x="183" y="154"/>
                    <a:pt x="183" y="158"/>
                  </a:cubicBezTo>
                  <a:cubicBezTo>
                    <a:pt x="183" y="161"/>
                    <a:pt x="181" y="165"/>
                    <a:pt x="179"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1" name="Freeform 345"/>
            <p:cNvSpPr>
              <a:spLocks noEditPoints="1"/>
            </p:cNvSpPr>
            <p:nvPr/>
          </p:nvSpPr>
          <p:spPr bwMode="auto">
            <a:xfrm>
              <a:off x="7613652" y="1225550"/>
              <a:ext cx="766233" cy="664633"/>
            </a:xfrm>
            <a:custGeom>
              <a:avLst/>
              <a:gdLst>
                <a:gd name="T0" fmla="*/ 306 w 306"/>
                <a:gd name="T1" fmla="*/ 199 h 265"/>
                <a:gd name="T2" fmla="*/ 280 w 306"/>
                <a:gd name="T3" fmla="*/ 224 h 265"/>
                <a:gd name="T4" fmla="*/ 194 w 306"/>
                <a:gd name="T5" fmla="*/ 224 h 265"/>
                <a:gd name="T6" fmla="*/ 204 w 306"/>
                <a:gd name="T7" fmla="*/ 255 h 265"/>
                <a:gd name="T8" fmla="*/ 194 w 306"/>
                <a:gd name="T9" fmla="*/ 265 h 265"/>
                <a:gd name="T10" fmla="*/ 112 w 306"/>
                <a:gd name="T11" fmla="*/ 265 h 265"/>
                <a:gd name="T12" fmla="*/ 102 w 306"/>
                <a:gd name="T13" fmla="*/ 255 h 265"/>
                <a:gd name="T14" fmla="*/ 112 w 306"/>
                <a:gd name="T15" fmla="*/ 224 h 265"/>
                <a:gd name="T16" fmla="*/ 26 w 306"/>
                <a:gd name="T17" fmla="*/ 224 h 265"/>
                <a:gd name="T18" fmla="*/ 0 w 306"/>
                <a:gd name="T19" fmla="*/ 199 h 265"/>
                <a:gd name="T20" fmla="*/ 0 w 306"/>
                <a:gd name="T21" fmla="*/ 26 h 265"/>
                <a:gd name="T22" fmla="*/ 26 w 306"/>
                <a:gd name="T23" fmla="*/ 0 h 265"/>
                <a:gd name="T24" fmla="*/ 280 w 306"/>
                <a:gd name="T25" fmla="*/ 0 h 265"/>
                <a:gd name="T26" fmla="*/ 306 w 306"/>
                <a:gd name="T27" fmla="*/ 26 h 265"/>
                <a:gd name="T28" fmla="*/ 306 w 306"/>
                <a:gd name="T29" fmla="*/ 199 h 265"/>
                <a:gd name="T30" fmla="*/ 285 w 306"/>
                <a:gd name="T31" fmla="*/ 26 h 265"/>
                <a:gd name="T32" fmla="*/ 280 w 306"/>
                <a:gd name="T33" fmla="*/ 21 h 265"/>
                <a:gd name="T34" fmla="*/ 26 w 306"/>
                <a:gd name="T35" fmla="*/ 21 h 265"/>
                <a:gd name="T36" fmla="*/ 21 w 306"/>
                <a:gd name="T37" fmla="*/ 26 h 265"/>
                <a:gd name="T38" fmla="*/ 21 w 306"/>
                <a:gd name="T39" fmla="*/ 158 h 265"/>
                <a:gd name="T40" fmla="*/ 26 w 306"/>
                <a:gd name="T41" fmla="*/ 163 h 265"/>
                <a:gd name="T42" fmla="*/ 280 w 306"/>
                <a:gd name="T43" fmla="*/ 163 h 265"/>
                <a:gd name="T44" fmla="*/ 285 w 306"/>
                <a:gd name="T45" fmla="*/ 158 h 265"/>
                <a:gd name="T46" fmla="*/ 285 w 306"/>
                <a:gd name="T47" fmla="*/ 2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65">
                  <a:moveTo>
                    <a:pt x="306" y="199"/>
                  </a:moveTo>
                  <a:cubicBezTo>
                    <a:pt x="306" y="213"/>
                    <a:pt x="294" y="224"/>
                    <a:pt x="280" y="224"/>
                  </a:cubicBezTo>
                  <a:cubicBezTo>
                    <a:pt x="194" y="224"/>
                    <a:pt x="194" y="224"/>
                    <a:pt x="194" y="224"/>
                  </a:cubicBezTo>
                  <a:cubicBezTo>
                    <a:pt x="194" y="238"/>
                    <a:pt x="204" y="249"/>
                    <a:pt x="204" y="255"/>
                  </a:cubicBezTo>
                  <a:cubicBezTo>
                    <a:pt x="204" y="260"/>
                    <a:pt x="199" y="265"/>
                    <a:pt x="194" y="265"/>
                  </a:cubicBezTo>
                  <a:cubicBezTo>
                    <a:pt x="112" y="265"/>
                    <a:pt x="112" y="265"/>
                    <a:pt x="112" y="265"/>
                  </a:cubicBezTo>
                  <a:cubicBezTo>
                    <a:pt x="107" y="265"/>
                    <a:pt x="102" y="260"/>
                    <a:pt x="102" y="255"/>
                  </a:cubicBezTo>
                  <a:cubicBezTo>
                    <a:pt x="102" y="249"/>
                    <a:pt x="112" y="238"/>
                    <a:pt x="112" y="224"/>
                  </a:cubicBezTo>
                  <a:cubicBezTo>
                    <a:pt x="26" y="224"/>
                    <a:pt x="26" y="224"/>
                    <a:pt x="26" y="224"/>
                  </a:cubicBezTo>
                  <a:cubicBezTo>
                    <a:pt x="12" y="224"/>
                    <a:pt x="0" y="213"/>
                    <a:pt x="0" y="199"/>
                  </a:cubicBezTo>
                  <a:cubicBezTo>
                    <a:pt x="0" y="26"/>
                    <a:pt x="0" y="26"/>
                    <a:pt x="0" y="26"/>
                  </a:cubicBezTo>
                  <a:cubicBezTo>
                    <a:pt x="0" y="12"/>
                    <a:pt x="12" y="0"/>
                    <a:pt x="26" y="0"/>
                  </a:cubicBezTo>
                  <a:cubicBezTo>
                    <a:pt x="280" y="0"/>
                    <a:pt x="280" y="0"/>
                    <a:pt x="280" y="0"/>
                  </a:cubicBezTo>
                  <a:cubicBezTo>
                    <a:pt x="294" y="0"/>
                    <a:pt x="306" y="12"/>
                    <a:pt x="306" y="26"/>
                  </a:cubicBezTo>
                  <a:lnTo>
                    <a:pt x="306" y="199"/>
                  </a:lnTo>
                  <a:close/>
                  <a:moveTo>
                    <a:pt x="285" y="26"/>
                  </a:moveTo>
                  <a:cubicBezTo>
                    <a:pt x="285" y="23"/>
                    <a:pt x="283" y="21"/>
                    <a:pt x="280" y="21"/>
                  </a:cubicBezTo>
                  <a:cubicBezTo>
                    <a:pt x="26" y="21"/>
                    <a:pt x="26" y="21"/>
                    <a:pt x="26" y="21"/>
                  </a:cubicBezTo>
                  <a:cubicBezTo>
                    <a:pt x="23" y="21"/>
                    <a:pt x="21" y="23"/>
                    <a:pt x="21" y="26"/>
                  </a:cubicBezTo>
                  <a:cubicBezTo>
                    <a:pt x="21" y="158"/>
                    <a:pt x="21" y="158"/>
                    <a:pt x="21" y="158"/>
                  </a:cubicBezTo>
                  <a:cubicBezTo>
                    <a:pt x="21" y="161"/>
                    <a:pt x="23" y="163"/>
                    <a:pt x="26" y="163"/>
                  </a:cubicBezTo>
                  <a:cubicBezTo>
                    <a:pt x="280" y="163"/>
                    <a:pt x="280" y="163"/>
                    <a:pt x="280" y="163"/>
                  </a:cubicBezTo>
                  <a:cubicBezTo>
                    <a:pt x="283" y="163"/>
                    <a:pt x="285" y="161"/>
                    <a:pt x="285" y="158"/>
                  </a:cubicBezTo>
                  <a:lnTo>
                    <a:pt x="28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2" name="Freeform 349"/>
            <p:cNvSpPr>
              <a:spLocks noEditPoints="1"/>
            </p:cNvSpPr>
            <p:nvPr/>
          </p:nvSpPr>
          <p:spPr bwMode="auto">
            <a:xfrm>
              <a:off x="4273551" y="603250"/>
              <a:ext cx="361951" cy="251884"/>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3" name="Freeform 31"/>
            <p:cNvSpPr>
              <a:spLocks/>
            </p:cNvSpPr>
            <p:nvPr/>
          </p:nvSpPr>
          <p:spPr bwMode="auto">
            <a:xfrm>
              <a:off x="5118102" y="3725334"/>
              <a:ext cx="124884" cy="105833"/>
            </a:xfrm>
            <a:custGeom>
              <a:avLst/>
              <a:gdLst>
                <a:gd name="T0" fmla="*/ 13 w 50"/>
                <a:gd name="T1" fmla="*/ 8 h 42"/>
                <a:gd name="T2" fmla="*/ 4 w 50"/>
                <a:gd name="T3" fmla="*/ 26 h 42"/>
                <a:gd name="T4" fmla="*/ 35 w 50"/>
                <a:gd name="T5" fmla="*/ 12 h 42"/>
                <a:gd name="T6" fmla="*/ 1 w 50"/>
                <a:gd name="T7" fmla="*/ 39 h 42"/>
                <a:gd name="T8" fmla="*/ 5 w 50"/>
                <a:gd name="T9" fmla="*/ 40 h 42"/>
                <a:gd name="T10" fmla="*/ 10 w 50"/>
                <a:gd name="T11" fmla="*/ 32 h 42"/>
                <a:gd name="T12" fmla="*/ 29 w 50"/>
                <a:gd name="T13" fmla="*/ 31 h 42"/>
                <a:gd name="T14" fmla="*/ 48 w 50"/>
                <a:gd name="T15" fmla="*/ 7 h 42"/>
                <a:gd name="T16" fmla="*/ 13 w 50"/>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2">
                  <a:moveTo>
                    <a:pt x="13" y="8"/>
                  </a:moveTo>
                  <a:cubicBezTo>
                    <a:pt x="3" y="13"/>
                    <a:pt x="4" y="22"/>
                    <a:pt x="4" y="26"/>
                  </a:cubicBezTo>
                  <a:cubicBezTo>
                    <a:pt x="16" y="11"/>
                    <a:pt x="35" y="12"/>
                    <a:pt x="35" y="12"/>
                  </a:cubicBezTo>
                  <a:cubicBezTo>
                    <a:pt x="35" y="12"/>
                    <a:pt x="9" y="21"/>
                    <a:pt x="1" y="39"/>
                  </a:cubicBezTo>
                  <a:cubicBezTo>
                    <a:pt x="0" y="40"/>
                    <a:pt x="4" y="42"/>
                    <a:pt x="5" y="40"/>
                  </a:cubicBezTo>
                  <a:cubicBezTo>
                    <a:pt x="7" y="35"/>
                    <a:pt x="10" y="32"/>
                    <a:pt x="10" y="32"/>
                  </a:cubicBezTo>
                  <a:cubicBezTo>
                    <a:pt x="15" y="33"/>
                    <a:pt x="23" y="36"/>
                    <a:pt x="29" y="31"/>
                  </a:cubicBezTo>
                  <a:cubicBezTo>
                    <a:pt x="37" y="26"/>
                    <a:pt x="36" y="13"/>
                    <a:pt x="48" y="7"/>
                  </a:cubicBezTo>
                  <a:cubicBezTo>
                    <a:pt x="50" y="6"/>
                    <a:pt x="26" y="0"/>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4" name="Freeform 37"/>
            <p:cNvSpPr>
              <a:spLocks noEditPoints="1"/>
            </p:cNvSpPr>
            <p:nvPr/>
          </p:nvSpPr>
          <p:spPr bwMode="auto">
            <a:xfrm>
              <a:off x="5300135" y="4474634"/>
              <a:ext cx="196851" cy="215900"/>
            </a:xfrm>
            <a:custGeom>
              <a:avLst/>
              <a:gdLst>
                <a:gd name="T0" fmla="*/ 38 w 78"/>
                <a:gd name="T1" fmla="*/ 56 h 86"/>
                <a:gd name="T2" fmla="*/ 18 w 78"/>
                <a:gd name="T3" fmla="*/ 67 h 86"/>
                <a:gd name="T4" fmla="*/ 32 w 78"/>
                <a:gd name="T5" fmla="*/ 68 h 86"/>
                <a:gd name="T6" fmla="*/ 42 w 78"/>
                <a:gd name="T7" fmla="*/ 55 h 86"/>
                <a:gd name="T8" fmla="*/ 42 w 78"/>
                <a:gd name="T9" fmla="*/ 55 h 86"/>
                <a:gd name="T10" fmla="*/ 38 w 78"/>
                <a:gd name="T11" fmla="*/ 56 h 86"/>
                <a:gd name="T12" fmla="*/ 44 w 78"/>
                <a:gd name="T13" fmla="*/ 72 h 86"/>
                <a:gd name="T14" fmla="*/ 11 w 78"/>
                <a:gd name="T15" fmla="*/ 73 h 86"/>
                <a:gd name="T16" fmla="*/ 37 w 78"/>
                <a:gd name="T17" fmla="*/ 53 h 86"/>
                <a:gd name="T18" fmla="*/ 70 w 78"/>
                <a:gd name="T19" fmla="*/ 51 h 86"/>
                <a:gd name="T20" fmla="*/ 44 w 78"/>
                <a:gd name="T21" fmla="*/ 72 h 86"/>
                <a:gd name="T22" fmla="*/ 61 w 78"/>
                <a:gd name="T23" fmla="*/ 35 h 86"/>
                <a:gd name="T24" fmla="*/ 28 w 78"/>
                <a:gd name="T25" fmla="*/ 4 h 86"/>
                <a:gd name="T26" fmla="*/ 19 w 78"/>
                <a:gd name="T27" fmla="*/ 2 h 86"/>
                <a:gd name="T28" fmla="*/ 13 w 78"/>
                <a:gd name="T29" fmla="*/ 10 h 86"/>
                <a:gd name="T30" fmla="*/ 7 w 78"/>
                <a:gd name="T31" fmla="*/ 55 h 86"/>
                <a:gd name="T32" fmla="*/ 5 w 78"/>
                <a:gd name="T33" fmla="*/ 75 h 86"/>
                <a:gd name="T34" fmla="*/ 46 w 78"/>
                <a:gd name="T35" fmla="*/ 78 h 86"/>
                <a:gd name="T36" fmla="*/ 76 w 78"/>
                <a:gd name="T37" fmla="*/ 49 h 86"/>
                <a:gd name="T38" fmla="*/ 61 w 78"/>
                <a:gd name="T3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86">
                  <a:moveTo>
                    <a:pt x="38" y="56"/>
                  </a:moveTo>
                  <a:cubicBezTo>
                    <a:pt x="29" y="60"/>
                    <a:pt x="22" y="64"/>
                    <a:pt x="18" y="67"/>
                  </a:cubicBezTo>
                  <a:cubicBezTo>
                    <a:pt x="21" y="70"/>
                    <a:pt x="27" y="70"/>
                    <a:pt x="32" y="68"/>
                  </a:cubicBezTo>
                  <a:cubicBezTo>
                    <a:pt x="39" y="66"/>
                    <a:pt x="43" y="60"/>
                    <a:pt x="42" y="55"/>
                  </a:cubicBezTo>
                  <a:cubicBezTo>
                    <a:pt x="42" y="55"/>
                    <a:pt x="42" y="55"/>
                    <a:pt x="42" y="55"/>
                  </a:cubicBezTo>
                  <a:cubicBezTo>
                    <a:pt x="40" y="55"/>
                    <a:pt x="39" y="56"/>
                    <a:pt x="38" y="56"/>
                  </a:cubicBezTo>
                  <a:close/>
                  <a:moveTo>
                    <a:pt x="44" y="72"/>
                  </a:moveTo>
                  <a:cubicBezTo>
                    <a:pt x="26" y="79"/>
                    <a:pt x="11" y="75"/>
                    <a:pt x="11" y="73"/>
                  </a:cubicBezTo>
                  <a:cubicBezTo>
                    <a:pt x="10" y="70"/>
                    <a:pt x="17" y="60"/>
                    <a:pt x="37" y="53"/>
                  </a:cubicBezTo>
                  <a:cubicBezTo>
                    <a:pt x="57" y="45"/>
                    <a:pt x="69" y="48"/>
                    <a:pt x="70" y="51"/>
                  </a:cubicBezTo>
                  <a:cubicBezTo>
                    <a:pt x="70" y="53"/>
                    <a:pt x="62" y="66"/>
                    <a:pt x="44" y="72"/>
                  </a:cubicBezTo>
                  <a:close/>
                  <a:moveTo>
                    <a:pt x="61" y="35"/>
                  </a:moveTo>
                  <a:cubicBezTo>
                    <a:pt x="50" y="13"/>
                    <a:pt x="45" y="4"/>
                    <a:pt x="28" y="4"/>
                  </a:cubicBezTo>
                  <a:cubicBezTo>
                    <a:pt x="22" y="5"/>
                    <a:pt x="23" y="0"/>
                    <a:pt x="19" y="2"/>
                  </a:cubicBezTo>
                  <a:cubicBezTo>
                    <a:pt x="14" y="3"/>
                    <a:pt x="18" y="6"/>
                    <a:pt x="13" y="10"/>
                  </a:cubicBezTo>
                  <a:cubicBezTo>
                    <a:pt x="0" y="21"/>
                    <a:pt x="1" y="31"/>
                    <a:pt x="7" y="55"/>
                  </a:cubicBezTo>
                  <a:cubicBezTo>
                    <a:pt x="10" y="65"/>
                    <a:pt x="1" y="66"/>
                    <a:pt x="5" y="75"/>
                  </a:cubicBezTo>
                  <a:cubicBezTo>
                    <a:pt x="7" y="83"/>
                    <a:pt x="26" y="86"/>
                    <a:pt x="46" y="78"/>
                  </a:cubicBezTo>
                  <a:cubicBezTo>
                    <a:pt x="66" y="71"/>
                    <a:pt x="78" y="56"/>
                    <a:pt x="76" y="49"/>
                  </a:cubicBezTo>
                  <a:cubicBezTo>
                    <a:pt x="72" y="39"/>
                    <a:pt x="65" y="45"/>
                    <a:pt x="6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5" name="Freeform 38"/>
            <p:cNvSpPr>
              <a:spLocks noEditPoints="1"/>
            </p:cNvSpPr>
            <p:nvPr/>
          </p:nvSpPr>
          <p:spPr bwMode="auto">
            <a:xfrm>
              <a:off x="4993218" y="3718985"/>
              <a:ext cx="57151" cy="99484"/>
            </a:xfrm>
            <a:custGeom>
              <a:avLst/>
              <a:gdLst>
                <a:gd name="T0" fmla="*/ 20 w 23"/>
                <a:gd name="T1" fmla="*/ 32 h 40"/>
                <a:gd name="T2" fmla="*/ 3 w 23"/>
                <a:gd name="T3" fmla="*/ 32 h 40"/>
                <a:gd name="T4" fmla="*/ 3 w 23"/>
                <a:gd name="T5" fmla="*/ 5 h 40"/>
                <a:gd name="T6" fmla="*/ 20 w 23"/>
                <a:gd name="T7" fmla="*/ 5 h 40"/>
                <a:gd name="T8" fmla="*/ 20 w 23"/>
                <a:gd name="T9" fmla="*/ 32 h 40"/>
                <a:gd name="T10" fmla="*/ 12 w 23"/>
                <a:gd name="T11" fmla="*/ 38 h 40"/>
                <a:gd name="T12" fmla="*/ 9 w 23"/>
                <a:gd name="T13" fmla="*/ 36 h 40"/>
                <a:gd name="T14" fmla="*/ 12 w 23"/>
                <a:gd name="T15" fmla="*/ 34 h 40"/>
                <a:gd name="T16" fmla="*/ 14 w 23"/>
                <a:gd name="T17" fmla="*/ 36 h 40"/>
                <a:gd name="T18" fmla="*/ 12 w 23"/>
                <a:gd name="T19" fmla="*/ 38 h 40"/>
                <a:gd name="T20" fmla="*/ 19 w 23"/>
                <a:gd name="T21" fmla="*/ 0 h 40"/>
                <a:gd name="T22" fmla="*/ 4 w 23"/>
                <a:gd name="T23" fmla="*/ 0 h 40"/>
                <a:gd name="T24" fmla="*/ 0 w 23"/>
                <a:gd name="T25" fmla="*/ 4 h 40"/>
                <a:gd name="T26" fmla="*/ 0 w 23"/>
                <a:gd name="T27" fmla="*/ 36 h 40"/>
                <a:gd name="T28" fmla="*/ 4 w 23"/>
                <a:gd name="T29" fmla="*/ 40 h 40"/>
                <a:gd name="T30" fmla="*/ 19 w 23"/>
                <a:gd name="T31" fmla="*/ 40 h 40"/>
                <a:gd name="T32" fmla="*/ 23 w 23"/>
                <a:gd name="T33" fmla="*/ 36 h 40"/>
                <a:gd name="T34" fmla="*/ 23 w 23"/>
                <a:gd name="T35" fmla="*/ 4 h 40"/>
                <a:gd name="T36" fmla="*/ 19 w 23"/>
                <a:gd name="T3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0">
                  <a:moveTo>
                    <a:pt x="20" y="32"/>
                  </a:moveTo>
                  <a:cubicBezTo>
                    <a:pt x="3" y="32"/>
                    <a:pt x="3" y="32"/>
                    <a:pt x="3" y="32"/>
                  </a:cubicBezTo>
                  <a:cubicBezTo>
                    <a:pt x="3" y="5"/>
                    <a:pt x="3" y="5"/>
                    <a:pt x="3" y="5"/>
                  </a:cubicBezTo>
                  <a:cubicBezTo>
                    <a:pt x="20" y="5"/>
                    <a:pt x="20" y="5"/>
                    <a:pt x="20" y="5"/>
                  </a:cubicBezTo>
                  <a:lnTo>
                    <a:pt x="20" y="32"/>
                  </a:lnTo>
                  <a:close/>
                  <a:moveTo>
                    <a:pt x="12" y="38"/>
                  </a:moveTo>
                  <a:cubicBezTo>
                    <a:pt x="10" y="38"/>
                    <a:pt x="9" y="37"/>
                    <a:pt x="9" y="36"/>
                  </a:cubicBezTo>
                  <a:cubicBezTo>
                    <a:pt x="9" y="35"/>
                    <a:pt x="10" y="34"/>
                    <a:pt x="12" y="34"/>
                  </a:cubicBezTo>
                  <a:cubicBezTo>
                    <a:pt x="13" y="34"/>
                    <a:pt x="14" y="35"/>
                    <a:pt x="14" y="36"/>
                  </a:cubicBezTo>
                  <a:cubicBezTo>
                    <a:pt x="14" y="37"/>
                    <a:pt x="13" y="38"/>
                    <a:pt x="12" y="38"/>
                  </a:cubicBezTo>
                  <a:close/>
                  <a:moveTo>
                    <a:pt x="19" y="0"/>
                  </a:moveTo>
                  <a:cubicBezTo>
                    <a:pt x="4" y="0"/>
                    <a:pt x="4" y="0"/>
                    <a:pt x="4" y="0"/>
                  </a:cubicBezTo>
                  <a:cubicBezTo>
                    <a:pt x="2" y="0"/>
                    <a:pt x="0" y="2"/>
                    <a:pt x="0" y="4"/>
                  </a:cubicBezTo>
                  <a:cubicBezTo>
                    <a:pt x="0" y="36"/>
                    <a:pt x="0" y="36"/>
                    <a:pt x="0" y="36"/>
                  </a:cubicBezTo>
                  <a:cubicBezTo>
                    <a:pt x="0" y="38"/>
                    <a:pt x="2" y="40"/>
                    <a:pt x="4" y="40"/>
                  </a:cubicBezTo>
                  <a:cubicBezTo>
                    <a:pt x="19" y="40"/>
                    <a:pt x="19" y="40"/>
                    <a:pt x="19" y="40"/>
                  </a:cubicBezTo>
                  <a:cubicBezTo>
                    <a:pt x="22" y="40"/>
                    <a:pt x="23" y="38"/>
                    <a:pt x="23" y="36"/>
                  </a:cubicBezTo>
                  <a:cubicBezTo>
                    <a:pt x="23" y="4"/>
                    <a:pt x="23" y="4"/>
                    <a:pt x="23" y="4"/>
                  </a:cubicBezTo>
                  <a:cubicBezTo>
                    <a:pt x="23" y="2"/>
                    <a:pt x="22"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6" name="Freeform 47"/>
            <p:cNvSpPr>
              <a:spLocks noEditPoints="1"/>
            </p:cNvSpPr>
            <p:nvPr/>
          </p:nvSpPr>
          <p:spPr bwMode="auto">
            <a:xfrm>
              <a:off x="5375887" y="4303331"/>
              <a:ext cx="93133" cy="97367"/>
            </a:xfrm>
            <a:custGeom>
              <a:avLst/>
              <a:gdLst>
                <a:gd name="T0" fmla="*/ 18 w 37"/>
                <a:gd name="T1" fmla="*/ 17 h 39"/>
                <a:gd name="T2" fmla="*/ 12 w 37"/>
                <a:gd name="T3" fmla="*/ 33 h 39"/>
                <a:gd name="T4" fmla="*/ 18 w 37"/>
                <a:gd name="T5" fmla="*/ 39 h 39"/>
                <a:gd name="T6" fmla="*/ 25 w 37"/>
                <a:gd name="T7" fmla="*/ 33 h 39"/>
                <a:gd name="T8" fmla="*/ 19 w 37"/>
                <a:gd name="T9" fmla="*/ 17 h 39"/>
                <a:gd name="T10" fmla="*/ 18 w 37"/>
                <a:gd name="T11" fmla="*/ 17 h 39"/>
                <a:gd name="T12" fmla="*/ 31 w 37"/>
                <a:gd name="T13" fmla="*/ 0 h 39"/>
                <a:gd name="T14" fmla="*/ 30 w 37"/>
                <a:gd name="T15" fmla="*/ 0 h 39"/>
                <a:gd name="T16" fmla="*/ 24 w 37"/>
                <a:gd name="T17" fmla="*/ 15 h 39"/>
                <a:gd name="T18" fmla="*/ 30 w 37"/>
                <a:gd name="T19" fmla="*/ 22 h 39"/>
                <a:gd name="T20" fmla="*/ 37 w 37"/>
                <a:gd name="T21" fmla="*/ 15 h 39"/>
                <a:gd name="T22" fmla="*/ 31 w 37"/>
                <a:gd name="T23" fmla="*/ 0 h 39"/>
                <a:gd name="T24" fmla="*/ 7 w 37"/>
                <a:gd name="T25" fmla="*/ 0 h 39"/>
                <a:gd name="T26" fmla="*/ 6 w 37"/>
                <a:gd name="T27" fmla="*/ 0 h 39"/>
                <a:gd name="T28" fmla="*/ 0 w 37"/>
                <a:gd name="T29" fmla="*/ 15 h 39"/>
                <a:gd name="T30" fmla="*/ 6 w 37"/>
                <a:gd name="T31" fmla="*/ 22 h 39"/>
                <a:gd name="T32" fmla="*/ 13 w 37"/>
                <a:gd name="T33" fmla="*/ 15 h 39"/>
                <a:gd name="T34" fmla="*/ 7 w 37"/>
                <a:gd name="T3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9">
                  <a:moveTo>
                    <a:pt x="18" y="17"/>
                  </a:moveTo>
                  <a:cubicBezTo>
                    <a:pt x="17" y="25"/>
                    <a:pt x="12" y="27"/>
                    <a:pt x="12" y="33"/>
                  </a:cubicBezTo>
                  <a:cubicBezTo>
                    <a:pt x="12" y="36"/>
                    <a:pt x="15" y="39"/>
                    <a:pt x="18" y="39"/>
                  </a:cubicBezTo>
                  <a:cubicBezTo>
                    <a:pt x="22" y="39"/>
                    <a:pt x="25" y="36"/>
                    <a:pt x="25" y="33"/>
                  </a:cubicBezTo>
                  <a:cubicBezTo>
                    <a:pt x="25" y="27"/>
                    <a:pt x="20" y="25"/>
                    <a:pt x="19" y="17"/>
                  </a:cubicBezTo>
                  <a:cubicBezTo>
                    <a:pt x="18" y="17"/>
                    <a:pt x="18" y="17"/>
                    <a:pt x="18" y="17"/>
                  </a:cubicBezTo>
                  <a:moveTo>
                    <a:pt x="31" y="0"/>
                  </a:moveTo>
                  <a:cubicBezTo>
                    <a:pt x="30" y="0"/>
                    <a:pt x="30" y="0"/>
                    <a:pt x="30" y="0"/>
                  </a:cubicBezTo>
                  <a:cubicBezTo>
                    <a:pt x="29" y="8"/>
                    <a:pt x="24" y="10"/>
                    <a:pt x="24" y="15"/>
                  </a:cubicBezTo>
                  <a:cubicBezTo>
                    <a:pt x="24" y="19"/>
                    <a:pt x="27" y="22"/>
                    <a:pt x="30" y="22"/>
                  </a:cubicBezTo>
                  <a:cubicBezTo>
                    <a:pt x="34" y="22"/>
                    <a:pt x="37" y="19"/>
                    <a:pt x="37" y="15"/>
                  </a:cubicBezTo>
                  <a:cubicBezTo>
                    <a:pt x="37" y="10"/>
                    <a:pt x="32" y="8"/>
                    <a:pt x="31" y="0"/>
                  </a:cubicBezTo>
                  <a:moveTo>
                    <a:pt x="7" y="0"/>
                  </a:moveTo>
                  <a:cubicBezTo>
                    <a:pt x="6" y="0"/>
                    <a:pt x="6" y="0"/>
                    <a:pt x="6" y="0"/>
                  </a:cubicBezTo>
                  <a:cubicBezTo>
                    <a:pt x="5" y="8"/>
                    <a:pt x="0" y="10"/>
                    <a:pt x="0" y="15"/>
                  </a:cubicBezTo>
                  <a:cubicBezTo>
                    <a:pt x="0" y="19"/>
                    <a:pt x="3" y="22"/>
                    <a:pt x="6" y="22"/>
                  </a:cubicBezTo>
                  <a:cubicBezTo>
                    <a:pt x="10" y="22"/>
                    <a:pt x="13" y="19"/>
                    <a:pt x="13" y="15"/>
                  </a:cubicBezTo>
                  <a:cubicBezTo>
                    <a:pt x="13" y="10"/>
                    <a:pt x="8" y="8"/>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7" name="Freeform 51"/>
            <p:cNvSpPr>
              <a:spLocks noEditPoints="1"/>
            </p:cNvSpPr>
            <p:nvPr/>
          </p:nvSpPr>
          <p:spPr bwMode="auto">
            <a:xfrm>
              <a:off x="5988051" y="3706285"/>
              <a:ext cx="84667" cy="105833"/>
            </a:xfrm>
            <a:custGeom>
              <a:avLst/>
              <a:gdLst>
                <a:gd name="T0" fmla="*/ 34 w 34"/>
                <a:gd name="T1" fmla="*/ 37 h 42"/>
                <a:gd name="T2" fmla="*/ 29 w 34"/>
                <a:gd name="T3" fmla="*/ 42 h 42"/>
                <a:gd name="T4" fmla="*/ 5 w 34"/>
                <a:gd name="T5" fmla="*/ 42 h 42"/>
                <a:gd name="T6" fmla="*/ 0 w 34"/>
                <a:gd name="T7" fmla="*/ 37 h 42"/>
                <a:gd name="T8" fmla="*/ 0 w 34"/>
                <a:gd name="T9" fmla="*/ 4 h 42"/>
                <a:gd name="T10" fmla="*/ 5 w 34"/>
                <a:gd name="T11" fmla="*/ 0 h 42"/>
                <a:gd name="T12" fmla="*/ 29 w 34"/>
                <a:gd name="T13" fmla="*/ 0 h 42"/>
                <a:gd name="T14" fmla="*/ 34 w 34"/>
                <a:gd name="T15" fmla="*/ 4 h 42"/>
                <a:gd name="T16" fmla="*/ 34 w 34"/>
                <a:gd name="T17" fmla="*/ 37 h 42"/>
                <a:gd name="T18" fmla="*/ 30 w 34"/>
                <a:gd name="T19" fmla="*/ 4 h 42"/>
                <a:gd name="T20" fmla="*/ 29 w 34"/>
                <a:gd name="T21" fmla="*/ 3 h 42"/>
                <a:gd name="T22" fmla="*/ 5 w 34"/>
                <a:gd name="T23" fmla="*/ 3 h 42"/>
                <a:gd name="T24" fmla="*/ 4 w 34"/>
                <a:gd name="T25" fmla="*/ 4 h 42"/>
                <a:gd name="T26" fmla="*/ 4 w 34"/>
                <a:gd name="T27" fmla="*/ 33 h 42"/>
                <a:gd name="T28" fmla="*/ 5 w 34"/>
                <a:gd name="T29" fmla="*/ 34 h 42"/>
                <a:gd name="T30" fmla="*/ 29 w 34"/>
                <a:gd name="T31" fmla="*/ 34 h 42"/>
                <a:gd name="T32" fmla="*/ 30 w 34"/>
                <a:gd name="T33" fmla="*/ 33 h 42"/>
                <a:gd name="T34" fmla="*/ 30 w 34"/>
                <a:gd name="T35" fmla="*/ 4 h 42"/>
                <a:gd name="T36" fmla="*/ 17 w 34"/>
                <a:gd name="T37" fmla="*/ 36 h 42"/>
                <a:gd name="T38" fmla="*/ 15 w 34"/>
                <a:gd name="T39" fmla="*/ 38 h 42"/>
                <a:gd name="T40" fmla="*/ 17 w 34"/>
                <a:gd name="T41" fmla="*/ 40 h 42"/>
                <a:gd name="T42" fmla="*/ 19 w 34"/>
                <a:gd name="T43" fmla="*/ 38 h 42"/>
                <a:gd name="T44" fmla="*/ 17 w 34"/>
                <a:gd name="T45"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2">
                  <a:moveTo>
                    <a:pt x="34" y="37"/>
                  </a:moveTo>
                  <a:cubicBezTo>
                    <a:pt x="34" y="39"/>
                    <a:pt x="32" y="42"/>
                    <a:pt x="29" y="42"/>
                  </a:cubicBezTo>
                  <a:cubicBezTo>
                    <a:pt x="5" y="42"/>
                    <a:pt x="5" y="42"/>
                    <a:pt x="5" y="42"/>
                  </a:cubicBezTo>
                  <a:cubicBezTo>
                    <a:pt x="2" y="42"/>
                    <a:pt x="0" y="39"/>
                    <a:pt x="0" y="37"/>
                  </a:cubicBezTo>
                  <a:cubicBezTo>
                    <a:pt x="0" y="4"/>
                    <a:pt x="0" y="4"/>
                    <a:pt x="0" y="4"/>
                  </a:cubicBezTo>
                  <a:cubicBezTo>
                    <a:pt x="0" y="2"/>
                    <a:pt x="2" y="0"/>
                    <a:pt x="5" y="0"/>
                  </a:cubicBezTo>
                  <a:cubicBezTo>
                    <a:pt x="29" y="0"/>
                    <a:pt x="29" y="0"/>
                    <a:pt x="29" y="0"/>
                  </a:cubicBezTo>
                  <a:cubicBezTo>
                    <a:pt x="32" y="0"/>
                    <a:pt x="34" y="2"/>
                    <a:pt x="34" y="4"/>
                  </a:cubicBezTo>
                  <a:lnTo>
                    <a:pt x="34" y="37"/>
                  </a:lnTo>
                  <a:close/>
                  <a:moveTo>
                    <a:pt x="30" y="4"/>
                  </a:moveTo>
                  <a:cubicBezTo>
                    <a:pt x="30" y="4"/>
                    <a:pt x="30" y="3"/>
                    <a:pt x="29" y="3"/>
                  </a:cubicBezTo>
                  <a:cubicBezTo>
                    <a:pt x="5" y="3"/>
                    <a:pt x="5" y="3"/>
                    <a:pt x="5" y="3"/>
                  </a:cubicBezTo>
                  <a:cubicBezTo>
                    <a:pt x="4" y="3"/>
                    <a:pt x="4" y="4"/>
                    <a:pt x="4" y="4"/>
                  </a:cubicBezTo>
                  <a:cubicBezTo>
                    <a:pt x="4" y="33"/>
                    <a:pt x="4" y="33"/>
                    <a:pt x="4" y="33"/>
                  </a:cubicBezTo>
                  <a:cubicBezTo>
                    <a:pt x="4" y="33"/>
                    <a:pt x="4" y="34"/>
                    <a:pt x="5" y="34"/>
                  </a:cubicBezTo>
                  <a:cubicBezTo>
                    <a:pt x="29" y="34"/>
                    <a:pt x="29" y="34"/>
                    <a:pt x="29" y="34"/>
                  </a:cubicBezTo>
                  <a:cubicBezTo>
                    <a:pt x="30" y="34"/>
                    <a:pt x="30" y="33"/>
                    <a:pt x="30" y="33"/>
                  </a:cubicBezTo>
                  <a:lnTo>
                    <a:pt x="30" y="4"/>
                  </a:lnTo>
                  <a:close/>
                  <a:moveTo>
                    <a:pt x="17" y="36"/>
                  </a:moveTo>
                  <a:cubicBezTo>
                    <a:pt x="16" y="36"/>
                    <a:pt x="15" y="37"/>
                    <a:pt x="15" y="38"/>
                  </a:cubicBezTo>
                  <a:cubicBezTo>
                    <a:pt x="15" y="39"/>
                    <a:pt x="16" y="40"/>
                    <a:pt x="17" y="40"/>
                  </a:cubicBezTo>
                  <a:cubicBezTo>
                    <a:pt x="18" y="40"/>
                    <a:pt x="19" y="39"/>
                    <a:pt x="19" y="38"/>
                  </a:cubicBezTo>
                  <a:cubicBezTo>
                    <a:pt x="19" y="37"/>
                    <a:pt x="18" y="36"/>
                    <a:pt x="1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8" name="Freeform 52"/>
            <p:cNvSpPr>
              <a:spLocks noEditPoints="1"/>
            </p:cNvSpPr>
            <p:nvPr/>
          </p:nvSpPr>
          <p:spPr bwMode="auto">
            <a:xfrm>
              <a:off x="6229351" y="3824818"/>
              <a:ext cx="175684" cy="169333"/>
            </a:xfrm>
            <a:custGeom>
              <a:avLst/>
              <a:gdLst>
                <a:gd name="T0" fmla="*/ 69 w 70"/>
                <a:gd name="T1" fmla="*/ 35 h 68"/>
                <a:gd name="T2" fmla="*/ 68 w 70"/>
                <a:gd name="T3" fmla="*/ 35 h 68"/>
                <a:gd name="T4" fmla="*/ 60 w 70"/>
                <a:gd name="T5" fmla="*/ 31 h 68"/>
                <a:gd name="T6" fmla="*/ 50 w 70"/>
                <a:gd name="T7" fmla="*/ 36 h 68"/>
                <a:gd name="T8" fmla="*/ 49 w 70"/>
                <a:gd name="T9" fmla="*/ 39 h 68"/>
                <a:gd name="T10" fmla="*/ 47 w 70"/>
                <a:gd name="T11" fmla="*/ 39 h 68"/>
                <a:gd name="T12" fmla="*/ 46 w 70"/>
                <a:gd name="T13" fmla="*/ 39 h 68"/>
                <a:gd name="T14" fmla="*/ 45 w 70"/>
                <a:gd name="T15" fmla="*/ 36 h 68"/>
                <a:gd name="T16" fmla="*/ 35 w 70"/>
                <a:gd name="T17" fmla="*/ 31 h 68"/>
                <a:gd name="T18" fmla="*/ 25 w 70"/>
                <a:gd name="T19" fmla="*/ 36 h 68"/>
                <a:gd name="T20" fmla="*/ 24 w 70"/>
                <a:gd name="T21" fmla="*/ 39 h 68"/>
                <a:gd name="T22" fmla="*/ 23 w 70"/>
                <a:gd name="T23" fmla="*/ 39 h 68"/>
                <a:gd name="T24" fmla="*/ 22 w 70"/>
                <a:gd name="T25" fmla="*/ 39 h 68"/>
                <a:gd name="T26" fmla="*/ 20 w 70"/>
                <a:gd name="T27" fmla="*/ 36 h 68"/>
                <a:gd name="T28" fmla="*/ 11 w 70"/>
                <a:gd name="T29" fmla="*/ 31 h 68"/>
                <a:gd name="T30" fmla="*/ 2 w 70"/>
                <a:gd name="T31" fmla="*/ 35 h 68"/>
                <a:gd name="T32" fmla="*/ 1 w 70"/>
                <a:gd name="T33" fmla="*/ 35 h 68"/>
                <a:gd name="T34" fmla="*/ 0 w 70"/>
                <a:gd name="T35" fmla="*/ 34 h 68"/>
                <a:gd name="T36" fmla="*/ 0 w 70"/>
                <a:gd name="T37" fmla="*/ 33 h 68"/>
                <a:gd name="T38" fmla="*/ 35 w 70"/>
                <a:gd name="T39" fmla="*/ 8 h 68"/>
                <a:gd name="T40" fmla="*/ 70 w 70"/>
                <a:gd name="T41" fmla="*/ 33 h 68"/>
                <a:gd name="T42" fmla="*/ 70 w 70"/>
                <a:gd name="T43" fmla="*/ 34 h 68"/>
                <a:gd name="T44" fmla="*/ 69 w 70"/>
                <a:gd name="T45" fmla="*/ 35 h 68"/>
                <a:gd name="T46" fmla="*/ 38 w 70"/>
                <a:gd name="T47" fmla="*/ 57 h 68"/>
                <a:gd name="T48" fmla="*/ 27 w 70"/>
                <a:gd name="T49" fmla="*/ 68 h 68"/>
                <a:gd name="T50" fmla="*/ 16 w 70"/>
                <a:gd name="T51" fmla="*/ 57 h 68"/>
                <a:gd name="T52" fmla="*/ 19 w 70"/>
                <a:gd name="T53" fmla="*/ 54 h 68"/>
                <a:gd name="T54" fmla="*/ 22 w 70"/>
                <a:gd name="T55" fmla="*/ 57 h 68"/>
                <a:gd name="T56" fmla="*/ 27 w 70"/>
                <a:gd name="T57" fmla="*/ 62 h 68"/>
                <a:gd name="T58" fmla="*/ 32 w 70"/>
                <a:gd name="T59" fmla="*/ 57 h 68"/>
                <a:gd name="T60" fmla="*/ 32 w 70"/>
                <a:gd name="T61" fmla="*/ 32 h 68"/>
                <a:gd name="T62" fmla="*/ 35 w 70"/>
                <a:gd name="T63" fmla="*/ 32 h 68"/>
                <a:gd name="T64" fmla="*/ 38 w 70"/>
                <a:gd name="T65" fmla="*/ 32 h 68"/>
                <a:gd name="T66" fmla="*/ 38 w 70"/>
                <a:gd name="T67" fmla="*/ 57 h 68"/>
                <a:gd name="T68" fmla="*/ 38 w 70"/>
                <a:gd name="T69" fmla="*/ 7 h 68"/>
                <a:gd name="T70" fmla="*/ 35 w 70"/>
                <a:gd name="T71" fmla="*/ 7 h 68"/>
                <a:gd name="T72" fmla="*/ 32 w 70"/>
                <a:gd name="T73" fmla="*/ 7 h 68"/>
                <a:gd name="T74" fmla="*/ 32 w 70"/>
                <a:gd name="T75" fmla="*/ 3 h 68"/>
                <a:gd name="T76" fmla="*/ 35 w 70"/>
                <a:gd name="T77" fmla="*/ 0 h 68"/>
                <a:gd name="T78" fmla="*/ 38 w 70"/>
                <a:gd name="T79" fmla="*/ 3 h 68"/>
                <a:gd name="T80" fmla="*/ 38 w 70"/>
                <a:gd name="T81"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68">
                  <a:moveTo>
                    <a:pt x="69" y="35"/>
                  </a:moveTo>
                  <a:cubicBezTo>
                    <a:pt x="68" y="35"/>
                    <a:pt x="68" y="35"/>
                    <a:pt x="68" y="35"/>
                  </a:cubicBezTo>
                  <a:cubicBezTo>
                    <a:pt x="65" y="32"/>
                    <a:pt x="63" y="31"/>
                    <a:pt x="60" y="31"/>
                  </a:cubicBezTo>
                  <a:cubicBezTo>
                    <a:pt x="56" y="31"/>
                    <a:pt x="52" y="33"/>
                    <a:pt x="50" y="36"/>
                  </a:cubicBezTo>
                  <a:cubicBezTo>
                    <a:pt x="49" y="37"/>
                    <a:pt x="49" y="38"/>
                    <a:pt x="49" y="39"/>
                  </a:cubicBezTo>
                  <a:cubicBezTo>
                    <a:pt x="48" y="39"/>
                    <a:pt x="48" y="39"/>
                    <a:pt x="47" y="39"/>
                  </a:cubicBezTo>
                  <a:cubicBezTo>
                    <a:pt x="47" y="39"/>
                    <a:pt x="46" y="39"/>
                    <a:pt x="46" y="39"/>
                  </a:cubicBezTo>
                  <a:cubicBezTo>
                    <a:pt x="46" y="38"/>
                    <a:pt x="45" y="37"/>
                    <a:pt x="45" y="36"/>
                  </a:cubicBezTo>
                  <a:cubicBezTo>
                    <a:pt x="43" y="33"/>
                    <a:pt x="39" y="31"/>
                    <a:pt x="35" y="31"/>
                  </a:cubicBezTo>
                  <a:cubicBezTo>
                    <a:pt x="31" y="31"/>
                    <a:pt x="28" y="33"/>
                    <a:pt x="25" y="36"/>
                  </a:cubicBezTo>
                  <a:cubicBezTo>
                    <a:pt x="25" y="37"/>
                    <a:pt x="25" y="38"/>
                    <a:pt x="24" y="39"/>
                  </a:cubicBezTo>
                  <a:cubicBezTo>
                    <a:pt x="24" y="39"/>
                    <a:pt x="23" y="39"/>
                    <a:pt x="23" y="39"/>
                  </a:cubicBezTo>
                  <a:cubicBezTo>
                    <a:pt x="22" y="39"/>
                    <a:pt x="22" y="39"/>
                    <a:pt x="22" y="39"/>
                  </a:cubicBezTo>
                  <a:cubicBezTo>
                    <a:pt x="21" y="38"/>
                    <a:pt x="21" y="37"/>
                    <a:pt x="20" y="36"/>
                  </a:cubicBezTo>
                  <a:cubicBezTo>
                    <a:pt x="18" y="33"/>
                    <a:pt x="15" y="31"/>
                    <a:pt x="11" y="31"/>
                  </a:cubicBezTo>
                  <a:cubicBezTo>
                    <a:pt x="7" y="31"/>
                    <a:pt x="5" y="32"/>
                    <a:pt x="2" y="35"/>
                  </a:cubicBezTo>
                  <a:cubicBezTo>
                    <a:pt x="2" y="35"/>
                    <a:pt x="2" y="35"/>
                    <a:pt x="1" y="35"/>
                  </a:cubicBezTo>
                  <a:cubicBezTo>
                    <a:pt x="1" y="35"/>
                    <a:pt x="0" y="34"/>
                    <a:pt x="0" y="34"/>
                  </a:cubicBezTo>
                  <a:cubicBezTo>
                    <a:pt x="0" y="33"/>
                    <a:pt x="0" y="33"/>
                    <a:pt x="0" y="33"/>
                  </a:cubicBezTo>
                  <a:cubicBezTo>
                    <a:pt x="4" y="17"/>
                    <a:pt x="19" y="8"/>
                    <a:pt x="35" y="8"/>
                  </a:cubicBezTo>
                  <a:cubicBezTo>
                    <a:pt x="51" y="8"/>
                    <a:pt x="66" y="17"/>
                    <a:pt x="70" y="33"/>
                  </a:cubicBezTo>
                  <a:cubicBezTo>
                    <a:pt x="70" y="34"/>
                    <a:pt x="70" y="34"/>
                    <a:pt x="70" y="34"/>
                  </a:cubicBezTo>
                  <a:cubicBezTo>
                    <a:pt x="70" y="34"/>
                    <a:pt x="70" y="35"/>
                    <a:pt x="69" y="35"/>
                  </a:cubicBezTo>
                  <a:close/>
                  <a:moveTo>
                    <a:pt x="38" y="57"/>
                  </a:moveTo>
                  <a:cubicBezTo>
                    <a:pt x="38" y="63"/>
                    <a:pt x="33" y="68"/>
                    <a:pt x="27" y="68"/>
                  </a:cubicBezTo>
                  <a:cubicBezTo>
                    <a:pt x="21" y="68"/>
                    <a:pt x="16" y="63"/>
                    <a:pt x="16" y="57"/>
                  </a:cubicBezTo>
                  <a:cubicBezTo>
                    <a:pt x="16" y="55"/>
                    <a:pt x="18" y="54"/>
                    <a:pt x="19" y="54"/>
                  </a:cubicBezTo>
                  <a:cubicBezTo>
                    <a:pt x="20" y="54"/>
                    <a:pt x="22" y="55"/>
                    <a:pt x="22" y="57"/>
                  </a:cubicBezTo>
                  <a:cubicBezTo>
                    <a:pt x="22" y="60"/>
                    <a:pt x="24" y="62"/>
                    <a:pt x="27" y="62"/>
                  </a:cubicBezTo>
                  <a:cubicBezTo>
                    <a:pt x="30" y="62"/>
                    <a:pt x="32" y="60"/>
                    <a:pt x="32" y="57"/>
                  </a:cubicBezTo>
                  <a:cubicBezTo>
                    <a:pt x="32" y="32"/>
                    <a:pt x="32" y="32"/>
                    <a:pt x="32" y="32"/>
                  </a:cubicBezTo>
                  <a:cubicBezTo>
                    <a:pt x="33" y="32"/>
                    <a:pt x="34" y="32"/>
                    <a:pt x="35" y="32"/>
                  </a:cubicBezTo>
                  <a:cubicBezTo>
                    <a:pt x="36" y="32"/>
                    <a:pt x="37" y="32"/>
                    <a:pt x="38" y="32"/>
                  </a:cubicBezTo>
                  <a:lnTo>
                    <a:pt x="38" y="57"/>
                  </a:lnTo>
                  <a:close/>
                  <a:moveTo>
                    <a:pt x="38" y="7"/>
                  </a:moveTo>
                  <a:cubicBezTo>
                    <a:pt x="37" y="7"/>
                    <a:pt x="36" y="7"/>
                    <a:pt x="35" y="7"/>
                  </a:cubicBezTo>
                  <a:cubicBezTo>
                    <a:pt x="34" y="7"/>
                    <a:pt x="33" y="7"/>
                    <a:pt x="32" y="7"/>
                  </a:cubicBezTo>
                  <a:cubicBezTo>
                    <a:pt x="32" y="3"/>
                    <a:pt x="32" y="3"/>
                    <a:pt x="32" y="3"/>
                  </a:cubicBezTo>
                  <a:cubicBezTo>
                    <a:pt x="32" y="2"/>
                    <a:pt x="34" y="0"/>
                    <a:pt x="35" y="0"/>
                  </a:cubicBezTo>
                  <a:cubicBezTo>
                    <a:pt x="37" y="0"/>
                    <a:pt x="38" y="2"/>
                    <a:pt x="38" y="3"/>
                  </a:cubicBezTo>
                  <a:lnTo>
                    <a:pt x="3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99" name="Freeform 53"/>
            <p:cNvSpPr>
              <a:spLocks noEditPoints="1"/>
            </p:cNvSpPr>
            <p:nvPr/>
          </p:nvSpPr>
          <p:spPr bwMode="auto">
            <a:xfrm>
              <a:off x="5528735" y="3606801"/>
              <a:ext cx="112184" cy="91017"/>
            </a:xfrm>
            <a:custGeom>
              <a:avLst/>
              <a:gdLst>
                <a:gd name="T0" fmla="*/ 45 w 45"/>
                <a:gd name="T1" fmla="*/ 29 h 37"/>
                <a:gd name="T2" fmla="*/ 43 w 45"/>
                <a:gd name="T3" fmla="*/ 30 h 37"/>
                <a:gd name="T4" fmla="*/ 39 w 45"/>
                <a:gd name="T5" fmla="*/ 30 h 37"/>
                <a:gd name="T6" fmla="*/ 33 w 45"/>
                <a:gd name="T7" fmla="*/ 37 h 37"/>
                <a:gd name="T8" fmla="*/ 26 w 45"/>
                <a:gd name="T9" fmla="*/ 30 h 37"/>
                <a:gd name="T10" fmla="*/ 17 w 45"/>
                <a:gd name="T11" fmla="*/ 30 h 37"/>
                <a:gd name="T12" fmla="*/ 11 w 45"/>
                <a:gd name="T13" fmla="*/ 37 h 37"/>
                <a:gd name="T14" fmla="*/ 5 w 45"/>
                <a:gd name="T15" fmla="*/ 30 h 37"/>
                <a:gd name="T16" fmla="*/ 2 w 45"/>
                <a:gd name="T17" fmla="*/ 30 h 37"/>
                <a:gd name="T18" fmla="*/ 0 w 45"/>
                <a:gd name="T19" fmla="*/ 29 h 37"/>
                <a:gd name="T20" fmla="*/ 2 w 45"/>
                <a:gd name="T21" fmla="*/ 27 h 37"/>
                <a:gd name="T22" fmla="*/ 2 w 45"/>
                <a:gd name="T23" fmla="*/ 17 h 37"/>
                <a:gd name="T24" fmla="*/ 3 w 45"/>
                <a:gd name="T25" fmla="*/ 15 h 37"/>
                <a:gd name="T26" fmla="*/ 8 w 45"/>
                <a:gd name="T27" fmla="*/ 10 h 37"/>
                <a:gd name="T28" fmla="*/ 10 w 45"/>
                <a:gd name="T29" fmla="*/ 9 h 37"/>
                <a:gd name="T30" fmla="*/ 14 w 45"/>
                <a:gd name="T31" fmla="*/ 9 h 37"/>
                <a:gd name="T32" fmla="*/ 14 w 45"/>
                <a:gd name="T33" fmla="*/ 1 h 37"/>
                <a:gd name="T34" fmla="*/ 16 w 45"/>
                <a:gd name="T35" fmla="*/ 0 h 37"/>
                <a:gd name="T36" fmla="*/ 43 w 45"/>
                <a:gd name="T37" fmla="*/ 0 h 37"/>
                <a:gd name="T38" fmla="*/ 45 w 45"/>
                <a:gd name="T39" fmla="*/ 1 h 37"/>
                <a:gd name="T40" fmla="*/ 45 w 45"/>
                <a:gd name="T41" fmla="*/ 29 h 37"/>
                <a:gd name="T42" fmla="*/ 14 w 45"/>
                <a:gd name="T43" fmla="*/ 18 h 37"/>
                <a:gd name="T44" fmla="*/ 14 w 45"/>
                <a:gd name="T45" fmla="*/ 12 h 37"/>
                <a:gd name="T46" fmla="*/ 10 w 45"/>
                <a:gd name="T47" fmla="*/ 12 h 37"/>
                <a:gd name="T48" fmla="*/ 10 w 45"/>
                <a:gd name="T49" fmla="*/ 12 h 37"/>
                <a:gd name="T50" fmla="*/ 5 w 45"/>
                <a:gd name="T51" fmla="*/ 17 h 37"/>
                <a:gd name="T52" fmla="*/ 5 w 45"/>
                <a:gd name="T53" fmla="*/ 17 h 37"/>
                <a:gd name="T54" fmla="*/ 5 w 45"/>
                <a:gd name="T55" fmla="*/ 18 h 37"/>
                <a:gd name="T56" fmla="*/ 14 w 45"/>
                <a:gd name="T57" fmla="*/ 18 h 37"/>
                <a:gd name="T58" fmla="*/ 11 w 45"/>
                <a:gd name="T59" fmla="*/ 27 h 37"/>
                <a:gd name="T60" fmla="*/ 8 w 45"/>
                <a:gd name="T61" fmla="*/ 30 h 37"/>
                <a:gd name="T62" fmla="*/ 11 w 45"/>
                <a:gd name="T63" fmla="*/ 33 h 37"/>
                <a:gd name="T64" fmla="*/ 14 w 45"/>
                <a:gd name="T65" fmla="*/ 30 h 37"/>
                <a:gd name="T66" fmla="*/ 11 w 45"/>
                <a:gd name="T67" fmla="*/ 27 h 37"/>
                <a:gd name="T68" fmla="*/ 39 w 45"/>
                <a:gd name="T69" fmla="*/ 10 h 37"/>
                <a:gd name="T70" fmla="*/ 38 w 45"/>
                <a:gd name="T71" fmla="*/ 9 h 37"/>
                <a:gd name="T72" fmla="*/ 33 w 45"/>
                <a:gd name="T73" fmla="*/ 9 h 37"/>
                <a:gd name="T74" fmla="*/ 33 w 45"/>
                <a:gd name="T75" fmla="*/ 3 h 37"/>
                <a:gd name="T76" fmla="*/ 32 w 45"/>
                <a:gd name="T77" fmla="*/ 3 h 37"/>
                <a:gd name="T78" fmla="*/ 27 w 45"/>
                <a:gd name="T79" fmla="*/ 3 h 37"/>
                <a:gd name="T80" fmla="*/ 26 w 45"/>
                <a:gd name="T81" fmla="*/ 3 h 37"/>
                <a:gd name="T82" fmla="*/ 26 w 45"/>
                <a:gd name="T83" fmla="*/ 9 h 37"/>
                <a:gd name="T84" fmla="*/ 21 w 45"/>
                <a:gd name="T85" fmla="*/ 9 h 37"/>
                <a:gd name="T86" fmla="*/ 20 w 45"/>
                <a:gd name="T87" fmla="*/ 10 h 37"/>
                <a:gd name="T88" fmla="*/ 20 w 45"/>
                <a:gd name="T89" fmla="*/ 14 h 37"/>
                <a:gd name="T90" fmla="*/ 21 w 45"/>
                <a:gd name="T91" fmla="*/ 15 h 37"/>
                <a:gd name="T92" fmla="*/ 26 w 45"/>
                <a:gd name="T93" fmla="*/ 15 h 37"/>
                <a:gd name="T94" fmla="*/ 26 w 45"/>
                <a:gd name="T95" fmla="*/ 20 h 37"/>
                <a:gd name="T96" fmla="*/ 27 w 45"/>
                <a:gd name="T97" fmla="*/ 21 h 37"/>
                <a:gd name="T98" fmla="*/ 32 w 45"/>
                <a:gd name="T99" fmla="*/ 21 h 37"/>
                <a:gd name="T100" fmla="*/ 33 w 45"/>
                <a:gd name="T101" fmla="*/ 20 h 37"/>
                <a:gd name="T102" fmla="*/ 33 w 45"/>
                <a:gd name="T103" fmla="*/ 15 h 37"/>
                <a:gd name="T104" fmla="*/ 38 w 45"/>
                <a:gd name="T105" fmla="*/ 15 h 37"/>
                <a:gd name="T106" fmla="*/ 39 w 45"/>
                <a:gd name="T107" fmla="*/ 14 h 37"/>
                <a:gd name="T108" fmla="*/ 39 w 45"/>
                <a:gd name="T109" fmla="*/ 10 h 37"/>
                <a:gd name="T110" fmla="*/ 33 w 45"/>
                <a:gd name="T111" fmla="*/ 27 h 37"/>
                <a:gd name="T112" fmla="*/ 30 w 45"/>
                <a:gd name="T113" fmla="*/ 30 h 37"/>
                <a:gd name="T114" fmla="*/ 33 w 45"/>
                <a:gd name="T115" fmla="*/ 33 h 37"/>
                <a:gd name="T116" fmla="*/ 36 w 45"/>
                <a:gd name="T117" fmla="*/ 30 h 37"/>
                <a:gd name="T118" fmla="*/ 33 w 45"/>
                <a:gd name="T11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37">
                  <a:moveTo>
                    <a:pt x="45" y="29"/>
                  </a:moveTo>
                  <a:cubicBezTo>
                    <a:pt x="45" y="30"/>
                    <a:pt x="44" y="30"/>
                    <a:pt x="43" y="30"/>
                  </a:cubicBezTo>
                  <a:cubicBezTo>
                    <a:pt x="39" y="30"/>
                    <a:pt x="39" y="30"/>
                    <a:pt x="39" y="30"/>
                  </a:cubicBezTo>
                  <a:cubicBezTo>
                    <a:pt x="39" y="34"/>
                    <a:pt x="36" y="37"/>
                    <a:pt x="33" y="37"/>
                  </a:cubicBezTo>
                  <a:cubicBezTo>
                    <a:pt x="29" y="37"/>
                    <a:pt x="26" y="34"/>
                    <a:pt x="26" y="30"/>
                  </a:cubicBezTo>
                  <a:cubicBezTo>
                    <a:pt x="17" y="30"/>
                    <a:pt x="17" y="30"/>
                    <a:pt x="17" y="30"/>
                  </a:cubicBezTo>
                  <a:cubicBezTo>
                    <a:pt x="17" y="34"/>
                    <a:pt x="14" y="37"/>
                    <a:pt x="11" y="37"/>
                  </a:cubicBezTo>
                  <a:cubicBezTo>
                    <a:pt x="8" y="37"/>
                    <a:pt x="5" y="34"/>
                    <a:pt x="5" y="30"/>
                  </a:cubicBezTo>
                  <a:cubicBezTo>
                    <a:pt x="2" y="30"/>
                    <a:pt x="2" y="30"/>
                    <a:pt x="2" y="30"/>
                  </a:cubicBezTo>
                  <a:cubicBezTo>
                    <a:pt x="1" y="30"/>
                    <a:pt x="0" y="30"/>
                    <a:pt x="0" y="29"/>
                  </a:cubicBezTo>
                  <a:cubicBezTo>
                    <a:pt x="0" y="28"/>
                    <a:pt x="1" y="27"/>
                    <a:pt x="2" y="27"/>
                  </a:cubicBezTo>
                  <a:cubicBezTo>
                    <a:pt x="2" y="17"/>
                    <a:pt x="2" y="17"/>
                    <a:pt x="2" y="17"/>
                  </a:cubicBezTo>
                  <a:cubicBezTo>
                    <a:pt x="2" y="16"/>
                    <a:pt x="2" y="15"/>
                    <a:pt x="3" y="15"/>
                  </a:cubicBezTo>
                  <a:cubicBezTo>
                    <a:pt x="8" y="10"/>
                    <a:pt x="8" y="10"/>
                    <a:pt x="8" y="10"/>
                  </a:cubicBezTo>
                  <a:cubicBezTo>
                    <a:pt x="8" y="9"/>
                    <a:pt x="9" y="9"/>
                    <a:pt x="10" y="9"/>
                  </a:cubicBezTo>
                  <a:cubicBezTo>
                    <a:pt x="14" y="9"/>
                    <a:pt x="14" y="9"/>
                    <a:pt x="14" y="9"/>
                  </a:cubicBezTo>
                  <a:cubicBezTo>
                    <a:pt x="14" y="1"/>
                    <a:pt x="14" y="1"/>
                    <a:pt x="14" y="1"/>
                  </a:cubicBezTo>
                  <a:cubicBezTo>
                    <a:pt x="14" y="0"/>
                    <a:pt x="15" y="0"/>
                    <a:pt x="16" y="0"/>
                  </a:cubicBezTo>
                  <a:cubicBezTo>
                    <a:pt x="43" y="0"/>
                    <a:pt x="43" y="0"/>
                    <a:pt x="43" y="0"/>
                  </a:cubicBezTo>
                  <a:cubicBezTo>
                    <a:pt x="44" y="0"/>
                    <a:pt x="45" y="0"/>
                    <a:pt x="45" y="1"/>
                  </a:cubicBezTo>
                  <a:lnTo>
                    <a:pt x="45" y="29"/>
                  </a:lnTo>
                  <a:close/>
                  <a:moveTo>
                    <a:pt x="14" y="18"/>
                  </a:moveTo>
                  <a:cubicBezTo>
                    <a:pt x="14" y="12"/>
                    <a:pt x="14" y="12"/>
                    <a:pt x="14" y="12"/>
                  </a:cubicBezTo>
                  <a:cubicBezTo>
                    <a:pt x="10" y="12"/>
                    <a:pt x="10" y="12"/>
                    <a:pt x="10" y="12"/>
                  </a:cubicBezTo>
                  <a:cubicBezTo>
                    <a:pt x="10" y="12"/>
                    <a:pt x="10" y="12"/>
                    <a:pt x="10" y="12"/>
                  </a:cubicBezTo>
                  <a:cubicBezTo>
                    <a:pt x="5" y="17"/>
                    <a:pt x="5" y="17"/>
                    <a:pt x="5" y="17"/>
                  </a:cubicBezTo>
                  <a:cubicBezTo>
                    <a:pt x="5" y="17"/>
                    <a:pt x="5" y="17"/>
                    <a:pt x="5" y="17"/>
                  </a:cubicBezTo>
                  <a:cubicBezTo>
                    <a:pt x="5" y="18"/>
                    <a:pt x="5" y="18"/>
                    <a:pt x="5" y="18"/>
                  </a:cubicBezTo>
                  <a:lnTo>
                    <a:pt x="14" y="18"/>
                  </a:lnTo>
                  <a:close/>
                  <a:moveTo>
                    <a:pt x="11" y="27"/>
                  </a:moveTo>
                  <a:cubicBezTo>
                    <a:pt x="9" y="27"/>
                    <a:pt x="8" y="29"/>
                    <a:pt x="8" y="30"/>
                  </a:cubicBezTo>
                  <a:cubicBezTo>
                    <a:pt x="8" y="32"/>
                    <a:pt x="9" y="33"/>
                    <a:pt x="11" y="33"/>
                  </a:cubicBezTo>
                  <a:cubicBezTo>
                    <a:pt x="13" y="33"/>
                    <a:pt x="14" y="32"/>
                    <a:pt x="14" y="30"/>
                  </a:cubicBezTo>
                  <a:cubicBezTo>
                    <a:pt x="14" y="29"/>
                    <a:pt x="13" y="27"/>
                    <a:pt x="11" y="27"/>
                  </a:cubicBezTo>
                  <a:close/>
                  <a:moveTo>
                    <a:pt x="39" y="10"/>
                  </a:moveTo>
                  <a:cubicBezTo>
                    <a:pt x="39" y="9"/>
                    <a:pt x="38" y="9"/>
                    <a:pt x="38" y="9"/>
                  </a:cubicBezTo>
                  <a:cubicBezTo>
                    <a:pt x="33" y="9"/>
                    <a:pt x="33" y="9"/>
                    <a:pt x="33" y="9"/>
                  </a:cubicBezTo>
                  <a:cubicBezTo>
                    <a:pt x="33" y="3"/>
                    <a:pt x="33" y="3"/>
                    <a:pt x="33" y="3"/>
                  </a:cubicBezTo>
                  <a:cubicBezTo>
                    <a:pt x="33" y="3"/>
                    <a:pt x="32" y="3"/>
                    <a:pt x="32" y="3"/>
                  </a:cubicBezTo>
                  <a:cubicBezTo>
                    <a:pt x="27" y="3"/>
                    <a:pt x="27" y="3"/>
                    <a:pt x="27" y="3"/>
                  </a:cubicBezTo>
                  <a:cubicBezTo>
                    <a:pt x="27" y="3"/>
                    <a:pt x="26" y="3"/>
                    <a:pt x="26" y="3"/>
                  </a:cubicBezTo>
                  <a:cubicBezTo>
                    <a:pt x="26" y="9"/>
                    <a:pt x="26" y="9"/>
                    <a:pt x="26" y="9"/>
                  </a:cubicBezTo>
                  <a:cubicBezTo>
                    <a:pt x="21" y="9"/>
                    <a:pt x="21" y="9"/>
                    <a:pt x="21" y="9"/>
                  </a:cubicBezTo>
                  <a:cubicBezTo>
                    <a:pt x="21" y="9"/>
                    <a:pt x="20" y="9"/>
                    <a:pt x="20" y="10"/>
                  </a:cubicBezTo>
                  <a:cubicBezTo>
                    <a:pt x="20" y="14"/>
                    <a:pt x="20" y="14"/>
                    <a:pt x="20" y="14"/>
                  </a:cubicBezTo>
                  <a:cubicBezTo>
                    <a:pt x="20" y="15"/>
                    <a:pt x="21" y="15"/>
                    <a:pt x="21" y="15"/>
                  </a:cubicBezTo>
                  <a:cubicBezTo>
                    <a:pt x="26" y="15"/>
                    <a:pt x="26" y="15"/>
                    <a:pt x="26" y="15"/>
                  </a:cubicBezTo>
                  <a:cubicBezTo>
                    <a:pt x="26" y="20"/>
                    <a:pt x="26" y="20"/>
                    <a:pt x="26" y="20"/>
                  </a:cubicBezTo>
                  <a:cubicBezTo>
                    <a:pt x="26" y="21"/>
                    <a:pt x="27" y="21"/>
                    <a:pt x="27" y="21"/>
                  </a:cubicBezTo>
                  <a:cubicBezTo>
                    <a:pt x="32" y="21"/>
                    <a:pt x="32" y="21"/>
                    <a:pt x="32" y="21"/>
                  </a:cubicBezTo>
                  <a:cubicBezTo>
                    <a:pt x="32" y="21"/>
                    <a:pt x="33" y="21"/>
                    <a:pt x="33" y="20"/>
                  </a:cubicBezTo>
                  <a:cubicBezTo>
                    <a:pt x="33" y="15"/>
                    <a:pt x="33" y="15"/>
                    <a:pt x="33" y="15"/>
                  </a:cubicBezTo>
                  <a:cubicBezTo>
                    <a:pt x="38" y="15"/>
                    <a:pt x="38" y="15"/>
                    <a:pt x="38" y="15"/>
                  </a:cubicBezTo>
                  <a:cubicBezTo>
                    <a:pt x="38" y="15"/>
                    <a:pt x="39" y="15"/>
                    <a:pt x="39" y="14"/>
                  </a:cubicBezTo>
                  <a:lnTo>
                    <a:pt x="39" y="10"/>
                  </a:lnTo>
                  <a:close/>
                  <a:moveTo>
                    <a:pt x="33" y="27"/>
                  </a:moveTo>
                  <a:cubicBezTo>
                    <a:pt x="31" y="27"/>
                    <a:pt x="30" y="29"/>
                    <a:pt x="30" y="30"/>
                  </a:cubicBezTo>
                  <a:cubicBezTo>
                    <a:pt x="30" y="32"/>
                    <a:pt x="31" y="33"/>
                    <a:pt x="33" y="33"/>
                  </a:cubicBezTo>
                  <a:cubicBezTo>
                    <a:pt x="34" y="33"/>
                    <a:pt x="36" y="32"/>
                    <a:pt x="36" y="30"/>
                  </a:cubicBezTo>
                  <a:cubicBezTo>
                    <a:pt x="36" y="29"/>
                    <a:pt x="34" y="27"/>
                    <a:pt x="33"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0" name="Freeform 65"/>
            <p:cNvSpPr>
              <a:spLocks noEditPoints="1"/>
            </p:cNvSpPr>
            <p:nvPr/>
          </p:nvSpPr>
          <p:spPr bwMode="auto">
            <a:xfrm>
              <a:off x="6468535" y="4303185"/>
              <a:ext cx="67733" cy="57151"/>
            </a:xfrm>
            <a:custGeom>
              <a:avLst/>
              <a:gdLst>
                <a:gd name="T0" fmla="*/ 12 w 27"/>
                <a:gd name="T1" fmla="*/ 15 h 23"/>
                <a:gd name="T2" fmla="*/ 4 w 27"/>
                <a:gd name="T3" fmla="*/ 23 h 23"/>
                <a:gd name="T4" fmla="*/ 3 w 27"/>
                <a:gd name="T5" fmla="*/ 23 h 23"/>
                <a:gd name="T6" fmla="*/ 2 w 27"/>
                <a:gd name="T7" fmla="*/ 22 h 23"/>
                <a:gd name="T8" fmla="*/ 2 w 27"/>
                <a:gd name="T9" fmla="*/ 20 h 23"/>
                <a:gd name="T10" fmla="*/ 3 w 27"/>
                <a:gd name="T11" fmla="*/ 19 h 23"/>
                <a:gd name="T12" fmla="*/ 4 w 27"/>
                <a:gd name="T13" fmla="*/ 19 h 23"/>
                <a:gd name="T14" fmla="*/ 8 w 27"/>
                <a:gd name="T15" fmla="*/ 15 h 23"/>
                <a:gd name="T16" fmla="*/ 8 w 27"/>
                <a:gd name="T17" fmla="*/ 14 h 23"/>
                <a:gd name="T18" fmla="*/ 6 w 27"/>
                <a:gd name="T19" fmla="*/ 13 h 23"/>
                <a:gd name="T20" fmla="*/ 3 w 27"/>
                <a:gd name="T21" fmla="*/ 13 h 23"/>
                <a:gd name="T22" fmla="*/ 0 w 27"/>
                <a:gd name="T23" fmla="*/ 10 h 23"/>
                <a:gd name="T24" fmla="*/ 0 w 27"/>
                <a:gd name="T25" fmla="*/ 3 h 23"/>
                <a:gd name="T26" fmla="*/ 3 w 27"/>
                <a:gd name="T27" fmla="*/ 0 h 23"/>
                <a:gd name="T28" fmla="*/ 9 w 27"/>
                <a:gd name="T29" fmla="*/ 0 h 23"/>
                <a:gd name="T30" fmla="*/ 12 w 27"/>
                <a:gd name="T31" fmla="*/ 3 h 23"/>
                <a:gd name="T32" fmla="*/ 12 w 27"/>
                <a:gd name="T33" fmla="*/ 15 h 23"/>
                <a:gd name="T34" fmla="*/ 27 w 27"/>
                <a:gd name="T35" fmla="*/ 15 h 23"/>
                <a:gd name="T36" fmla="*/ 19 w 27"/>
                <a:gd name="T37" fmla="*/ 23 h 23"/>
                <a:gd name="T38" fmla="*/ 17 w 27"/>
                <a:gd name="T39" fmla="*/ 23 h 23"/>
                <a:gd name="T40" fmla="*/ 16 w 27"/>
                <a:gd name="T41" fmla="*/ 22 h 23"/>
                <a:gd name="T42" fmla="*/ 16 w 27"/>
                <a:gd name="T43" fmla="*/ 20 h 23"/>
                <a:gd name="T44" fmla="*/ 17 w 27"/>
                <a:gd name="T45" fmla="*/ 19 h 23"/>
                <a:gd name="T46" fmla="*/ 19 w 27"/>
                <a:gd name="T47" fmla="*/ 19 h 23"/>
                <a:gd name="T48" fmla="*/ 23 w 27"/>
                <a:gd name="T49" fmla="*/ 15 h 23"/>
                <a:gd name="T50" fmla="*/ 23 w 27"/>
                <a:gd name="T51" fmla="*/ 14 h 23"/>
                <a:gd name="T52" fmla="*/ 21 w 27"/>
                <a:gd name="T53" fmla="*/ 13 h 23"/>
                <a:gd name="T54" fmla="*/ 17 w 27"/>
                <a:gd name="T55" fmla="*/ 13 h 23"/>
                <a:gd name="T56" fmla="*/ 14 w 27"/>
                <a:gd name="T57" fmla="*/ 10 h 23"/>
                <a:gd name="T58" fmla="*/ 14 w 27"/>
                <a:gd name="T59" fmla="*/ 3 h 23"/>
                <a:gd name="T60" fmla="*/ 17 w 27"/>
                <a:gd name="T61" fmla="*/ 0 h 23"/>
                <a:gd name="T62" fmla="*/ 24 w 27"/>
                <a:gd name="T63" fmla="*/ 0 h 23"/>
                <a:gd name="T64" fmla="*/ 27 w 27"/>
                <a:gd name="T65" fmla="*/ 3 h 23"/>
                <a:gd name="T66" fmla="*/ 27 w 27"/>
                <a:gd name="T6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23">
                  <a:moveTo>
                    <a:pt x="12" y="15"/>
                  </a:moveTo>
                  <a:cubicBezTo>
                    <a:pt x="12" y="19"/>
                    <a:pt x="8" y="23"/>
                    <a:pt x="4" y="23"/>
                  </a:cubicBezTo>
                  <a:cubicBezTo>
                    <a:pt x="3" y="23"/>
                    <a:pt x="3" y="23"/>
                    <a:pt x="3" y="23"/>
                  </a:cubicBezTo>
                  <a:cubicBezTo>
                    <a:pt x="2" y="23"/>
                    <a:pt x="2" y="23"/>
                    <a:pt x="2" y="22"/>
                  </a:cubicBezTo>
                  <a:cubicBezTo>
                    <a:pt x="2" y="20"/>
                    <a:pt x="2" y="20"/>
                    <a:pt x="2" y="20"/>
                  </a:cubicBezTo>
                  <a:cubicBezTo>
                    <a:pt x="2" y="19"/>
                    <a:pt x="2" y="19"/>
                    <a:pt x="3" y="19"/>
                  </a:cubicBezTo>
                  <a:cubicBezTo>
                    <a:pt x="4" y="19"/>
                    <a:pt x="4" y="19"/>
                    <a:pt x="4" y="19"/>
                  </a:cubicBezTo>
                  <a:cubicBezTo>
                    <a:pt x="6" y="19"/>
                    <a:pt x="8" y="17"/>
                    <a:pt x="8" y="15"/>
                  </a:cubicBezTo>
                  <a:cubicBezTo>
                    <a:pt x="8" y="14"/>
                    <a:pt x="8" y="14"/>
                    <a:pt x="8" y="14"/>
                  </a:cubicBezTo>
                  <a:cubicBezTo>
                    <a:pt x="8" y="13"/>
                    <a:pt x="7" y="13"/>
                    <a:pt x="6" y="13"/>
                  </a:cubicBezTo>
                  <a:cubicBezTo>
                    <a:pt x="3" y="13"/>
                    <a:pt x="3" y="13"/>
                    <a:pt x="3" y="13"/>
                  </a:cubicBezTo>
                  <a:cubicBezTo>
                    <a:pt x="1" y="13"/>
                    <a:pt x="0" y="11"/>
                    <a:pt x="0" y="10"/>
                  </a:cubicBezTo>
                  <a:cubicBezTo>
                    <a:pt x="0" y="3"/>
                    <a:pt x="0" y="3"/>
                    <a:pt x="0" y="3"/>
                  </a:cubicBezTo>
                  <a:cubicBezTo>
                    <a:pt x="0" y="2"/>
                    <a:pt x="1" y="0"/>
                    <a:pt x="3" y="0"/>
                  </a:cubicBezTo>
                  <a:cubicBezTo>
                    <a:pt x="9" y="0"/>
                    <a:pt x="9" y="0"/>
                    <a:pt x="9" y="0"/>
                  </a:cubicBezTo>
                  <a:cubicBezTo>
                    <a:pt x="11" y="0"/>
                    <a:pt x="12" y="2"/>
                    <a:pt x="12" y="3"/>
                  </a:cubicBezTo>
                  <a:lnTo>
                    <a:pt x="12" y="15"/>
                  </a:lnTo>
                  <a:close/>
                  <a:moveTo>
                    <a:pt x="27" y="15"/>
                  </a:moveTo>
                  <a:cubicBezTo>
                    <a:pt x="27" y="19"/>
                    <a:pt x="23" y="23"/>
                    <a:pt x="19" y="23"/>
                  </a:cubicBezTo>
                  <a:cubicBezTo>
                    <a:pt x="17" y="23"/>
                    <a:pt x="17" y="23"/>
                    <a:pt x="17" y="23"/>
                  </a:cubicBezTo>
                  <a:cubicBezTo>
                    <a:pt x="17" y="23"/>
                    <a:pt x="16" y="23"/>
                    <a:pt x="16" y="22"/>
                  </a:cubicBezTo>
                  <a:cubicBezTo>
                    <a:pt x="16" y="20"/>
                    <a:pt x="16" y="20"/>
                    <a:pt x="16" y="20"/>
                  </a:cubicBezTo>
                  <a:cubicBezTo>
                    <a:pt x="16" y="19"/>
                    <a:pt x="17" y="19"/>
                    <a:pt x="17" y="19"/>
                  </a:cubicBezTo>
                  <a:cubicBezTo>
                    <a:pt x="19" y="19"/>
                    <a:pt x="19" y="19"/>
                    <a:pt x="19" y="19"/>
                  </a:cubicBezTo>
                  <a:cubicBezTo>
                    <a:pt x="21" y="19"/>
                    <a:pt x="23" y="17"/>
                    <a:pt x="23" y="15"/>
                  </a:cubicBezTo>
                  <a:cubicBezTo>
                    <a:pt x="23" y="14"/>
                    <a:pt x="23" y="14"/>
                    <a:pt x="23" y="14"/>
                  </a:cubicBezTo>
                  <a:cubicBezTo>
                    <a:pt x="23" y="13"/>
                    <a:pt x="22" y="13"/>
                    <a:pt x="21" y="13"/>
                  </a:cubicBezTo>
                  <a:cubicBezTo>
                    <a:pt x="17" y="13"/>
                    <a:pt x="17" y="13"/>
                    <a:pt x="17" y="13"/>
                  </a:cubicBezTo>
                  <a:cubicBezTo>
                    <a:pt x="16" y="13"/>
                    <a:pt x="14" y="11"/>
                    <a:pt x="14" y="10"/>
                  </a:cubicBezTo>
                  <a:cubicBezTo>
                    <a:pt x="14" y="3"/>
                    <a:pt x="14" y="3"/>
                    <a:pt x="14" y="3"/>
                  </a:cubicBezTo>
                  <a:cubicBezTo>
                    <a:pt x="14" y="2"/>
                    <a:pt x="16" y="0"/>
                    <a:pt x="17" y="0"/>
                  </a:cubicBezTo>
                  <a:cubicBezTo>
                    <a:pt x="24" y="0"/>
                    <a:pt x="24" y="0"/>
                    <a:pt x="24" y="0"/>
                  </a:cubicBezTo>
                  <a:cubicBezTo>
                    <a:pt x="25" y="0"/>
                    <a:pt x="27" y="2"/>
                    <a:pt x="27" y="3"/>
                  </a:cubicBezTo>
                  <a:lnTo>
                    <a:pt x="2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1" name="Freeform 83"/>
            <p:cNvSpPr>
              <a:spLocks noEditPoints="1"/>
            </p:cNvSpPr>
            <p:nvPr/>
          </p:nvSpPr>
          <p:spPr bwMode="auto">
            <a:xfrm>
              <a:off x="6153151" y="4656668"/>
              <a:ext cx="154517" cy="141817"/>
            </a:xfrm>
            <a:custGeom>
              <a:avLst/>
              <a:gdLst>
                <a:gd name="T0" fmla="*/ 36 w 73"/>
                <a:gd name="T1" fmla="*/ 11 h 67"/>
                <a:gd name="T2" fmla="*/ 15 w 73"/>
                <a:gd name="T3" fmla="*/ 24 h 67"/>
                <a:gd name="T4" fmla="*/ 0 w 73"/>
                <a:gd name="T5" fmla="*/ 13 h 67"/>
                <a:gd name="T6" fmla="*/ 22 w 73"/>
                <a:gd name="T7" fmla="*/ 0 h 67"/>
                <a:gd name="T8" fmla="*/ 36 w 73"/>
                <a:gd name="T9" fmla="*/ 11 h 67"/>
                <a:gd name="T10" fmla="*/ 36 w 73"/>
                <a:gd name="T11" fmla="*/ 39 h 67"/>
                <a:gd name="T12" fmla="*/ 22 w 73"/>
                <a:gd name="T13" fmla="*/ 50 h 67"/>
                <a:gd name="T14" fmla="*/ 0 w 73"/>
                <a:gd name="T15" fmla="*/ 36 h 67"/>
                <a:gd name="T16" fmla="*/ 15 w 73"/>
                <a:gd name="T17" fmla="*/ 24 h 67"/>
                <a:gd name="T18" fmla="*/ 36 w 73"/>
                <a:gd name="T19" fmla="*/ 39 h 67"/>
                <a:gd name="T20" fmla="*/ 58 w 73"/>
                <a:gd name="T21" fmla="*/ 54 h 67"/>
                <a:gd name="T22" fmla="*/ 36 w 73"/>
                <a:gd name="T23" fmla="*/ 67 h 67"/>
                <a:gd name="T24" fmla="*/ 36 w 73"/>
                <a:gd name="T25" fmla="*/ 67 h 67"/>
                <a:gd name="T26" fmla="*/ 36 w 73"/>
                <a:gd name="T27" fmla="*/ 67 h 67"/>
                <a:gd name="T28" fmla="*/ 36 w 73"/>
                <a:gd name="T29" fmla="*/ 67 h 67"/>
                <a:gd name="T30" fmla="*/ 36 w 73"/>
                <a:gd name="T31" fmla="*/ 67 h 67"/>
                <a:gd name="T32" fmla="*/ 15 w 73"/>
                <a:gd name="T33" fmla="*/ 54 h 67"/>
                <a:gd name="T34" fmla="*/ 15 w 73"/>
                <a:gd name="T35" fmla="*/ 49 h 67"/>
                <a:gd name="T36" fmla="*/ 22 w 73"/>
                <a:gd name="T37" fmla="*/ 53 h 67"/>
                <a:gd name="T38" fmla="*/ 36 w 73"/>
                <a:gd name="T39" fmla="*/ 41 h 67"/>
                <a:gd name="T40" fmla="*/ 36 w 73"/>
                <a:gd name="T41" fmla="*/ 41 h 67"/>
                <a:gd name="T42" fmla="*/ 36 w 73"/>
                <a:gd name="T43" fmla="*/ 41 h 67"/>
                <a:gd name="T44" fmla="*/ 36 w 73"/>
                <a:gd name="T45" fmla="*/ 41 h 67"/>
                <a:gd name="T46" fmla="*/ 36 w 73"/>
                <a:gd name="T47" fmla="*/ 41 h 67"/>
                <a:gd name="T48" fmla="*/ 52 w 73"/>
                <a:gd name="T49" fmla="*/ 53 h 67"/>
                <a:gd name="T50" fmla="*/ 58 w 73"/>
                <a:gd name="T51" fmla="*/ 49 h 67"/>
                <a:gd name="T52" fmla="*/ 58 w 73"/>
                <a:gd name="T53" fmla="*/ 54 h 67"/>
                <a:gd name="T54" fmla="*/ 73 w 73"/>
                <a:gd name="T55" fmla="*/ 13 h 67"/>
                <a:gd name="T56" fmla="*/ 58 w 73"/>
                <a:gd name="T57" fmla="*/ 24 h 67"/>
                <a:gd name="T58" fmla="*/ 36 w 73"/>
                <a:gd name="T59" fmla="*/ 11 h 67"/>
                <a:gd name="T60" fmla="*/ 52 w 73"/>
                <a:gd name="T61" fmla="*/ 0 h 67"/>
                <a:gd name="T62" fmla="*/ 73 w 73"/>
                <a:gd name="T63" fmla="*/ 13 h 67"/>
                <a:gd name="T64" fmla="*/ 73 w 73"/>
                <a:gd name="T65" fmla="*/ 36 h 67"/>
                <a:gd name="T66" fmla="*/ 52 w 73"/>
                <a:gd name="T67" fmla="*/ 50 h 67"/>
                <a:gd name="T68" fmla="*/ 36 w 73"/>
                <a:gd name="T69" fmla="*/ 39 h 67"/>
                <a:gd name="T70" fmla="*/ 58 w 73"/>
                <a:gd name="T71" fmla="*/ 24 h 67"/>
                <a:gd name="T72" fmla="*/ 73 w 73"/>
                <a:gd name="T73"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67">
                  <a:moveTo>
                    <a:pt x="36" y="11"/>
                  </a:moveTo>
                  <a:lnTo>
                    <a:pt x="15" y="24"/>
                  </a:lnTo>
                  <a:lnTo>
                    <a:pt x="0" y="13"/>
                  </a:lnTo>
                  <a:lnTo>
                    <a:pt x="22" y="0"/>
                  </a:lnTo>
                  <a:lnTo>
                    <a:pt x="36" y="11"/>
                  </a:lnTo>
                  <a:close/>
                  <a:moveTo>
                    <a:pt x="36" y="39"/>
                  </a:moveTo>
                  <a:lnTo>
                    <a:pt x="22" y="50"/>
                  </a:lnTo>
                  <a:lnTo>
                    <a:pt x="0" y="36"/>
                  </a:lnTo>
                  <a:lnTo>
                    <a:pt x="15" y="24"/>
                  </a:lnTo>
                  <a:lnTo>
                    <a:pt x="36" y="39"/>
                  </a:lnTo>
                  <a:close/>
                  <a:moveTo>
                    <a:pt x="58" y="54"/>
                  </a:moveTo>
                  <a:lnTo>
                    <a:pt x="36" y="67"/>
                  </a:lnTo>
                  <a:lnTo>
                    <a:pt x="36" y="67"/>
                  </a:lnTo>
                  <a:lnTo>
                    <a:pt x="36" y="67"/>
                  </a:lnTo>
                  <a:lnTo>
                    <a:pt x="36" y="67"/>
                  </a:lnTo>
                  <a:lnTo>
                    <a:pt x="36" y="67"/>
                  </a:lnTo>
                  <a:lnTo>
                    <a:pt x="15" y="54"/>
                  </a:lnTo>
                  <a:lnTo>
                    <a:pt x="15" y="49"/>
                  </a:lnTo>
                  <a:lnTo>
                    <a:pt x="22" y="53"/>
                  </a:lnTo>
                  <a:lnTo>
                    <a:pt x="36" y="41"/>
                  </a:lnTo>
                  <a:lnTo>
                    <a:pt x="36" y="41"/>
                  </a:lnTo>
                  <a:lnTo>
                    <a:pt x="36" y="41"/>
                  </a:lnTo>
                  <a:lnTo>
                    <a:pt x="36" y="41"/>
                  </a:lnTo>
                  <a:lnTo>
                    <a:pt x="36" y="41"/>
                  </a:lnTo>
                  <a:lnTo>
                    <a:pt x="52" y="53"/>
                  </a:lnTo>
                  <a:lnTo>
                    <a:pt x="58" y="49"/>
                  </a:lnTo>
                  <a:lnTo>
                    <a:pt x="58" y="54"/>
                  </a:lnTo>
                  <a:close/>
                  <a:moveTo>
                    <a:pt x="73" y="13"/>
                  </a:moveTo>
                  <a:lnTo>
                    <a:pt x="58" y="24"/>
                  </a:lnTo>
                  <a:lnTo>
                    <a:pt x="36" y="11"/>
                  </a:lnTo>
                  <a:lnTo>
                    <a:pt x="52" y="0"/>
                  </a:lnTo>
                  <a:lnTo>
                    <a:pt x="73" y="13"/>
                  </a:lnTo>
                  <a:close/>
                  <a:moveTo>
                    <a:pt x="73" y="36"/>
                  </a:moveTo>
                  <a:lnTo>
                    <a:pt x="52" y="50"/>
                  </a:lnTo>
                  <a:lnTo>
                    <a:pt x="36" y="39"/>
                  </a:lnTo>
                  <a:lnTo>
                    <a:pt x="58" y="24"/>
                  </a:lnTo>
                  <a:lnTo>
                    <a:pt x="7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2" name="Freeform 145"/>
            <p:cNvSpPr>
              <a:spLocks noEditPoints="1"/>
            </p:cNvSpPr>
            <p:nvPr/>
          </p:nvSpPr>
          <p:spPr bwMode="auto">
            <a:xfrm>
              <a:off x="6062135" y="4470401"/>
              <a:ext cx="118533" cy="114300"/>
            </a:xfrm>
            <a:custGeom>
              <a:avLst/>
              <a:gdLst>
                <a:gd name="T0" fmla="*/ 47 w 47"/>
                <a:gd name="T1" fmla="*/ 23 h 46"/>
                <a:gd name="T2" fmla="*/ 24 w 47"/>
                <a:gd name="T3" fmla="*/ 46 h 46"/>
                <a:gd name="T4" fmla="*/ 0 w 47"/>
                <a:gd name="T5" fmla="*/ 23 h 46"/>
                <a:gd name="T6" fmla="*/ 24 w 47"/>
                <a:gd name="T7" fmla="*/ 0 h 46"/>
                <a:gd name="T8" fmla="*/ 47 w 47"/>
                <a:gd name="T9" fmla="*/ 23 h 46"/>
                <a:gd name="T10" fmla="*/ 11 w 47"/>
                <a:gd name="T11" fmla="*/ 27 h 46"/>
                <a:gd name="T12" fmla="*/ 10 w 47"/>
                <a:gd name="T13" fmla="*/ 23 h 46"/>
                <a:gd name="T14" fmla="*/ 11 w 47"/>
                <a:gd name="T15" fmla="*/ 19 h 46"/>
                <a:gd name="T16" fmla="*/ 6 w 47"/>
                <a:gd name="T17" fmla="*/ 14 h 46"/>
                <a:gd name="T18" fmla="*/ 4 w 47"/>
                <a:gd name="T19" fmla="*/ 23 h 46"/>
                <a:gd name="T20" fmla="*/ 6 w 47"/>
                <a:gd name="T21" fmla="*/ 32 h 46"/>
                <a:gd name="T22" fmla="*/ 11 w 47"/>
                <a:gd name="T23" fmla="*/ 27 h 46"/>
                <a:gd name="T24" fmla="*/ 34 w 47"/>
                <a:gd name="T25" fmla="*/ 23 h 46"/>
                <a:gd name="T26" fmla="*/ 24 w 47"/>
                <a:gd name="T27" fmla="*/ 13 h 46"/>
                <a:gd name="T28" fmla="*/ 14 w 47"/>
                <a:gd name="T29" fmla="*/ 23 h 46"/>
                <a:gd name="T30" fmla="*/ 24 w 47"/>
                <a:gd name="T31" fmla="*/ 33 h 46"/>
                <a:gd name="T32" fmla="*/ 34 w 47"/>
                <a:gd name="T33" fmla="*/ 23 h 46"/>
                <a:gd name="T34" fmla="*/ 14 w 47"/>
                <a:gd name="T35" fmla="*/ 5 h 46"/>
                <a:gd name="T36" fmla="*/ 19 w 47"/>
                <a:gd name="T37" fmla="*/ 10 h 46"/>
                <a:gd name="T38" fmla="*/ 24 w 47"/>
                <a:gd name="T39" fmla="*/ 10 h 46"/>
                <a:gd name="T40" fmla="*/ 28 w 47"/>
                <a:gd name="T41" fmla="*/ 10 h 46"/>
                <a:gd name="T42" fmla="*/ 33 w 47"/>
                <a:gd name="T43" fmla="*/ 5 h 46"/>
                <a:gd name="T44" fmla="*/ 24 w 47"/>
                <a:gd name="T45" fmla="*/ 3 h 46"/>
                <a:gd name="T46" fmla="*/ 14 w 47"/>
                <a:gd name="T47" fmla="*/ 5 h 46"/>
                <a:gd name="T48" fmla="*/ 33 w 47"/>
                <a:gd name="T49" fmla="*/ 41 h 46"/>
                <a:gd name="T50" fmla="*/ 28 w 47"/>
                <a:gd name="T51" fmla="*/ 36 h 46"/>
                <a:gd name="T52" fmla="*/ 24 w 47"/>
                <a:gd name="T53" fmla="*/ 36 h 46"/>
                <a:gd name="T54" fmla="*/ 19 w 47"/>
                <a:gd name="T55" fmla="*/ 36 h 46"/>
                <a:gd name="T56" fmla="*/ 14 w 47"/>
                <a:gd name="T57" fmla="*/ 41 h 46"/>
                <a:gd name="T58" fmla="*/ 24 w 47"/>
                <a:gd name="T59" fmla="*/ 43 h 46"/>
                <a:gd name="T60" fmla="*/ 33 w 47"/>
                <a:gd name="T61" fmla="*/ 41 h 46"/>
                <a:gd name="T62" fmla="*/ 41 w 47"/>
                <a:gd name="T63" fmla="*/ 32 h 46"/>
                <a:gd name="T64" fmla="*/ 44 w 47"/>
                <a:gd name="T65" fmla="*/ 23 h 46"/>
                <a:gd name="T66" fmla="*/ 41 w 47"/>
                <a:gd name="T67" fmla="*/ 14 h 46"/>
                <a:gd name="T68" fmla="*/ 36 w 47"/>
                <a:gd name="T69" fmla="*/ 19 h 46"/>
                <a:gd name="T70" fmla="*/ 37 w 47"/>
                <a:gd name="T71" fmla="*/ 23 h 46"/>
                <a:gd name="T72" fmla="*/ 36 w 47"/>
                <a:gd name="T73" fmla="*/ 27 h 46"/>
                <a:gd name="T74" fmla="*/ 41 w 47"/>
                <a:gd name="T7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6">
                  <a:moveTo>
                    <a:pt x="47" y="23"/>
                  </a:moveTo>
                  <a:cubicBezTo>
                    <a:pt x="47" y="36"/>
                    <a:pt x="37" y="46"/>
                    <a:pt x="24" y="46"/>
                  </a:cubicBezTo>
                  <a:cubicBezTo>
                    <a:pt x="11" y="46"/>
                    <a:pt x="0" y="36"/>
                    <a:pt x="0" y="23"/>
                  </a:cubicBezTo>
                  <a:cubicBezTo>
                    <a:pt x="0" y="10"/>
                    <a:pt x="11" y="0"/>
                    <a:pt x="24" y="0"/>
                  </a:cubicBezTo>
                  <a:cubicBezTo>
                    <a:pt x="37" y="0"/>
                    <a:pt x="47" y="10"/>
                    <a:pt x="47" y="23"/>
                  </a:cubicBezTo>
                  <a:close/>
                  <a:moveTo>
                    <a:pt x="11" y="27"/>
                  </a:moveTo>
                  <a:cubicBezTo>
                    <a:pt x="10" y="26"/>
                    <a:pt x="10" y="24"/>
                    <a:pt x="10" y="23"/>
                  </a:cubicBezTo>
                  <a:cubicBezTo>
                    <a:pt x="10" y="21"/>
                    <a:pt x="10" y="20"/>
                    <a:pt x="11" y="19"/>
                  </a:cubicBezTo>
                  <a:cubicBezTo>
                    <a:pt x="6" y="14"/>
                    <a:pt x="6" y="14"/>
                    <a:pt x="6" y="14"/>
                  </a:cubicBezTo>
                  <a:cubicBezTo>
                    <a:pt x="4" y="16"/>
                    <a:pt x="4" y="20"/>
                    <a:pt x="4" y="23"/>
                  </a:cubicBezTo>
                  <a:cubicBezTo>
                    <a:pt x="4" y="26"/>
                    <a:pt x="4" y="30"/>
                    <a:pt x="6" y="32"/>
                  </a:cubicBezTo>
                  <a:lnTo>
                    <a:pt x="11" y="27"/>
                  </a:lnTo>
                  <a:close/>
                  <a:moveTo>
                    <a:pt x="34" y="23"/>
                  </a:moveTo>
                  <a:cubicBezTo>
                    <a:pt x="34" y="17"/>
                    <a:pt x="29" y="13"/>
                    <a:pt x="24" y="13"/>
                  </a:cubicBezTo>
                  <a:cubicBezTo>
                    <a:pt x="18" y="13"/>
                    <a:pt x="14" y="17"/>
                    <a:pt x="14" y="23"/>
                  </a:cubicBezTo>
                  <a:cubicBezTo>
                    <a:pt x="14" y="29"/>
                    <a:pt x="18" y="33"/>
                    <a:pt x="24" y="33"/>
                  </a:cubicBezTo>
                  <a:cubicBezTo>
                    <a:pt x="29" y="33"/>
                    <a:pt x="34" y="29"/>
                    <a:pt x="34" y="23"/>
                  </a:cubicBezTo>
                  <a:close/>
                  <a:moveTo>
                    <a:pt x="14" y="5"/>
                  </a:moveTo>
                  <a:cubicBezTo>
                    <a:pt x="19" y="10"/>
                    <a:pt x="19" y="10"/>
                    <a:pt x="19" y="10"/>
                  </a:cubicBezTo>
                  <a:cubicBezTo>
                    <a:pt x="21" y="10"/>
                    <a:pt x="22" y="10"/>
                    <a:pt x="24" y="10"/>
                  </a:cubicBezTo>
                  <a:cubicBezTo>
                    <a:pt x="25" y="10"/>
                    <a:pt x="27" y="10"/>
                    <a:pt x="28" y="10"/>
                  </a:cubicBezTo>
                  <a:cubicBezTo>
                    <a:pt x="33" y="5"/>
                    <a:pt x="33" y="5"/>
                    <a:pt x="33" y="5"/>
                  </a:cubicBezTo>
                  <a:cubicBezTo>
                    <a:pt x="30" y="4"/>
                    <a:pt x="27" y="3"/>
                    <a:pt x="24" y="3"/>
                  </a:cubicBezTo>
                  <a:cubicBezTo>
                    <a:pt x="20" y="3"/>
                    <a:pt x="17" y="4"/>
                    <a:pt x="14" y="5"/>
                  </a:cubicBezTo>
                  <a:close/>
                  <a:moveTo>
                    <a:pt x="33" y="41"/>
                  </a:moveTo>
                  <a:cubicBezTo>
                    <a:pt x="28" y="36"/>
                    <a:pt x="28" y="36"/>
                    <a:pt x="28" y="36"/>
                  </a:cubicBezTo>
                  <a:cubicBezTo>
                    <a:pt x="27" y="36"/>
                    <a:pt x="25" y="36"/>
                    <a:pt x="24" y="36"/>
                  </a:cubicBezTo>
                  <a:cubicBezTo>
                    <a:pt x="22" y="36"/>
                    <a:pt x="21" y="36"/>
                    <a:pt x="19" y="36"/>
                  </a:cubicBezTo>
                  <a:cubicBezTo>
                    <a:pt x="14" y="41"/>
                    <a:pt x="14" y="41"/>
                    <a:pt x="14" y="41"/>
                  </a:cubicBezTo>
                  <a:cubicBezTo>
                    <a:pt x="17" y="42"/>
                    <a:pt x="20" y="43"/>
                    <a:pt x="24" y="43"/>
                  </a:cubicBezTo>
                  <a:cubicBezTo>
                    <a:pt x="27" y="43"/>
                    <a:pt x="30" y="42"/>
                    <a:pt x="33" y="41"/>
                  </a:cubicBezTo>
                  <a:close/>
                  <a:moveTo>
                    <a:pt x="41" y="32"/>
                  </a:moveTo>
                  <a:cubicBezTo>
                    <a:pt x="43" y="30"/>
                    <a:pt x="44" y="26"/>
                    <a:pt x="44" y="23"/>
                  </a:cubicBezTo>
                  <a:cubicBezTo>
                    <a:pt x="44" y="20"/>
                    <a:pt x="43" y="16"/>
                    <a:pt x="41" y="14"/>
                  </a:cubicBezTo>
                  <a:cubicBezTo>
                    <a:pt x="36" y="19"/>
                    <a:pt x="36" y="19"/>
                    <a:pt x="36" y="19"/>
                  </a:cubicBezTo>
                  <a:cubicBezTo>
                    <a:pt x="37" y="20"/>
                    <a:pt x="37" y="21"/>
                    <a:pt x="37" y="23"/>
                  </a:cubicBezTo>
                  <a:cubicBezTo>
                    <a:pt x="37" y="24"/>
                    <a:pt x="37" y="26"/>
                    <a:pt x="36" y="27"/>
                  </a:cubicBezTo>
                  <a:lnTo>
                    <a:pt x="41"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3" name="Freeform 147"/>
            <p:cNvSpPr>
              <a:spLocks noEditPoints="1"/>
            </p:cNvSpPr>
            <p:nvPr/>
          </p:nvSpPr>
          <p:spPr bwMode="auto">
            <a:xfrm>
              <a:off x="5221818" y="4224867"/>
              <a:ext cx="148167" cy="148167"/>
            </a:xfrm>
            <a:custGeom>
              <a:avLst/>
              <a:gdLst>
                <a:gd name="T0" fmla="*/ 59 w 59"/>
                <a:gd name="T1" fmla="*/ 30 h 59"/>
                <a:gd name="T2" fmla="*/ 29 w 59"/>
                <a:gd name="T3" fmla="*/ 59 h 59"/>
                <a:gd name="T4" fmla="*/ 0 w 59"/>
                <a:gd name="T5" fmla="*/ 30 h 59"/>
                <a:gd name="T6" fmla="*/ 29 w 59"/>
                <a:gd name="T7" fmla="*/ 0 h 59"/>
                <a:gd name="T8" fmla="*/ 59 w 59"/>
                <a:gd name="T9" fmla="*/ 30 h 59"/>
                <a:gd name="T10" fmla="*/ 55 w 59"/>
                <a:gd name="T11" fmla="*/ 30 h 59"/>
                <a:gd name="T12" fmla="*/ 55 w 59"/>
                <a:gd name="T13" fmla="*/ 30 h 59"/>
                <a:gd name="T14" fmla="*/ 52 w 59"/>
                <a:gd name="T15" fmla="*/ 32 h 59"/>
                <a:gd name="T16" fmla="*/ 44 w 59"/>
                <a:gd name="T17" fmla="*/ 25 h 59"/>
                <a:gd name="T18" fmla="*/ 46 w 59"/>
                <a:gd name="T19" fmla="*/ 14 h 59"/>
                <a:gd name="T20" fmla="*/ 50 w 59"/>
                <a:gd name="T21" fmla="*/ 15 h 59"/>
                <a:gd name="T22" fmla="*/ 37 w 59"/>
                <a:gd name="T23" fmla="*/ 5 h 59"/>
                <a:gd name="T24" fmla="*/ 39 w 59"/>
                <a:gd name="T25" fmla="*/ 10 h 59"/>
                <a:gd name="T26" fmla="*/ 29 w 59"/>
                <a:gd name="T27" fmla="*/ 15 h 59"/>
                <a:gd name="T28" fmla="*/ 20 w 59"/>
                <a:gd name="T29" fmla="*/ 10 h 59"/>
                <a:gd name="T30" fmla="*/ 22 w 59"/>
                <a:gd name="T31" fmla="*/ 5 h 59"/>
                <a:gd name="T32" fmla="*/ 9 w 59"/>
                <a:gd name="T33" fmla="*/ 15 h 59"/>
                <a:gd name="T34" fmla="*/ 13 w 59"/>
                <a:gd name="T35" fmla="*/ 14 h 59"/>
                <a:gd name="T36" fmla="*/ 15 w 59"/>
                <a:gd name="T37" fmla="*/ 25 h 59"/>
                <a:gd name="T38" fmla="*/ 7 w 59"/>
                <a:gd name="T39" fmla="*/ 32 h 59"/>
                <a:gd name="T40" fmla="*/ 4 w 59"/>
                <a:gd name="T41" fmla="*/ 30 h 59"/>
                <a:gd name="T42" fmla="*/ 4 w 59"/>
                <a:gd name="T43" fmla="*/ 30 h 59"/>
                <a:gd name="T44" fmla="*/ 9 w 59"/>
                <a:gd name="T45" fmla="*/ 45 h 59"/>
                <a:gd name="T46" fmla="*/ 10 w 59"/>
                <a:gd name="T47" fmla="*/ 40 h 59"/>
                <a:gd name="T48" fmla="*/ 21 w 59"/>
                <a:gd name="T49" fmla="*/ 42 h 59"/>
                <a:gd name="T50" fmla="*/ 25 w 59"/>
                <a:gd name="T51" fmla="*/ 52 h 59"/>
                <a:gd name="T52" fmla="*/ 22 w 59"/>
                <a:gd name="T53" fmla="*/ 54 h 59"/>
                <a:gd name="T54" fmla="*/ 29 w 59"/>
                <a:gd name="T55" fmla="*/ 55 h 59"/>
                <a:gd name="T56" fmla="*/ 37 w 59"/>
                <a:gd name="T57" fmla="*/ 54 h 59"/>
                <a:gd name="T58" fmla="*/ 34 w 59"/>
                <a:gd name="T59" fmla="*/ 52 h 59"/>
                <a:gd name="T60" fmla="*/ 38 w 59"/>
                <a:gd name="T61" fmla="*/ 42 h 59"/>
                <a:gd name="T62" fmla="*/ 49 w 59"/>
                <a:gd name="T63" fmla="*/ 40 h 59"/>
                <a:gd name="T64" fmla="*/ 50 w 59"/>
                <a:gd name="T65" fmla="*/ 45 h 59"/>
                <a:gd name="T66" fmla="*/ 55 w 59"/>
                <a:gd name="T67" fmla="*/ 30 h 59"/>
                <a:gd name="T68" fmla="*/ 29 w 59"/>
                <a:gd name="T69" fmla="*/ 20 h 59"/>
                <a:gd name="T70" fmla="*/ 39 w 59"/>
                <a:gd name="T71" fmla="*/ 27 h 59"/>
                <a:gd name="T72" fmla="*/ 35 w 59"/>
                <a:gd name="T73" fmla="*/ 38 h 59"/>
                <a:gd name="T74" fmla="*/ 24 w 59"/>
                <a:gd name="T75" fmla="*/ 38 h 59"/>
                <a:gd name="T76" fmla="*/ 20 w 59"/>
                <a:gd name="T77" fmla="*/ 27 h 59"/>
                <a:gd name="T78" fmla="*/ 29 w 59"/>
                <a:gd name="T79"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59">
                  <a:moveTo>
                    <a:pt x="59" y="30"/>
                  </a:moveTo>
                  <a:cubicBezTo>
                    <a:pt x="59" y="46"/>
                    <a:pt x="46" y="59"/>
                    <a:pt x="29" y="59"/>
                  </a:cubicBezTo>
                  <a:cubicBezTo>
                    <a:pt x="13" y="59"/>
                    <a:pt x="0" y="46"/>
                    <a:pt x="0" y="30"/>
                  </a:cubicBezTo>
                  <a:cubicBezTo>
                    <a:pt x="0" y="13"/>
                    <a:pt x="13" y="0"/>
                    <a:pt x="29" y="0"/>
                  </a:cubicBezTo>
                  <a:cubicBezTo>
                    <a:pt x="46" y="0"/>
                    <a:pt x="59" y="13"/>
                    <a:pt x="59" y="30"/>
                  </a:cubicBezTo>
                  <a:close/>
                  <a:moveTo>
                    <a:pt x="55" y="30"/>
                  </a:moveTo>
                  <a:cubicBezTo>
                    <a:pt x="55" y="30"/>
                    <a:pt x="55" y="30"/>
                    <a:pt x="55" y="30"/>
                  </a:cubicBezTo>
                  <a:cubicBezTo>
                    <a:pt x="52" y="32"/>
                    <a:pt x="52" y="32"/>
                    <a:pt x="52" y="32"/>
                  </a:cubicBezTo>
                  <a:cubicBezTo>
                    <a:pt x="44" y="25"/>
                    <a:pt x="44" y="25"/>
                    <a:pt x="44" y="25"/>
                  </a:cubicBezTo>
                  <a:cubicBezTo>
                    <a:pt x="46" y="14"/>
                    <a:pt x="46" y="14"/>
                    <a:pt x="46" y="14"/>
                  </a:cubicBezTo>
                  <a:cubicBezTo>
                    <a:pt x="50" y="15"/>
                    <a:pt x="50" y="15"/>
                    <a:pt x="50" y="15"/>
                  </a:cubicBezTo>
                  <a:cubicBezTo>
                    <a:pt x="47" y="10"/>
                    <a:pt x="42" y="7"/>
                    <a:pt x="37" y="5"/>
                  </a:cubicBezTo>
                  <a:cubicBezTo>
                    <a:pt x="39" y="10"/>
                    <a:pt x="39" y="10"/>
                    <a:pt x="39" y="10"/>
                  </a:cubicBezTo>
                  <a:cubicBezTo>
                    <a:pt x="29" y="15"/>
                    <a:pt x="29" y="15"/>
                    <a:pt x="29" y="15"/>
                  </a:cubicBezTo>
                  <a:cubicBezTo>
                    <a:pt x="20" y="10"/>
                    <a:pt x="20" y="10"/>
                    <a:pt x="20" y="10"/>
                  </a:cubicBezTo>
                  <a:cubicBezTo>
                    <a:pt x="22" y="5"/>
                    <a:pt x="22" y="5"/>
                    <a:pt x="22" y="5"/>
                  </a:cubicBezTo>
                  <a:cubicBezTo>
                    <a:pt x="16" y="7"/>
                    <a:pt x="12" y="10"/>
                    <a:pt x="9" y="15"/>
                  </a:cubicBezTo>
                  <a:cubicBezTo>
                    <a:pt x="13" y="14"/>
                    <a:pt x="13" y="14"/>
                    <a:pt x="13" y="14"/>
                  </a:cubicBezTo>
                  <a:cubicBezTo>
                    <a:pt x="15" y="25"/>
                    <a:pt x="15" y="25"/>
                    <a:pt x="15" y="25"/>
                  </a:cubicBezTo>
                  <a:cubicBezTo>
                    <a:pt x="7" y="32"/>
                    <a:pt x="7" y="32"/>
                    <a:pt x="7" y="32"/>
                  </a:cubicBezTo>
                  <a:cubicBezTo>
                    <a:pt x="4" y="30"/>
                    <a:pt x="4" y="30"/>
                    <a:pt x="4" y="30"/>
                  </a:cubicBezTo>
                  <a:cubicBezTo>
                    <a:pt x="4" y="30"/>
                    <a:pt x="4" y="30"/>
                    <a:pt x="4" y="30"/>
                  </a:cubicBezTo>
                  <a:cubicBezTo>
                    <a:pt x="4" y="35"/>
                    <a:pt x="6" y="40"/>
                    <a:pt x="9" y="45"/>
                  </a:cubicBezTo>
                  <a:cubicBezTo>
                    <a:pt x="10" y="40"/>
                    <a:pt x="10" y="40"/>
                    <a:pt x="10" y="40"/>
                  </a:cubicBezTo>
                  <a:cubicBezTo>
                    <a:pt x="21" y="42"/>
                    <a:pt x="21" y="42"/>
                    <a:pt x="21" y="42"/>
                  </a:cubicBezTo>
                  <a:cubicBezTo>
                    <a:pt x="25" y="52"/>
                    <a:pt x="25" y="52"/>
                    <a:pt x="25" y="52"/>
                  </a:cubicBezTo>
                  <a:cubicBezTo>
                    <a:pt x="22" y="54"/>
                    <a:pt x="22" y="54"/>
                    <a:pt x="22" y="54"/>
                  </a:cubicBezTo>
                  <a:cubicBezTo>
                    <a:pt x="24" y="55"/>
                    <a:pt x="27" y="55"/>
                    <a:pt x="29" y="55"/>
                  </a:cubicBezTo>
                  <a:cubicBezTo>
                    <a:pt x="32" y="55"/>
                    <a:pt x="35" y="55"/>
                    <a:pt x="37" y="54"/>
                  </a:cubicBezTo>
                  <a:cubicBezTo>
                    <a:pt x="34" y="52"/>
                    <a:pt x="34" y="52"/>
                    <a:pt x="34" y="52"/>
                  </a:cubicBezTo>
                  <a:cubicBezTo>
                    <a:pt x="38" y="42"/>
                    <a:pt x="38" y="42"/>
                    <a:pt x="38" y="42"/>
                  </a:cubicBezTo>
                  <a:cubicBezTo>
                    <a:pt x="49" y="40"/>
                    <a:pt x="49" y="40"/>
                    <a:pt x="49" y="40"/>
                  </a:cubicBezTo>
                  <a:cubicBezTo>
                    <a:pt x="50" y="45"/>
                    <a:pt x="50" y="45"/>
                    <a:pt x="50" y="45"/>
                  </a:cubicBezTo>
                  <a:cubicBezTo>
                    <a:pt x="53" y="40"/>
                    <a:pt x="55" y="35"/>
                    <a:pt x="55" y="30"/>
                  </a:cubicBezTo>
                  <a:close/>
                  <a:moveTo>
                    <a:pt x="29" y="20"/>
                  </a:moveTo>
                  <a:cubicBezTo>
                    <a:pt x="39" y="27"/>
                    <a:pt x="39" y="27"/>
                    <a:pt x="39" y="27"/>
                  </a:cubicBezTo>
                  <a:cubicBezTo>
                    <a:pt x="35" y="38"/>
                    <a:pt x="35" y="38"/>
                    <a:pt x="35" y="38"/>
                  </a:cubicBezTo>
                  <a:cubicBezTo>
                    <a:pt x="24" y="38"/>
                    <a:pt x="24" y="38"/>
                    <a:pt x="24" y="38"/>
                  </a:cubicBezTo>
                  <a:cubicBezTo>
                    <a:pt x="20" y="27"/>
                    <a:pt x="20" y="27"/>
                    <a:pt x="20" y="27"/>
                  </a:cubicBezTo>
                  <a:lnTo>
                    <a:pt x="2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7" name="Freeform 160"/>
            <p:cNvSpPr>
              <a:spLocks noEditPoints="1"/>
            </p:cNvSpPr>
            <p:nvPr/>
          </p:nvSpPr>
          <p:spPr bwMode="auto">
            <a:xfrm>
              <a:off x="8619069" y="298451"/>
              <a:ext cx="444500" cy="416984"/>
            </a:xfrm>
            <a:custGeom>
              <a:avLst/>
              <a:gdLst>
                <a:gd name="T0" fmla="*/ 177 w 178"/>
                <a:gd name="T1" fmla="*/ 54 h 166"/>
                <a:gd name="T2" fmla="*/ 148 w 178"/>
                <a:gd name="T3" fmla="*/ 150 h 166"/>
                <a:gd name="T4" fmla="*/ 126 w 178"/>
                <a:gd name="T5" fmla="*/ 166 h 166"/>
                <a:gd name="T6" fmla="*/ 28 w 178"/>
                <a:gd name="T7" fmla="*/ 166 h 166"/>
                <a:gd name="T8" fmla="*/ 2 w 178"/>
                <a:gd name="T9" fmla="*/ 147 h 166"/>
                <a:gd name="T10" fmla="*/ 2 w 178"/>
                <a:gd name="T11" fmla="*/ 133 h 166"/>
                <a:gd name="T12" fmla="*/ 2 w 178"/>
                <a:gd name="T13" fmla="*/ 126 h 166"/>
                <a:gd name="T14" fmla="*/ 2 w 178"/>
                <a:gd name="T15" fmla="*/ 122 h 166"/>
                <a:gd name="T16" fmla="*/ 6 w 178"/>
                <a:gd name="T17" fmla="*/ 115 h 166"/>
                <a:gd name="T18" fmla="*/ 14 w 178"/>
                <a:gd name="T19" fmla="*/ 95 h 166"/>
                <a:gd name="T20" fmla="*/ 14 w 178"/>
                <a:gd name="T21" fmla="*/ 89 h 166"/>
                <a:gd name="T22" fmla="*/ 18 w 178"/>
                <a:gd name="T23" fmla="*/ 84 h 166"/>
                <a:gd name="T24" fmla="*/ 25 w 178"/>
                <a:gd name="T25" fmla="*/ 64 h 166"/>
                <a:gd name="T26" fmla="*/ 25 w 178"/>
                <a:gd name="T27" fmla="*/ 58 h 166"/>
                <a:gd name="T28" fmla="*/ 29 w 178"/>
                <a:gd name="T29" fmla="*/ 52 h 166"/>
                <a:gd name="T30" fmla="*/ 37 w 178"/>
                <a:gd name="T31" fmla="*/ 33 h 166"/>
                <a:gd name="T32" fmla="*/ 36 w 178"/>
                <a:gd name="T33" fmla="*/ 28 h 166"/>
                <a:gd name="T34" fmla="*/ 41 w 178"/>
                <a:gd name="T35" fmla="*/ 21 h 166"/>
                <a:gd name="T36" fmla="*/ 60 w 178"/>
                <a:gd name="T37" fmla="*/ 4 h 166"/>
                <a:gd name="T38" fmla="*/ 60 w 178"/>
                <a:gd name="T39" fmla="*/ 4 h 166"/>
                <a:gd name="T40" fmla="*/ 65 w 178"/>
                <a:gd name="T41" fmla="*/ 3 h 166"/>
                <a:gd name="T42" fmla="*/ 146 w 178"/>
                <a:gd name="T43" fmla="*/ 3 h 166"/>
                <a:gd name="T44" fmla="*/ 158 w 178"/>
                <a:gd name="T45" fmla="*/ 9 h 166"/>
                <a:gd name="T46" fmla="*/ 160 w 178"/>
                <a:gd name="T47" fmla="*/ 23 h 166"/>
                <a:gd name="T48" fmla="*/ 131 w 178"/>
                <a:gd name="T49" fmla="*/ 119 h 166"/>
                <a:gd name="T50" fmla="*/ 110 w 178"/>
                <a:gd name="T51" fmla="*/ 139 h 166"/>
                <a:gd name="T52" fmla="*/ 17 w 178"/>
                <a:gd name="T53" fmla="*/ 139 h 166"/>
                <a:gd name="T54" fmla="*/ 13 w 178"/>
                <a:gd name="T55" fmla="*/ 141 h 166"/>
                <a:gd name="T56" fmla="*/ 13 w 178"/>
                <a:gd name="T57" fmla="*/ 145 h 166"/>
                <a:gd name="T58" fmla="*/ 28 w 178"/>
                <a:gd name="T59" fmla="*/ 153 h 166"/>
                <a:gd name="T60" fmla="*/ 126 w 178"/>
                <a:gd name="T61" fmla="*/ 153 h 166"/>
                <a:gd name="T62" fmla="*/ 136 w 178"/>
                <a:gd name="T63" fmla="*/ 147 h 166"/>
                <a:gd name="T64" fmla="*/ 168 w 178"/>
                <a:gd name="T65" fmla="*/ 42 h 166"/>
                <a:gd name="T66" fmla="*/ 169 w 178"/>
                <a:gd name="T67" fmla="*/ 36 h 166"/>
                <a:gd name="T68" fmla="*/ 175 w 178"/>
                <a:gd name="T69" fmla="*/ 40 h 166"/>
                <a:gd name="T70" fmla="*/ 177 w 178"/>
                <a:gd name="T71" fmla="*/ 54 h 166"/>
                <a:gd name="T72" fmla="*/ 55 w 178"/>
                <a:gd name="T73" fmla="*/ 71 h 166"/>
                <a:gd name="T74" fmla="*/ 120 w 178"/>
                <a:gd name="T75" fmla="*/ 71 h 166"/>
                <a:gd name="T76" fmla="*/ 124 w 178"/>
                <a:gd name="T77" fmla="*/ 68 h 166"/>
                <a:gd name="T78" fmla="*/ 127 w 178"/>
                <a:gd name="T79" fmla="*/ 61 h 166"/>
                <a:gd name="T80" fmla="*/ 124 w 178"/>
                <a:gd name="T81" fmla="*/ 57 h 166"/>
                <a:gd name="T82" fmla="*/ 60 w 178"/>
                <a:gd name="T83" fmla="*/ 57 h 166"/>
                <a:gd name="T84" fmla="*/ 55 w 178"/>
                <a:gd name="T85" fmla="*/ 61 h 166"/>
                <a:gd name="T86" fmla="*/ 53 w 178"/>
                <a:gd name="T87" fmla="*/ 68 h 166"/>
                <a:gd name="T88" fmla="*/ 55 w 178"/>
                <a:gd name="T89" fmla="*/ 71 h 166"/>
                <a:gd name="T90" fmla="*/ 64 w 178"/>
                <a:gd name="T91" fmla="*/ 44 h 166"/>
                <a:gd name="T92" fmla="*/ 129 w 178"/>
                <a:gd name="T93" fmla="*/ 44 h 166"/>
                <a:gd name="T94" fmla="*/ 133 w 178"/>
                <a:gd name="T95" fmla="*/ 40 h 166"/>
                <a:gd name="T96" fmla="*/ 135 w 178"/>
                <a:gd name="T97" fmla="*/ 34 h 166"/>
                <a:gd name="T98" fmla="*/ 133 w 178"/>
                <a:gd name="T99" fmla="*/ 30 h 166"/>
                <a:gd name="T100" fmla="*/ 68 w 178"/>
                <a:gd name="T101" fmla="*/ 30 h 166"/>
                <a:gd name="T102" fmla="*/ 64 w 178"/>
                <a:gd name="T103" fmla="*/ 34 h 166"/>
                <a:gd name="T104" fmla="*/ 62 w 178"/>
                <a:gd name="T105" fmla="*/ 40 h 166"/>
                <a:gd name="T106" fmla="*/ 64 w 178"/>
                <a:gd name="T107" fmla="*/ 4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8" h="166">
                  <a:moveTo>
                    <a:pt x="177" y="54"/>
                  </a:moveTo>
                  <a:cubicBezTo>
                    <a:pt x="148" y="150"/>
                    <a:pt x="148" y="150"/>
                    <a:pt x="148" y="150"/>
                  </a:cubicBezTo>
                  <a:cubicBezTo>
                    <a:pt x="145" y="159"/>
                    <a:pt x="136" y="166"/>
                    <a:pt x="126" y="166"/>
                  </a:cubicBezTo>
                  <a:cubicBezTo>
                    <a:pt x="28" y="166"/>
                    <a:pt x="28" y="166"/>
                    <a:pt x="28" y="166"/>
                  </a:cubicBezTo>
                  <a:cubicBezTo>
                    <a:pt x="17" y="166"/>
                    <a:pt x="6" y="158"/>
                    <a:pt x="2" y="147"/>
                  </a:cubicBezTo>
                  <a:cubicBezTo>
                    <a:pt x="0" y="142"/>
                    <a:pt x="0" y="137"/>
                    <a:pt x="2" y="133"/>
                  </a:cubicBezTo>
                  <a:cubicBezTo>
                    <a:pt x="2" y="131"/>
                    <a:pt x="2" y="129"/>
                    <a:pt x="2" y="126"/>
                  </a:cubicBezTo>
                  <a:cubicBezTo>
                    <a:pt x="2" y="125"/>
                    <a:pt x="1" y="123"/>
                    <a:pt x="2" y="122"/>
                  </a:cubicBezTo>
                  <a:cubicBezTo>
                    <a:pt x="2" y="119"/>
                    <a:pt x="4" y="118"/>
                    <a:pt x="6" y="115"/>
                  </a:cubicBezTo>
                  <a:cubicBezTo>
                    <a:pt x="9" y="109"/>
                    <a:pt x="13" y="101"/>
                    <a:pt x="14" y="95"/>
                  </a:cubicBezTo>
                  <a:cubicBezTo>
                    <a:pt x="15" y="93"/>
                    <a:pt x="13" y="91"/>
                    <a:pt x="14" y="89"/>
                  </a:cubicBezTo>
                  <a:cubicBezTo>
                    <a:pt x="15" y="87"/>
                    <a:pt x="17" y="86"/>
                    <a:pt x="18" y="84"/>
                  </a:cubicBezTo>
                  <a:cubicBezTo>
                    <a:pt x="21" y="79"/>
                    <a:pt x="24" y="69"/>
                    <a:pt x="25" y="64"/>
                  </a:cubicBezTo>
                  <a:cubicBezTo>
                    <a:pt x="25" y="62"/>
                    <a:pt x="24" y="60"/>
                    <a:pt x="25" y="58"/>
                  </a:cubicBezTo>
                  <a:cubicBezTo>
                    <a:pt x="25" y="55"/>
                    <a:pt x="28" y="54"/>
                    <a:pt x="29" y="52"/>
                  </a:cubicBezTo>
                  <a:cubicBezTo>
                    <a:pt x="32" y="49"/>
                    <a:pt x="36" y="39"/>
                    <a:pt x="37" y="33"/>
                  </a:cubicBezTo>
                  <a:cubicBezTo>
                    <a:pt x="37" y="31"/>
                    <a:pt x="36" y="29"/>
                    <a:pt x="36" y="28"/>
                  </a:cubicBezTo>
                  <a:cubicBezTo>
                    <a:pt x="37" y="25"/>
                    <a:pt x="39" y="23"/>
                    <a:pt x="41" y="21"/>
                  </a:cubicBezTo>
                  <a:cubicBezTo>
                    <a:pt x="45" y="14"/>
                    <a:pt x="46" y="0"/>
                    <a:pt x="60" y="4"/>
                  </a:cubicBezTo>
                  <a:cubicBezTo>
                    <a:pt x="60" y="4"/>
                    <a:pt x="60" y="4"/>
                    <a:pt x="60" y="4"/>
                  </a:cubicBezTo>
                  <a:cubicBezTo>
                    <a:pt x="61" y="3"/>
                    <a:pt x="63" y="3"/>
                    <a:pt x="65" y="3"/>
                  </a:cubicBezTo>
                  <a:cubicBezTo>
                    <a:pt x="146" y="3"/>
                    <a:pt x="146" y="3"/>
                    <a:pt x="146" y="3"/>
                  </a:cubicBezTo>
                  <a:cubicBezTo>
                    <a:pt x="151" y="3"/>
                    <a:pt x="155" y="5"/>
                    <a:pt x="158" y="9"/>
                  </a:cubicBezTo>
                  <a:cubicBezTo>
                    <a:pt x="161" y="13"/>
                    <a:pt x="162" y="18"/>
                    <a:pt x="160" y="23"/>
                  </a:cubicBezTo>
                  <a:cubicBezTo>
                    <a:pt x="131" y="119"/>
                    <a:pt x="131" y="119"/>
                    <a:pt x="131" y="119"/>
                  </a:cubicBezTo>
                  <a:cubicBezTo>
                    <a:pt x="126" y="136"/>
                    <a:pt x="123" y="139"/>
                    <a:pt x="110" y="139"/>
                  </a:cubicBezTo>
                  <a:cubicBezTo>
                    <a:pt x="17" y="139"/>
                    <a:pt x="17" y="139"/>
                    <a:pt x="17" y="139"/>
                  </a:cubicBezTo>
                  <a:cubicBezTo>
                    <a:pt x="16" y="139"/>
                    <a:pt x="14" y="139"/>
                    <a:pt x="13" y="141"/>
                  </a:cubicBezTo>
                  <a:cubicBezTo>
                    <a:pt x="12" y="142"/>
                    <a:pt x="12" y="143"/>
                    <a:pt x="13" y="145"/>
                  </a:cubicBezTo>
                  <a:cubicBezTo>
                    <a:pt x="15" y="152"/>
                    <a:pt x="22" y="153"/>
                    <a:pt x="28" y="153"/>
                  </a:cubicBezTo>
                  <a:cubicBezTo>
                    <a:pt x="126" y="153"/>
                    <a:pt x="126" y="153"/>
                    <a:pt x="126" y="153"/>
                  </a:cubicBezTo>
                  <a:cubicBezTo>
                    <a:pt x="130" y="153"/>
                    <a:pt x="135" y="151"/>
                    <a:pt x="136" y="147"/>
                  </a:cubicBezTo>
                  <a:cubicBezTo>
                    <a:pt x="168" y="42"/>
                    <a:pt x="168" y="42"/>
                    <a:pt x="168" y="42"/>
                  </a:cubicBezTo>
                  <a:cubicBezTo>
                    <a:pt x="169" y="40"/>
                    <a:pt x="169" y="38"/>
                    <a:pt x="169" y="36"/>
                  </a:cubicBezTo>
                  <a:cubicBezTo>
                    <a:pt x="171" y="37"/>
                    <a:pt x="173" y="38"/>
                    <a:pt x="175" y="40"/>
                  </a:cubicBezTo>
                  <a:cubicBezTo>
                    <a:pt x="178" y="44"/>
                    <a:pt x="178" y="49"/>
                    <a:pt x="177" y="54"/>
                  </a:cubicBezTo>
                  <a:close/>
                  <a:moveTo>
                    <a:pt x="55" y="71"/>
                  </a:moveTo>
                  <a:cubicBezTo>
                    <a:pt x="120" y="71"/>
                    <a:pt x="120" y="71"/>
                    <a:pt x="120" y="71"/>
                  </a:cubicBezTo>
                  <a:cubicBezTo>
                    <a:pt x="122" y="71"/>
                    <a:pt x="124" y="70"/>
                    <a:pt x="124" y="68"/>
                  </a:cubicBezTo>
                  <a:cubicBezTo>
                    <a:pt x="127" y="61"/>
                    <a:pt x="127" y="61"/>
                    <a:pt x="127" y="61"/>
                  </a:cubicBezTo>
                  <a:cubicBezTo>
                    <a:pt x="127" y="59"/>
                    <a:pt x="126" y="57"/>
                    <a:pt x="124" y="57"/>
                  </a:cubicBezTo>
                  <a:cubicBezTo>
                    <a:pt x="60" y="57"/>
                    <a:pt x="60" y="57"/>
                    <a:pt x="60" y="57"/>
                  </a:cubicBezTo>
                  <a:cubicBezTo>
                    <a:pt x="58" y="57"/>
                    <a:pt x="56" y="59"/>
                    <a:pt x="55" y="61"/>
                  </a:cubicBezTo>
                  <a:cubicBezTo>
                    <a:pt x="53" y="68"/>
                    <a:pt x="53" y="68"/>
                    <a:pt x="53" y="68"/>
                  </a:cubicBezTo>
                  <a:cubicBezTo>
                    <a:pt x="52" y="70"/>
                    <a:pt x="53" y="71"/>
                    <a:pt x="55" y="71"/>
                  </a:cubicBezTo>
                  <a:close/>
                  <a:moveTo>
                    <a:pt x="64" y="44"/>
                  </a:moveTo>
                  <a:cubicBezTo>
                    <a:pt x="129" y="44"/>
                    <a:pt x="129" y="44"/>
                    <a:pt x="129" y="44"/>
                  </a:cubicBezTo>
                  <a:cubicBezTo>
                    <a:pt x="131" y="44"/>
                    <a:pt x="133" y="42"/>
                    <a:pt x="133" y="40"/>
                  </a:cubicBezTo>
                  <a:cubicBezTo>
                    <a:pt x="135" y="34"/>
                    <a:pt x="135" y="34"/>
                    <a:pt x="135" y="34"/>
                  </a:cubicBezTo>
                  <a:cubicBezTo>
                    <a:pt x="136" y="32"/>
                    <a:pt x="135" y="30"/>
                    <a:pt x="133" y="30"/>
                  </a:cubicBezTo>
                  <a:cubicBezTo>
                    <a:pt x="68" y="30"/>
                    <a:pt x="68" y="30"/>
                    <a:pt x="68" y="30"/>
                  </a:cubicBezTo>
                  <a:cubicBezTo>
                    <a:pt x="67" y="30"/>
                    <a:pt x="65" y="32"/>
                    <a:pt x="64" y="34"/>
                  </a:cubicBezTo>
                  <a:cubicBezTo>
                    <a:pt x="62" y="40"/>
                    <a:pt x="62" y="40"/>
                    <a:pt x="62" y="40"/>
                  </a:cubicBezTo>
                  <a:cubicBezTo>
                    <a:pt x="61" y="42"/>
                    <a:pt x="62" y="44"/>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8" name="Freeform 166"/>
            <p:cNvSpPr>
              <a:spLocks/>
            </p:cNvSpPr>
            <p:nvPr/>
          </p:nvSpPr>
          <p:spPr bwMode="auto">
            <a:xfrm>
              <a:off x="5793318" y="4064000"/>
              <a:ext cx="198967" cy="228600"/>
            </a:xfrm>
            <a:custGeom>
              <a:avLst/>
              <a:gdLst>
                <a:gd name="T0" fmla="*/ 67 w 79"/>
                <a:gd name="T1" fmla="*/ 22 h 91"/>
                <a:gd name="T2" fmla="*/ 61 w 79"/>
                <a:gd name="T3" fmla="*/ 33 h 91"/>
                <a:gd name="T4" fmla="*/ 79 w 79"/>
                <a:gd name="T5" fmla="*/ 69 h 91"/>
                <a:gd name="T6" fmla="*/ 79 w 79"/>
                <a:gd name="T7" fmla="*/ 71 h 91"/>
                <a:gd name="T8" fmla="*/ 73 w 79"/>
                <a:gd name="T9" fmla="*/ 78 h 91"/>
                <a:gd name="T10" fmla="*/ 72 w 79"/>
                <a:gd name="T11" fmla="*/ 78 h 91"/>
                <a:gd name="T12" fmla="*/ 72 w 79"/>
                <a:gd name="T13" fmla="*/ 78 h 91"/>
                <a:gd name="T14" fmla="*/ 70 w 79"/>
                <a:gd name="T15" fmla="*/ 78 h 91"/>
                <a:gd name="T16" fmla="*/ 48 w 79"/>
                <a:gd name="T17" fmla="*/ 54 h 91"/>
                <a:gd name="T18" fmla="*/ 37 w 79"/>
                <a:gd name="T19" fmla="*/ 72 h 91"/>
                <a:gd name="T20" fmla="*/ 43 w 79"/>
                <a:gd name="T21" fmla="*/ 81 h 91"/>
                <a:gd name="T22" fmla="*/ 43 w 79"/>
                <a:gd name="T23" fmla="*/ 83 h 91"/>
                <a:gd name="T24" fmla="*/ 39 w 79"/>
                <a:gd name="T25" fmla="*/ 90 h 91"/>
                <a:gd name="T26" fmla="*/ 38 w 79"/>
                <a:gd name="T27" fmla="*/ 91 h 91"/>
                <a:gd name="T28" fmla="*/ 38 w 79"/>
                <a:gd name="T29" fmla="*/ 91 h 91"/>
                <a:gd name="T30" fmla="*/ 36 w 79"/>
                <a:gd name="T31" fmla="*/ 90 h 91"/>
                <a:gd name="T32" fmla="*/ 22 w 79"/>
                <a:gd name="T33" fmla="*/ 79 h 91"/>
                <a:gd name="T34" fmla="*/ 6 w 79"/>
                <a:gd name="T35" fmla="*/ 72 h 91"/>
                <a:gd name="T36" fmla="*/ 5 w 79"/>
                <a:gd name="T37" fmla="*/ 71 h 91"/>
                <a:gd name="T38" fmla="*/ 5 w 79"/>
                <a:gd name="T39" fmla="*/ 70 h 91"/>
                <a:gd name="T40" fmla="*/ 9 w 79"/>
                <a:gd name="T41" fmla="*/ 63 h 91"/>
                <a:gd name="T42" fmla="*/ 10 w 79"/>
                <a:gd name="T43" fmla="*/ 62 h 91"/>
                <a:gd name="T44" fmla="*/ 11 w 79"/>
                <a:gd name="T45" fmla="*/ 62 h 91"/>
                <a:gd name="T46" fmla="*/ 22 w 79"/>
                <a:gd name="T47" fmla="*/ 62 h 91"/>
                <a:gd name="T48" fmla="*/ 33 w 79"/>
                <a:gd name="T49" fmla="*/ 45 h 91"/>
                <a:gd name="T50" fmla="*/ 1 w 79"/>
                <a:gd name="T51" fmla="*/ 36 h 91"/>
                <a:gd name="T52" fmla="*/ 0 w 79"/>
                <a:gd name="T53" fmla="*/ 35 h 91"/>
                <a:gd name="T54" fmla="*/ 0 w 79"/>
                <a:gd name="T55" fmla="*/ 34 h 91"/>
                <a:gd name="T56" fmla="*/ 5 w 79"/>
                <a:gd name="T57" fmla="*/ 25 h 91"/>
                <a:gd name="T58" fmla="*/ 7 w 79"/>
                <a:gd name="T59" fmla="*/ 24 h 91"/>
                <a:gd name="T60" fmla="*/ 45 w 79"/>
                <a:gd name="T61" fmla="*/ 24 h 91"/>
                <a:gd name="T62" fmla="*/ 52 w 79"/>
                <a:gd name="T63" fmla="*/ 13 h 91"/>
                <a:gd name="T64" fmla="*/ 68 w 79"/>
                <a:gd name="T65" fmla="*/ 3 h 91"/>
                <a:gd name="T66" fmla="*/ 67 w 79"/>
                <a:gd name="T6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67" y="22"/>
                  </a:moveTo>
                  <a:cubicBezTo>
                    <a:pt x="61" y="33"/>
                    <a:pt x="61" y="33"/>
                    <a:pt x="61" y="33"/>
                  </a:cubicBezTo>
                  <a:cubicBezTo>
                    <a:pt x="79" y="69"/>
                    <a:pt x="79" y="69"/>
                    <a:pt x="79" y="69"/>
                  </a:cubicBezTo>
                  <a:cubicBezTo>
                    <a:pt x="79" y="69"/>
                    <a:pt x="79" y="70"/>
                    <a:pt x="79" y="71"/>
                  </a:cubicBezTo>
                  <a:cubicBezTo>
                    <a:pt x="73" y="78"/>
                    <a:pt x="73" y="78"/>
                    <a:pt x="73" y="78"/>
                  </a:cubicBezTo>
                  <a:cubicBezTo>
                    <a:pt x="73" y="78"/>
                    <a:pt x="72" y="78"/>
                    <a:pt x="72" y="78"/>
                  </a:cubicBezTo>
                  <a:cubicBezTo>
                    <a:pt x="72" y="78"/>
                    <a:pt x="72" y="78"/>
                    <a:pt x="72" y="78"/>
                  </a:cubicBezTo>
                  <a:cubicBezTo>
                    <a:pt x="71" y="78"/>
                    <a:pt x="70" y="78"/>
                    <a:pt x="70" y="78"/>
                  </a:cubicBezTo>
                  <a:cubicBezTo>
                    <a:pt x="48" y="54"/>
                    <a:pt x="48" y="54"/>
                    <a:pt x="48" y="54"/>
                  </a:cubicBezTo>
                  <a:cubicBezTo>
                    <a:pt x="37" y="72"/>
                    <a:pt x="37" y="72"/>
                    <a:pt x="37" y="72"/>
                  </a:cubicBezTo>
                  <a:cubicBezTo>
                    <a:pt x="43" y="81"/>
                    <a:pt x="43" y="81"/>
                    <a:pt x="43" y="81"/>
                  </a:cubicBezTo>
                  <a:cubicBezTo>
                    <a:pt x="43" y="82"/>
                    <a:pt x="43" y="83"/>
                    <a:pt x="43" y="83"/>
                  </a:cubicBezTo>
                  <a:cubicBezTo>
                    <a:pt x="39" y="90"/>
                    <a:pt x="39" y="90"/>
                    <a:pt x="39" y="90"/>
                  </a:cubicBezTo>
                  <a:cubicBezTo>
                    <a:pt x="39" y="90"/>
                    <a:pt x="38" y="91"/>
                    <a:pt x="38" y="91"/>
                  </a:cubicBezTo>
                  <a:cubicBezTo>
                    <a:pt x="38" y="91"/>
                    <a:pt x="38" y="91"/>
                    <a:pt x="38" y="91"/>
                  </a:cubicBezTo>
                  <a:cubicBezTo>
                    <a:pt x="37" y="91"/>
                    <a:pt x="37" y="91"/>
                    <a:pt x="36" y="90"/>
                  </a:cubicBezTo>
                  <a:cubicBezTo>
                    <a:pt x="22" y="79"/>
                    <a:pt x="22" y="79"/>
                    <a:pt x="22" y="79"/>
                  </a:cubicBezTo>
                  <a:cubicBezTo>
                    <a:pt x="6" y="72"/>
                    <a:pt x="6" y="72"/>
                    <a:pt x="6" y="72"/>
                  </a:cubicBezTo>
                  <a:cubicBezTo>
                    <a:pt x="5" y="72"/>
                    <a:pt x="5" y="72"/>
                    <a:pt x="5" y="71"/>
                  </a:cubicBezTo>
                  <a:cubicBezTo>
                    <a:pt x="5" y="71"/>
                    <a:pt x="5" y="70"/>
                    <a:pt x="5" y="70"/>
                  </a:cubicBezTo>
                  <a:cubicBezTo>
                    <a:pt x="9" y="63"/>
                    <a:pt x="9" y="63"/>
                    <a:pt x="9" y="63"/>
                  </a:cubicBezTo>
                  <a:cubicBezTo>
                    <a:pt x="9" y="63"/>
                    <a:pt x="10" y="62"/>
                    <a:pt x="10" y="62"/>
                  </a:cubicBezTo>
                  <a:cubicBezTo>
                    <a:pt x="11" y="62"/>
                    <a:pt x="11" y="62"/>
                    <a:pt x="11" y="62"/>
                  </a:cubicBezTo>
                  <a:cubicBezTo>
                    <a:pt x="22" y="62"/>
                    <a:pt x="22" y="62"/>
                    <a:pt x="22" y="62"/>
                  </a:cubicBezTo>
                  <a:cubicBezTo>
                    <a:pt x="33" y="45"/>
                    <a:pt x="33" y="45"/>
                    <a:pt x="33" y="45"/>
                  </a:cubicBezTo>
                  <a:cubicBezTo>
                    <a:pt x="1" y="36"/>
                    <a:pt x="1" y="36"/>
                    <a:pt x="1" y="36"/>
                  </a:cubicBezTo>
                  <a:cubicBezTo>
                    <a:pt x="0" y="36"/>
                    <a:pt x="0" y="36"/>
                    <a:pt x="0" y="35"/>
                  </a:cubicBezTo>
                  <a:cubicBezTo>
                    <a:pt x="0" y="35"/>
                    <a:pt x="0" y="34"/>
                    <a:pt x="0" y="34"/>
                  </a:cubicBezTo>
                  <a:cubicBezTo>
                    <a:pt x="5" y="25"/>
                    <a:pt x="5" y="25"/>
                    <a:pt x="5" y="25"/>
                  </a:cubicBezTo>
                  <a:cubicBezTo>
                    <a:pt x="5" y="24"/>
                    <a:pt x="6" y="24"/>
                    <a:pt x="7" y="24"/>
                  </a:cubicBezTo>
                  <a:cubicBezTo>
                    <a:pt x="45" y="24"/>
                    <a:pt x="45" y="24"/>
                    <a:pt x="45" y="24"/>
                  </a:cubicBezTo>
                  <a:cubicBezTo>
                    <a:pt x="52" y="13"/>
                    <a:pt x="52" y="13"/>
                    <a:pt x="52" y="13"/>
                  </a:cubicBezTo>
                  <a:cubicBezTo>
                    <a:pt x="56" y="6"/>
                    <a:pt x="64" y="0"/>
                    <a:pt x="68" y="3"/>
                  </a:cubicBezTo>
                  <a:cubicBezTo>
                    <a:pt x="72" y="6"/>
                    <a:pt x="71" y="15"/>
                    <a:pt x="6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09" name="Freeform 168"/>
            <p:cNvSpPr>
              <a:spLocks noEditPoints="1"/>
            </p:cNvSpPr>
            <p:nvPr/>
          </p:nvSpPr>
          <p:spPr bwMode="auto">
            <a:xfrm>
              <a:off x="5825069" y="4635500"/>
              <a:ext cx="192617" cy="127000"/>
            </a:xfrm>
            <a:custGeom>
              <a:avLst/>
              <a:gdLst>
                <a:gd name="T0" fmla="*/ 76 w 77"/>
                <a:gd name="T1" fmla="*/ 14 h 51"/>
                <a:gd name="T2" fmla="*/ 39 w 77"/>
                <a:gd name="T3" fmla="*/ 25 h 51"/>
                <a:gd name="T4" fmla="*/ 38 w 77"/>
                <a:gd name="T5" fmla="*/ 25 h 51"/>
                <a:gd name="T6" fmla="*/ 38 w 77"/>
                <a:gd name="T7" fmla="*/ 25 h 51"/>
                <a:gd name="T8" fmla="*/ 17 w 77"/>
                <a:gd name="T9" fmla="*/ 18 h 51"/>
                <a:gd name="T10" fmla="*/ 13 w 77"/>
                <a:gd name="T11" fmla="*/ 28 h 51"/>
                <a:gd name="T12" fmla="*/ 15 w 77"/>
                <a:gd name="T13" fmla="*/ 32 h 51"/>
                <a:gd name="T14" fmla="*/ 13 w 77"/>
                <a:gd name="T15" fmla="*/ 35 h 51"/>
                <a:gd name="T16" fmla="*/ 15 w 77"/>
                <a:gd name="T17" fmla="*/ 50 h 51"/>
                <a:gd name="T18" fmla="*/ 15 w 77"/>
                <a:gd name="T19" fmla="*/ 50 h 51"/>
                <a:gd name="T20" fmla="*/ 14 w 77"/>
                <a:gd name="T21" fmla="*/ 51 h 51"/>
                <a:gd name="T22" fmla="*/ 8 w 77"/>
                <a:gd name="T23" fmla="*/ 51 h 51"/>
                <a:gd name="T24" fmla="*/ 7 w 77"/>
                <a:gd name="T25" fmla="*/ 50 h 51"/>
                <a:gd name="T26" fmla="*/ 7 w 77"/>
                <a:gd name="T27" fmla="*/ 50 h 51"/>
                <a:gd name="T28" fmla="*/ 9 w 77"/>
                <a:gd name="T29" fmla="*/ 35 h 51"/>
                <a:gd name="T30" fmla="*/ 7 w 77"/>
                <a:gd name="T31" fmla="*/ 32 h 51"/>
                <a:gd name="T32" fmla="*/ 9 w 77"/>
                <a:gd name="T33" fmla="*/ 28 h 51"/>
                <a:gd name="T34" fmla="*/ 12 w 77"/>
                <a:gd name="T35" fmla="*/ 17 h 51"/>
                <a:gd name="T36" fmla="*/ 1 w 77"/>
                <a:gd name="T37" fmla="*/ 14 h 51"/>
                <a:gd name="T38" fmla="*/ 0 w 77"/>
                <a:gd name="T39" fmla="*/ 13 h 51"/>
                <a:gd name="T40" fmla="*/ 1 w 77"/>
                <a:gd name="T41" fmla="*/ 12 h 51"/>
                <a:gd name="T42" fmla="*/ 38 w 77"/>
                <a:gd name="T43" fmla="*/ 0 h 51"/>
                <a:gd name="T44" fmla="*/ 38 w 77"/>
                <a:gd name="T45" fmla="*/ 0 h 51"/>
                <a:gd name="T46" fmla="*/ 39 w 77"/>
                <a:gd name="T47" fmla="*/ 0 h 51"/>
                <a:gd name="T48" fmla="*/ 76 w 77"/>
                <a:gd name="T49" fmla="*/ 12 h 51"/>
                <a:gd name="T50" fmla="*/ 77 w 77"/>
                <a:gd name="T51" fmla="*/ 13 h 51"/>
                <a:gd name="T52" fmla="*/ 76 w 77"/>
                <a:gd name="T53" fmla="*/ 14 h 51"/>
                <a:gd name="T54" fmla="*/ 60 w 77"/>
                <a:gd name="T55" fmla="*/ 34 h 51"/>
                <a:gd name="T56" fmla="*/ 38 w 77"/>
                <a:gd name="T57" fmla="*/ 42 h 51"/>
                <a:gd name="T58" fmla="*/ 17 w 77"/>
                <a:gd name="T59" fmla="*/ 34 h 51"/>
                <a:gd name="T60" fmla="*/ 18 w 77"/>
                <a:gd name="T61" fmla="*/ 23 h 51"/>
                <a:gd name="T62" fmla="*/ 37 w 77"/>
                <a:gd name="T63" fmla="*/ 29 h 51"/>
                <a:gd name="T64" fmla="*/ 38 w 77"/>
                <a:gd name="T65" fmla="*/ 30 h 51"/>
                <a:gd name="T66" fmla="*/ 40 w 77"/>
                <a:gd name="T67" fmla="*/ 29 h 51"/>
                <a:gd name="T68" fmla="*/ 59 w 77"/>
                <a:gd name="T69" fmla="*/ 23 h 51"/>
                <a:gd name="T70" fmla="*/ 60 w 77"/>
                <a:gd name="T71"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51">
                  <a:moveTo>
                    <a:pt x="76" y="14"/>
                  </a:moveTo>
                  <a:cubicBezTo>
                    <a:pt x="39" y="25"/>
                    <a:pt x="39" y="25"/>
                    <a:pt x="39" y="25"/>
                  </a:cubicBezTo>
                  <a:cubicBezTo>
                    <a:pt x="38" y="25"/>
                    <a:pt x="38" y="25"/>
                    <a:pt x="38" y="25"/>
                  </a:cubicBezTo>
                  <a:cubicBezTo>
                    <a:pt x="38" y="25"/>
                    <a:pt x="38" y="25"/>
                    <a:pt x="38" y="25"/>
                  </a:cubicBezTo>
                  <a:cubicBezTo>
                    <a:pt x="17" y="18"/>
                    <a:pt x="17" y="18"/>
                    <a:pt x="17" y="18"/>
                  </a:cubicBezTo>
                  <a:cubicBezTo>
                    <a:pt x="15" y="20"/>
                    <a:pt x="13" y="24"/>
                    <a:pt x="13" y="28"/>
                  </a:cubicBezTo>
                  <a:cubicBezTo>
                    <a:pt x="14" y="29"/>
                    <a:pt x="15" y="30"/>
                    <a:pt x="15" y="32"/>
                  </a:cubicBezTo>
                  <a:cubicBezTo>
                    <a:pt x="15" y="33"/>
                    <a:pt x="14" y="34"/>
                    <a:pt x="13" y="35"/>
                  </a:cubicBezTo>
                  <a:cubicBezTo>
                    <a:pt x="15" y="50"/>
                    <a:pt x="15" y="50"/>
                    <a:pt x="15" y="50"/>
                  </a:cubicBezTo>
                  <a:cubicBezTo>
                    <a:pt x="15" y="50"/>
                    <a:pt x="15" y="50"/>
                    <a:pt x="15" y="50"/>
                  </a:cubicBezTo>
                  <a:cubicBezTo>
                    <a:pt x="14" y="51"/>
                    <a:pt x="14" y="51"/>
                    <a:pt x="14" y="51"/>
                  </a:cubicBezTo>
                  <a:cubicBezTo>
                    <a:pt x="8" y="51"/>
                    <a:pt x="8" y="51"/>
                    <a:pt x="8" y="51"/>
                  </a:cubicBezTo>
                  <a:cubicBezTo>
                    <a:pt x="7" y="50"/>
                    <a:pt x="7" y="50"/>
                    <a:pt x="7" y="50"/>
                  </a:cubicBezTo>
                  <a:cubicBezTo>
                    <a:pt x="7" y="50"/>
                    <a:pt x="7" y="50"/>
                    <a:pt x="7" y="50"/>
                  </a:cubicBezTo>
                  <a:cubicBezTo>
                    <a:pt x="9" y="35"/>
                    <a:pt x="9" y="35"/>
                    <a:pt x="9" y="35"/>
                  </a:cubicBezTo>
                  <a:cubicBezTo>
                    <a:pt x="7" y="34"/>
                    <a:pt x="7" y="33"/>
                    <a:pt x="7" y="32"/>
                  </a:cubicBezTo>
                  <a:cubicBezTo>
                    <a:pt x="7" y="30"/>
                    <a:pt x="8" y="29"/>
                    <a:pt x="9" y="28"/>
                  </a:cubicBezTo>
                  <a:cubicBezTo>
                    <a:pt x="9" y="24"/>
                    <a:pt x="10" y="20"/>
                    <a:pt x="12" y="17"/>
                  </a:cubicBezTo>
                  <a:cubicBezTo>
                    <a:pt x="1" y="14"/>
                    <a:pt x="1" y="14"/>
                    <a:pt x="1" y="14"/>
                  </a:cubicBezTo>
                  <a:cubicBezTo>
                    <a:pt x="1" y="13"/>
                    <a:pt x="0" y="13"/>
                    <a:pt x="0" y="13"/>
                  </a:cubicBezTo>
                  <a:cubicBezTo>
                    <a:pt x="0" y="12"/>
                    <a:pt x="1" y="12"/>
                    <a:pt x="1" y="12"/>
                  </a:cubicBezTo>
                  <a:cubicBezTo>
                    <a:pt x="38" y="0"/>
                    <a:pt x="38" y="0"/>
                    <a:pt x="38" y="0"/>
                  </a:cubicBezTo>
                  <a:cubicBezTo>
                    <a:pt x="38" y="0"/>
                    <a:pt x="38" y="0"/>
                    <a:pt x="38" y="0"/>
                  </a:cubicBezTo>
                  <a:cubicBezTo>
                    <a:pt x="39" y="0"/>
                    <a:pt x="39" y="0"/>
                    <a:pt x="39" y="0"/>
                  </a:cubicBezTo>
                  <a:cubicBezTo>
                    <a:pt x="76" y="12"/>
                    <a:pt x="76" y="12"/>
                    <a:pt x="76" y="12"/>
                  </a:cubicBezTo>
                  <a:cubicBezTo>
                    <a:pt x="76" y="12"/>
                    <a:pt x="77" y="12"/>
                    <a:pt x="77" y="13"/>
                  </a:cubicBezTo>
                  <a:cubicBezTo>
                    <a:pt x="77" y="13"/>
                    <a:pt x="76" y="13"/>
                    <a:pt x="76" y="14"/>
                  </a:cubicBezTo>
                  <a:close/>
                  <a:moveTo>
                    <a:pt x="60" y="34"/>
                  </a:moveTo>
                  <a:cubicBezTo>
                    <a:pt x="60" y="38"/>
                    <a:pt x="50" y="42"/>
                    <a:pt x="38" y="42"/>
                  </a:cubicBezTo>
                  <a:cubicBezTo>
                    <a:pt x="27" y="42"/>
                    <a:pt x="17" y="38"/>
                    <a:pt x="17" y="34"/>
                  </a:cubicBezTo>
                  <a:cubicBezTo>
                    <a:pt x="18" y="23"/>
                    <a:pt x="18" y="23"/>
                    <a:pt x="18" y="23"/>
                  </a:cubicBezTo>
                  <a:cubicBezTo>
                    <a:pt x="37" y="29"/>
                    <a:pt x="37" y="29"/>
                    <a:pt x="37" y="29"/>
                  </a:cubicBezTo>
                  <a:cubicBezTo>
                    <a:pt x="37" y="29"/>
                    <a:pt x="38" y="30"/>
                    <a:pt x="38" y="30"/>
                  </a:cubicBezTo>
                  <a:cubicBezTo>
                    <a:pt x="39" y="30"/>
                    <a:pt x="40" y="29"/>
                    <a:pt x="40" y="29"/>
                  </a:cubicBezTo>
                  <a:cubicBezTo>
                    <a:pt x="59" y="23"/>
                    <a:pt x="59" y="23"/>
                    <a:pt x="59" y="23"/>
                  </a:cubicBezTo>
                  <a:lnTo>
                    <a:pt x="6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0" name="Freeform 170"/>
            <p:cNvSpPr>
              <a:spLocks/>
            </p:cNvSpPr>
            <p:nvPr/>
          </p:nvSpPr>
          <p:spPr bwMode="auto">
            <a:xfrm>
              <a:off x="5044017" y="3530601"/>
              <a:ext cx="101600" cy="131233"/>
            </a:xfrm>
            <a:custGeom>
              <a:avLst/>
              <a:gdLst>
                <a:gd name="T0" fmla="*/ 12 w 40"/>
                <a:gd name="T1" fmla="*/ 6 h 52"/>
                <a:gd name="T2" fmla="*/ 12 w 40"/>
                <a:gd name="T3" fmla="*/ 38 h 52"/>
                <a:gd name="T4" fmla="*/ 6 w 40"/>
                <a:gd name="T5" fmla="*/ 38 h 52"/>
                <a:gd name="T6" fmla="*/ 1 w 40"/>
                <a:gd name="T7" fmla="*/ 47 h 52"/>
                <a:gd name="T8" fmla="*/ 10 w 40"/>
                <a:gd name="T9" fmla="*/ 50 h 52"/>
                <a:gd name="T10" fmla="*/ 16 w 40"/>
                <a:gd name="T11" fmla="*/ 43 h 52"/>
                <a:gd name="T12" fmla="*/ 16 w 40"/>
                <a:gd name="T13" fmla="*/ 16 h 52"/>
                <a:gd name="T14" fmla="*/ 35 w 40"/>
                <a:gd name="T15" fmla="*/ 12 h 52"/>
                <a:gd name="T16" fmla="*/ 35 w 40"/>
                <a:gd name="T17" fmla="*/ 32 h 52"/>
                <a:gd name="T18" fmla="*/ 30 w 40"/>
                <a:gd name="T19" fmla="*/ 33 h 52"/>
                <a:gd name="T20" fmla="*/ 25 w 40"/>
                <a:gd name="T21" fmla="*/ 42 h 52"/>
                <a:gd name="T22" fmla="*/ 34 w 40"/>
                <a:gd name="T23" fmla="*/ 45 h 52"/>
                <a:gd name="T24" fmla="*/ 40 w 40"/>
                <a:gd name="T25" fmla="*/ 37 h 52"/>
                <a:gd name="T26" fmla="*/ 40 w 40"/>
                <a:gd name="T27" fmla="*/ 0 h 52"/>
                <a:gd name="T28" fmla="*/ 12 w 40"/>
                <a:gd name="T29"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52">
                  <a:moveTo>
                    <a:pt x="12" y="6"/>
                  </a:moveTo>
                  <a:cubicBezTo>
                    <a:pt x="12" y="38"/>
                    <a:pt x="12" y="38"/>
                    <a:pt x="12" y="38"/>
                  </a:cubicBezTo>
                  <a:cubicBezTo>
                    <a:pt x="10" y="37"/>
                    <a:pt x="8" y="37"/>
                    <a:pt x="6" y="38"/>
                  </a:cubicBezTo>
                  <a:cubicBezTo>
                    <a:pt x="1" y="40"/>
                    <a:pt x="0" y="44"/>
                    <a:pt x="1" y="47"/>
                  </a:cubicBezTo>
                  <a:cubicBezTo>
                    <a:pt x="2" y="50"/>
                    <a:pt x="6" y="52"/>
                    <a:pt x="10" y="50"/>
                  </a:cubicBezTo>
                  <a:cubicBezTo>
                    <a:pt x="14" y="49"/>
                    <a:pt x="17" y="46"/>
                    <a:pt x="16" y="43"/>
                  </a:cubicBezTo>
                  <a:cubicBezTo>
                    <a:pt x="16" y="43"/>
                    <a:pt x="16" y="26"/>
                    <a:pt x="16" y="16"/>
                  </a:cubicBezTo>
                  <a:cubicBezTo>
                    <a:pt x="35" y="12"/>
                    <a:pt x="35" y="12"/>
                    <a:pt x="35" y="12"/>
                  </a:cubicBezTo>
                  <a:cubicBezTo>
                    <a:pt x="35" y="32"/>
                    <a:pt x="35" y="32"/>
                    <a:pt x="35" y="32"/>
                  </a:cubicBezTo>
                  <a:cubicBezTo>
                    <a:pt x="34" y="32"/>
                    <a:pt x="32" y="32"/>
                    <a:pt x="30" y="33"/>
                  </a:cubicBezTo>
                  <a:cubicBezTo>
                    <a:pt x="25" y="34"/>
                    <a:pt x="24" y="38"/>
                    <a:pt x="25" y="42"/>
                  </a:cubicBezTo>
                  <a:cubicBezTo>
                    <a:pt x="26" y="45"/>
                    <a:pt x="30" y="46"/>
                    <a:pt x="34" y="45"/>
                  </a:cubicBezTo>
                  <a:cubicBezTo>
                    <a:pt x="38" y="43"/>
                    <a:pt x="40" y="40"/>
                    <a:pt x="40" y="37"/>
                  </a:cubicBezTo>
                  <a:cubicBezTo>
                    <a:pt x="40" y="0"/>
                    <a:pt x="40" y="0"/>
                    <a:pt x="40" y="0"/>
                  </a:cubicBez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1" name="Freeform 176"/>
            <p:cNvSpPr>
              <a:spLocks/>
            </p:cNvSpPr>
            <p:nvPr/>
          </p:nvSpPr>
          <p:spPr bwMode="auto">
            <a:xfrm>
              <a:off x="6134101" y="3924300"/>
              <a:ext cx="95251" cy="95251"/>
            </a:xfrm>
            <a:custGeom>
              <a:avLst/>
              <a:gdLst>
                <a:gd name="T0" fmla="*/ 38 w 38"/>
                <a:gd name="T1" fmla="*/ 2 h 38"/>
                <a:gd name="T2" fmla="*/ 32 w 38"/>
                <a:gd name="T3" fmla="*/ 34 h 38"/>
                <a:gd name="T4" fmla="*/ 32 w 38"/>
                <a:gd name="T5" fmla="*/ 35 h 38"/>
                <a:gd name="T6" fmla="*/ 31 w 38"/>
                <a:gd name="T7" fmla="*/ 35 h 38"/>
                <a:gd name="T8" fmla="*/ 31 w 38"/>
                <a:gd name="T9" fmla="*/ 35 h 38"/>
                <a:gd name="T10" fmla="*/ 21 w 38"/>
                <a:gd name="T11" fmla="*/ 31 h 38"/>
                <a:gd name="T12" fmla="*/ 16 w 38"/>
                <a:gd name="T13" fmla="*/ 37 h 38"/>
                <a:gd name="T14" fmla="*/ 15 w 38"/>
                <a:gd name="T15" fmla="*/ 38 h 38"/>
                <a:gd name="T16" fmla="*/ 15 w 38"/>
                <a:gd name="T17" fmla="*/ 38 h 38"/>
                <a:gd name="T18" fmla="*/ 14 w 38"/>
                <a:gd name="T19" fmla="*/ 37 h 38"/>
                <a:gd name="T20" fmla="*/ 14 w 38"/>
                <a:gd name="T21" fmla="*/ 29 h 38"/>
                <a:gd name="T22" fmla="*/ 32 w 38"/>
                <a:gd name="T23" fmla="*/ 7 h 38"/>
                <a:gd name="T24" fmla="*/ 9 w 38"/>
                <a:gd name="T25" fmla="*/ 26 h 38"/>
                <a:gd name="T26" fmla="*/ 1 w 38"/>
                <a:gd name="T27" fmla="*/ 23 h 38"/>
                <a:gd name="T28" fmla="*/ 0 w 38"/>
                <a:gd name="T29" fmla="*/ 22 h 38"/>
                <a:gd name="T30" fmla="*/ 1 w 38"/>
                <a:gd name="T31" fmla="*/ 21 h 38"/>
                <a:gd name="T32" fmla="*/ 36 w 38"/>
                <a:gd name="T33" fmla="*/ 1 h 38"/>
                <a:gd name="T34" fmla="*/ 36 w 38"/>
                <a:gd name="T35" fmla="*/ 0 h 38"/>
                <a:gd name="T36" fmla="*/ 37 w 38"/>
                <a:gd name="T37" fmla="*/ 1 h 38"/>
                <a:gd name="T38" fmla="*/ 38 w 38"/>
                <a:gd name="T3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8">
                  <a:moveTo>
                    <a:pt x="38" y="2"/>
                  </a:moveTo>
                  <a:cubicBezTo>
                    <a:pt x="32" y="34"/>
                    <a:pt x="32" y="34"/>
                    <a:pt x="32" y="34"/>
                  </a:cubicBezTo>
                  <a:cubicBezTo>
                    <a:pt x="32" y="34"/>
                    <a:pt x="32" y="35"/>
                    <a:pt x="32" y="35"/>
                  </a:cubicBezTo>
                  <a:cubicBezTo>
                    <a:pt x="31" y="35"/>
                    <a:pt x="31" y="35"/>
                    <a:pt x="31" y="35"/>
                  </a:cubicBezTo>
                  <a:cubicBezTo>
                    <a:pt x="31" y="35"/>
                    <a:pt x="31" y="35"/>
                    <a:pt x="31" y="35"/>
                  </a:cubicBezTo>
                  <a:cubicBezTo>
                    <a:pt x="21" y="31"/>
                    <a:pt x="21" y="31"/>
                    <a:pt x="21" y="31"/>
                  </a:cubicBezTo>
                  <a:cubicBezTo>
                    <a:pt x="16" y="37"/>
                    <a:pt x="16" y="37"/>
                    <a:pt x="16" y="37"/>
                  </a:cubicBezTo>
                  <a:cubicBezTo>
                    <a:pt x="16" y="38"/>
                    <a:pt x="15" y="38"/>
                    <a:pt x="15" y="38"/>
                  </a:cubicBezTo>
                  <a:cubicBezTo>
                    <a:pt x="15" y="38"/>
                    <a:pt x="15" y="38"/>
                    <a:pt x="15" y="38"/>
                  </a:cubicBezTo>
                  <a:cubicBezTo>
                    <a:pt x="14" y="38"/>
                    <a:pt x="14" y="37"/>
                    <a:pt x="14" y="37"/>
                  </a:cubicBezTo>
                  <a:cubicBezTo>
                    <a:pt x="14" y="29"/>
                    <a:pt x="14" y="29"/>
                    <a:pt x="14" y="29"/>
                  </a:cubicBezTo>
                  <a:cubicBezTo>
                    <a:pt x="32" y="7"/>
                    <a:pt x="32" y="7"/>
                    <a:pt x="32" y="7"/>
                  </a:cubicBezTo>
                  <a:cubicBezTo>
                    <a:pt x="9" y="26"/>
                    <a:pt x="9" y="26"/>
                    <a:pt x="9" y="26"/>
                  </a:cubicBezTo>
                  <a:cubicBezTo>
                    <a:pt x="1" y="23"/>
                    <a:pt x="1" y="23"/>
                    <a:pt x="1" y="23"/>
                  </a:cubicBezTo>
                  <a:cubicBezTo>
                    <a:pt x="1" y="23"/>
                    <a:pt x="0" y="22"/>
                    <a:pt x="0" y="22"/>
                  </a:cubicBezTo>
                  <a:cubicBezTo>
                    <a:pt x="0" y="21"/>
                    <a:pt x="0" y="21"/>
                    <a:pt x="1" y="21"/>
                  </a:cubicBezTo>
                  <a:cubicBezTo>
                    <a:pt x="36" y="1"/>
                    <a:pt x="36" y="1"/>
                    <a:pt x="36" y="1"/>
                  </a:cubicBezTo>
                  <a:cubicBezTo>
                    <a:pt x="36" y="0"/>
                    <a:pt x="36" y="0"/>
                    <a:pt x="36" y="0"/>
                  </a:cubicBezTo>
                  <a:cubicBezTo>
                    <a:pt x="37" y="1"/>
                    <a:pt x="37" y="1"/>
                    <a:pt x="37" y="1"/>
                  </a:cubicBezTo>
                  <a:cubicBezTo>
                    <a:pt x="38" y="1"/>
                    <a:pt x="38" y="1"/>
                    <a:pt x="3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2" name="Freeform 177"/>
            <p:cNvSpPr>
              <a:spLocks noEditPoints="1"/>
            </p:cNvSpPr>
            <p:nvPr/>
          </p:nvSpPr>
          <p:spPr bwMode="auto">
            <a:xfrm>
              <a:off x="6690785" y="3647018"/>
              <a:ext cx="74084" cy="105833"/>
            </a:xfrm>
            <a:custGeom>
              <a:avLst/>
              <a:gdLst>
                <a:gd name="T0" fmla="*/ 15 w 29"/>
                <a:gd name="T1" fmla="*/ 43 h 43"/>
                <a:gd name="T2" fmla="*/ 0 w 29"/>
                <a:gd name="T3" fmla="*/ 28 h 43"/>
                <a:gd name="T4" fmla="*/ 2 w 29"/>
                <a:gd name="T5" fmla="*/ 20 h 43"/>
                <a:gd name="T6" fmla="*/ 12 w 29"/>
                <a:gd name="T7" fmla="*/ 1 h 43"/>
                <a:gd name="T8" fmla="*/ 15 w 29"/>
                <a:gd name="T9" fmla="*/ 0 h 43"/>
                <a:gd name="T10" fmla="*/ 17 w 29"/>
                <a:gd name="T11" fmla="*/ 1 h 43"/>
                <a:gd name="T12" fmla="*/ 27 w 29"/>
                <a:gd name="T13" fmla="*/ 20 h 43"/>
                <a:gd name="T14" fmla="*/ 29 w 29"/>
                <a:gd name="T15" fmla="*/ 28 h 43"/>
                <a:gd name="T16" fmla="*/ 15 w 29"/>
                <a:gd name="T17" fmla="*/ 43 h 43"/>
                <a:gd name="T18" fmla="*/ 14 w 29"/>
                <a:gd name="T19" fmla="*/ 29 h 43"/>
                <a:gd name="T20" fmla="*/ 11 w 29"/>
                <a:gd name="T21" fmla="*/ 25 h 43"/>
                <a:gd name="T22" fmla="*/ 11 w 29"/>
                <a:gd name="T23" fmla="*/ 24 h 43"/>
                <a:gd name="T24" fmla="*/ 10 w 29"/>
                <a:gd name="T25" fmla="*/ 25 h 43"/>
                <a:gd name="T26" fmla="*/ 8 w 29"/>
                <a:gd name="T27" fmla="*/ 29 h 43"/>
                <a:gd name="T28" fmla="*/ 7 w 29"/>
                <a:gd name="T29" fmla="*/ 31 h 43"/>
                <a:gd name="T30" fmla="*/ 11 w 29"/>
                <a:gd name="T31" fmla="*/ 35 h 43"/>
                <a:gd name="T32" fmla="*/ 15 w 29"/>
                <a:gd name="T33" fmla="*/ 31 h 43"/>
                <a:gd name="T34" fmla="*/ 14 w 29"/>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43">
                  <a:moveTo>
                    <a:pt x="15" y="43"/>
                  </a:moveTo>
                  <a:cubicBezTo>
                    <a:pt x="6" y="43"/>
                    <a:pt x="0" y="36"/>
                    <a:pt x="0" y="28"/>
                  </a:cubicBezTo>
                  <a:cubicBezTo>
                    <a:pt x="0" y="25"/>
                    <a:pt x="1" y="22"/>
                    <a:pt x="2" y="20"/>
                  </a:cubicBezTo>
                  <a:cubicBezTo>
                    <a:pt x="3" y="17"/>
                    <a:pt x="10" y="9"/>
                    <a:pt x="12" y="1"/>
                  </a:cubicBezTo>
                  <a:cubicBezTo>
                    <a:pt x="12" y="0"/>
                    <a:pt x="14" y="0"/>
                    <a:pt x="15" y="0"/>
                  </a:cubicBezTo>
                  <a:cubicBezTo>
                    <a:pt x="15" y="0"/>
                    <a:pt x="17" y="0"/>
                    <a:pt x="17" y="1"/>
                  </a:cubicBezTo>
                  <a:cubicBezTo>
                    <a:pt x="19" y="9"/>
                    <a:pt x="26" y="17"/>
                    <a:pt x="27" y="20"/>
                  </a:cubicBezTo>
                  <a:cubicBezTo>
                    <a:pt x="29" y="22"/>
                    <a:pt x="29" y="25"/>
                    <a:pt x="29" y="28"/>
                  </a:cubicBezTo>
                  <a:cubicBezTo>
                    <a:pt x="29" y="36"/>
                    <a:pt x="23" y="43"/>
                    <a:pt x="15" y="43"/>
                  </a:cubicBezTo>
                  <a:close/>
                  <a:moveTo>
                    <a:pt x="14" y="29"/>
                  </a:moveTo>
                  <a:cubicBezTo>
                    <a:pt x="14" y="29"/>
                    <a:pt x="12" y="27"/>
                    <a:pt x="11" y="25"/>
                  </a:cubicBezTo>
                  <a:cubicBezTo>
                    <a:pt x="11" y="24"/>
                    <a:pt x="11" y="24"/>
                    <a:pt x="11" y="24"/>
                  </a:cubicBezTo>
                  <a:cubicBezTo>
                    <a:pt x="10" y="25"/>
                    <a:pt x="10" y="25"/>
                    <a:pt x="10" y="25"/>
                  </a:cubicBezTo>
                  <a:cubicBezTo>
                    <a:pt x="10" y="27"/>
                    <a:pt x="8" y="29"/>
                    <a:pt x="8" y="29"/>
                  </a:cubicBezTo>
                  <a:cubicBezTo>
                    <a:pt x="7" y="30"/>
                    <a:pt x="7" y="31"/>
                    <a:pt x="7" y="31"/>
                  </a:cubicBezTo>
                  <a:cubicBezTo>
                    <a:pt x="7" y="33"/>
                    <a:pt x="9" y="35"/>
                    <a:pt x="11" y="35"/>
                  </a:cubicBezTo>
                  <a:cubicBezTo>
                    <a:pt x="13" y="35"/>
                    <a:pt x="15" y="33"/>
                    <a:pt x="15" y="31"/>
                  </a:cubicBezTo>
                  <a:cubicBezTo>
                    <a:pt x="15" y="31"/>
                    <a:pt x="14" y="30"/>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3" name="Freeform 180"/>
            <p:cNvSpPr>
              <a:spLocks noEditPoints="1"/>
            </p:cNvSpPr>
            <p:nvPr/>
          </p:nvSpPr>
          <p:spPr bwMode="auto">
            <a:xfrm>
              <a:off x="5679018" y="3803651"/>
              <a:ext cx="97367" cy="99484"/>
            </a:xfrm>
            <a:custGeom>
              <a:avLst/>
              <a:gdLst>
                <a:gd name="T0" fmla="*/ 34 w 39"/>
                <a:gd name="T1" fmla="*/ 38 h 40"/>
                <a:gd name="T2" fmla="*/ 31 w 39"/>
                <a:gd name="T3" fmla="*/ 35 h 40"/>
                <a:gd name="T4" fmla="*/ 34 w 39"/>
                <a:gd name="T5" fmla="*/ 32 h 40"/>
                <a:gd name="T6" fmla="*/ 37 w 39"/>
                <a:gd name="T7" fmla="*/ 35 h 40"/>
                <a:gd name="T8" fmla="*/ 34 w 39"/>
                <a:gd name="T9" fmla="*/ 38 h 40"/>
                <a:gd name="T10" fmla="*/ 22 w 39"/>
                <a:gd name="T11" fmla="*/ 35 h 40"/>
                <a:gd name="T12" fmla="*/ 19 w 39"/>
                <a:gd name="T13" fmla="*/ 38 h 40"/>
                <a:gd name="T14" fmla="*/ 16 w 39"/>
                <a:gd name="T15" fmla="*/ 35 h 40"/>
                <a:gd name="T16" fmla="*/ 19 w 39"/>
                <a:gd name="T17" fmla="*/ 32 h 40"/>
                <a:gd name="T18" fmla="*/ 22 w 39"/>
                <a:gd name="T19" fmla="*/ 35 h 40"/>
                <a:gd name="T20" fmla="*/ 16 w 39"/>
                <a:gd name="T21" fmla="*/ 5 h 40"/>
                <a:gd name="T22" fmla="*/ 19 w 39"/>
                <a:gd name="T23" fmla="*/ 3 h 40"/>
                <a:gd name="T24" fmla="*/ 22 w 39"/>
                <a:gd name="T25" fmla="*/ 5 h 40"/>
                <a:gd name="T26" fmla="*/ 19 w 39"/>
                <a:gd name="T27" fmla="*/ 8 h 40"/>
                <a:gd name="T28" fmla="*/ 16 w 39"/>
                <a:gd name="T29" fmla="*/ 5 h 40"/>
                <a:gd name="T30" fmla="*/ 8 w 39"/>
                <a:gd name="T31" fmla="*/ 35 h 40"/>
                <a:gd name="T32" fmla="*/ 5 w 39"/>
                <a:gd name="T33" fmla="*/ 38 h 40"/>
                <a:gd name="T34" fmla="*/ 2 w 39"/>
                <a:gd name="T35" fmla="*/ 35 h 40"/>
                <a:gd name="T36" fmla="*/ 5 w 39"/>
                <a:gd name="T37" fmla="*/ 32 h 40"/>
                <a:gd name="T38" fmla="*/ 8 w 39"/>
                <a:gd name="T39" fmla="*/ 35 h 40"/>
                <a:gd name="T40" fmla="*/ 36 w 39"/>
                <a:gd name="T41" fmla="*/ 30 h 40"/>
                <a:gd name="T42" fmla="*/ 36 w 39"/>
                <a:gd name="T43" fmla="*/ 25 h 40"/>
                <a:gd name="T44" fmla="*/ 29 w 39"/>
                <a:gd name="T45" fmla="*/ 18 h 40"/>
                <a:gd name="T46" fmla="*/ 24 w 39"/>
                <a:gd name="T47" fmla="*/ 18 h 40"/>
                <a:gd name="T48" fmla="*/ 21 w 39"/>
                <a:gd name="T49" fmla="*/ 16 h 40"/>
                <a:gd name="T50" fmla="*/ 21 w 39"/>
                <a:gd name="T51" fmla="*/ 10 h 40"/>
                <a:gd name="T52" fmla="*/ 24 w 39"/>
                <a:gd name="T53" fmla="*/ 5 h 40"/>
                <a:gd name="T54" fmla="*/ 19 w 39"/>
                <a:gd name="T55" fmla="*/ 0 h 40"/>
                <a:gd name="T56" fmla="*/ 14 w 39"/>
                <a:gd name="T57" fmla="*/ 5 h 40"/>
                <a:gd name="T58" fmla="*/ 17 w 39"/>
                <a:gd name="T59" fmla="*/ 10 h 40"/>
                <a:gd name="T60" fmla="*/ 17 w 39"/>
                <a:gd name="T61" fmla="*/ 16 h 40"/>
                <a:gd name="T62" fmla="*/ 14 w 39"/>
                <a:gd name="T63" fmla="*/ 18 h 40"/>
                <a:gd name="T64" fmla="*/ 10 w 39"/>
                <a:gd name="T65" fmla="*/ 18 h 40"/>
                <a:gd name="T66" fmla="*/ 3 w 39"/>
                <a:gd name="T67" fmla="*/ 25 h 40"/>
                <a:gd name="T68" fmla="*/ 3 w 39"/>
                <a:gd name="T69" fmla="*/ 30 h 40"/>
                <a:gd name="T70" fmla="*/ 0 w 39"/>
                <a:gd name="T71" fmla="*/ 35 h 40"/>
                <a:gd name="T72" fmla="*/ 5 w 39"/>
                <a:gd name="T73" fmla="*/ 40 h 40"/>
                <a:gd name="T74" fmla="*/ 10 w 39"/>
                <a:gd name="T75" fmla="*/ 35 h 40"/>
                <a:gd name="T76" fmla="*/ 7 w 39"/>
                <a:gd name="T77" fmla="*/ 30 h 40"/>
                <a:gd name="T78" fmla="*/ 7 w 39"/>
                <a:gd name="T79" fmla="*/ 25 h 40"/>
                <a:gd name="T80" fmla="*/ 10 w 39"/>
                <a:gd name="T81" fmla="*/ 22 h 40"/>
                <a:gd name="T82" fmla="*/ 14 w 39"/>
                <a:gd name="T83" fmla="*/ 22 h 40"/>
                <a:gd name="T84" fmla="*/ 17 w 39"/>
                <a:gd name="T85" fmla="*/ 21 h 40"/>
                <a:gd name="T86" fmla="*/ 17 w 39"/>
                <a:gd name="T87" fmla="*/ 30 h 40"/>
                <a:gd name="T88" fmla="*/ 14 w 39"/>
                <a:gd name="T89" fmla="*/ 35 h 40"/>
                <a:gd name="T90" fmla="*/ 19 w 39"/>
                <a:gd name="T91" fmla="*/ 40 h 40"/>
                <a:gd name="T92" fmla="*/ 24 w 39"/>
                <a:gd name="T93" fmla="*/ 35 h 40"/>
                <a:gd name="T94" fmla="*/ 21 w 39"/>
                <a:gd name="T95" fmla="*/ 30 h 40"/>
                <a:gd name="T96" fmla="*/ 21 w 39"/>
                <a:gd name="T97" fmla="*/ 21 h 40"/>
                <a:gd name="T98" fmla="*/ 24 w 39"/>
                <a:gd name="T99" fmla="*/ 22 h 40"/>
                <a:gd name="T100" fmla="*/ 29 w 39"/>
                <a:gd name="T101" fmla="*/ 22 h 40"/>
                <a:gd name="T102" fmla="*/ 32 w 39"/>
                <a:gd name="T103" fmla="*/ 25 h 40"/>
                <a:gd name="T104" fmla="*/ 32 w 39"/>
                <a:gd name="T105" fmla="*/ 30 h 40"/>
                <a:gd name="T106" fmla="*/ 29 w 39"/>
                <a:gd name="T107" fmla="*/ 35 h 40"/>
                <a:gd name="T108" fmla="*/ 34 w 39"/>
                <a:gd name="T109" fmla="*/ 40 h 40"/>
                <a:gd name="T110" fmla="*/ 39 w 39"/>
                <a:gd name="T111" fmla="*/ 35 h 40"/>
                <a:gd name="T112" fmla="*/ 36 w 39"/>
                <a:gd name="T113"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 h="40">
                  <a:moveTo>
                    <a:pt x="34" y="38"/>
                  </a:moveTo>
                  <a:cubicBezTo>
                    <a:pt x="32" y="38"/>
                    <a:pt x="31" y="36"/>
                    <a:pt x="31" y="35"/>
                  </a:cubicBezTo>
                  <a:cubicBezTo>
                    <a:pt x="31" y="33"/>
                    <a:pt x="32" y="32"/>
                    <a:pt x="34" y="32"/>
                  </a:cubicBezTo>
                  <a:cubicBezTo>
                    <a:pt x="35" y="32"/>
                    <a:pt x="37" y="33"/>
                    <a:pt x="37" y="35"/>
                  </a:cubicBezTo>
                  <a:cubicBezTo>
                    <a:pt x="37" y="36"/>
                    <a:pt x="35" y="38"/>
                    <a:pt x="34" y="38"/>
                  </a:cubicBezTo>
                  <a:close/>
                  <a:moveTo>
                    <a:pt x="22" y="35"/>
                  </a:moveTo>
                  <a:cubicBezTo>
                    <a:pt x="22" y="36"/>
                    <a:pt x="21" y="38"/>
                    <a:pt x="19" y="38"/>
                  </a:cubicBezTo>
                  <a:cubicBezTo>
                    <a:pt x="18" y="38"/>
                    <a:pt x="16" y="36"/>
                    <a:pt x="16" y="35"/>
                  </a:cubicBezTo>
                  <a:cubicBezTo>
                    <a:pt x="16" y="33"/>
                    <a:pt x="18" y="32"/>
                    <a:pt x="19" y="32"/>
                  </a:cubicBezTo>
                  <a:cubicBezTo>
                    <a:pt x="21" y="32"/>
                    <a:pt x="22" y="33"/>
                    <a:pt x="22" y="35"/>
                  </a:cubicBezTo>
                  <a:close/>
                  <a:moveTo>
                    <a:pt x="16" y="5"/>
                  </a:moveTo>
                  <a:cubicBezTo>
                    <a:pt x="16" y="4"/>
                    <a:pt x="18" y="3"/>
                    <a:pt x="19" y="3"/>
                  </a:cubicBezTo>
                  <a:cubicBezTo>
                    <a:pt x="21" y="3"/>
                    <a:pt x="22" y="4"/>
                    <a:pt x="22" y="5"/>
                  </a:cubicBezTo>
                  <a:cubicBezTo>
                    <a:pt x="22" y="7"/>
                    <a:pt x="21" y="8"/>
                    <a:pt x="19" y="8"/>
                  </a:cubicBezTo>
                  <a:cubicBezTo>
                    <a:pt x="18" y="8"/>
                    <a:pt x="16" y="7"/>
                    <a:pt x="16" y="5"/>
                  </a:cubicBezTo>
                  <a:close/>
                  <a:moveTo>
                    <a:pt x="8" y="35"/>
                  </a:moveTo>
                  <a:cubicBezTo>
                    <a:pt x="8" y="36"/>
                    <a:pt x="6" y="38"/>
                    <a:pt x="5" y="38"/>
                  </a:cubicBezTo>
                  <a:cubicBezTo>
                    <a:pt x="3" y="38"/>
                    <a:pt x="2" y="36"/>
                    <a:pt x="2" y="35"/>
                  </a:cubicBezTo>
                  <a:cubicBezTo>
                    <a:pt x="2" y="33"/>
                    <a:pt x="3" y="32"/>
                    <a:pt x="5" y="32"/>
                  </a:cubicBezTo>
                  <a:cubicBezTo>
                    <a:pt x="6" y="32"/>
                    <a:pt x="8" y="33"/>
                    <a:pt x="8" y="35"/>
                  </a:cubicBezTo>
                  <a:close/>
                  <a:moveTo>
                    <a:pt x="36" y="30"/>
                  </a:moveTo>
                  <a:cubicBezTo>
                    <a:pt x="36" y="25"/>
                    <a:pt x="36" y="25"/>
                    <a:pt x="36" y="25"/>
                  </a:cubicBezTo>
                  <a:cubicBezTo>
                    <a:pt x="36" y="22"/>
                    <a:pt x="34" y="18"/>
                    <a:pt x="29" y="18"/>
                  </a:cubicBezTo>
                  <a:cubicBezTo>
                    <a:pt x="24" y="18"/>
                    <a:pt x="24" y="18"/>
                    <a:pt x="24" y="18"/>
                  </a:cubicBezTo>
                  <a:cubicBezTo>
                    <a:pt x="22" y="18"/>
                    <a:pt x="21" y="17"/>
                    <a:pt x="21" y="16"/>
                  </a:cubicBezTo>
                  <a:cubicBezTo>
                    <a:pt x="21" y="10"/>
                    <a:pt x="21" y="10"/>
                    <a:pt x="21" y="10"/>
                  </a:cubicBezTo>
                  <a:cubicBezTo>
                    <a:pt x="23" y="9"/>
                    <a:pt x="24" y="7"/>
                    <a:pt x="24" y="5"/>
                  </a:cubicBezTo>
                  <a:cubicBezTo>
                    <a:pt x="24" y="3"/>
                    <a:pt x="22" y="0"/>
                    <a:pt x="19" y="0"/>
                  </a:cubicBezTo>
                  <a:cubicBezTo>
                    <a:pt x="17" y="0"/>
                    <a:pt x="14" y="3"/>
                    <a:pt x="14" y="5"/>
                  </a:cubicBezTo>
                  <a:cubicBezTo>
                    <a:pt x="14" y="7"/>
                    <a:pt x="16" y="9"/>
                    <a:pt x="17" y="10"/>
                  </a:cubicBezTo>
                  <a:cubicBezTo>
                    <a:pt x="17" y="16"/>
                    <a:pt x="17" y="16"/>
                    <a:pt x="17" y="16"/>
                  </a:cubicBezTo>
                  <a:cubicBezTo>
                    <a:pt x="17" y="16"/>
                    <a:pt x="17" y="18"/>
                    <a:pt x="14" y="18"/>
                  </a:cubicBezTo>
                  <a:cubicBezTo>
                    <a:pt x="10" y="18"/>
                    <a:pt x="10" y="18"/>
                    <a:pt x="10" y="18"/>
                  </a:cubicBezTo>
                  <a:cubicBezTo>
                    <a:pt x="5" y="18"/>
                    <a:pt x="3" y="22"/>
                    <a:pt x="3" y="25"/>
                  </a:cubicBezTo>
                  <a:cubicBezTo>
                    <a:pt x="3" y="30"/>
                    <a:pt x="3" y="30"/>
                    <a:pt x="3" y="30"/>
                  </a:cubicBezTo>
                  <a:cubicBezTo>
                    <a:pt x="1" y="31"/>
                    <a:pt x="0" y="33"/>
                    <a:pt x="0" y="35"/>
                  </a:cubicBezTo>
                  <a:cubicBezTo>
                    <a:pt x="0" y="37"/>
                    <a:pt x="2" y="40"/>
                    <a:pt x="5" y="40"/>
                  </a:cubicBezTo>
                  <a:cubicBezTo>
                    <a:pt x="7" y="40"/>
                    <a:pt x="10" y="37"/>
                    <a:pt x="10" y="35"/>
                  </a:cubicBezTo>
                  <a:cubicBezTo>
                    <a:pt x="10" y="33"/>
                    <a:pt x="8" y="31"/>
                    <a:pt x="7" y="30"/>
                  </a:cubicBezTo>
                  <a:cubicBezTo>
                    <a:pt x="7" y="25"/>
                    <a:pt x="7" y="25"/>
                    <a:pt x="7" y="25"/>
                  </a:cubicBezTo>
                  <a:cubicBezTo>
                    <a:pt x="7" y="25"/>
                    <a:pt x="7" y="22"/>
                    <a:pt x="10" y="22"/>
                  </a:cubicBezTo>
                  <a:cubicBezTo>
                    <a:pt x="14" y="22"/>
                    <a:pt x="14" y="22"/>
                    <a:pt x="14" y="22"/>
                  </a:cubicBezTo>
                  <a:cubicBezTo>
                    <a:pt x="15" y="22"/>
                    <a:pt x="16" y="22"/>
                    <a:pt x="17" y="21"/>
                  </a:cubicBezTo>
                  <a:cubicBezTo>
                    <a:pt x="17" y="30"/>
                    <a:pt x="17" y="30"/>
                    <a:pt x="17" y="30"/>
                  </a:cubicBezTo>
                  <a:cubicBezTo>
                    <a:pt x="16" y="31"/>
                    <a:pt x="14" y="33"/>
                    <a:pt x="14" y="35"/>
                  </a:cubicBezTo>
                  <a:cubicBezTo>
                    <a:pt x="14" y="37"/>
                    <a:pt x="17" y="40"/>
                    <a:pt x="19" y="40"/>
                  </a:cubicBezTo>
                  <a:cubicBezTo>
                    <a:pt x="22" y="40"/>
                    <a:pt x="24" y="37"/>
                    <a:pt x="24" y="35"/>
                  </a:cubicBezTo>
                  <a:cubicBezTo>
                    <a:pt x="24" y="33"/>
                    <a:pt x="23" y="31"/>
                    <a:pt x="21" y="30"/>
                  </a:cubicBezTo>
                  <a:cubicBezTo>
                    <a:pt x="21" y="21"/>
                    <a:pt x="21" y="21"/>
                    <a:pt x="21" y="21"/>
                  </a:cubicBezTo>
                  <a:cubicBezTo>
                    <a:pt x="22" y="22"/>
                    <a:pt x="23" y="22"/>
                    <a:pt x="24" y="22"/>
                  </a:cubicBezTo>
                  <a:cubicBezTo>
                    <a:pt x="29" y="22"/>
                    <a:pt x="29" y="22"/>
                    <a:pt x="29" y="22"/>
                  </a:cubicBezTo>
                  <a:cubicBezTo>
                    <a:pt x="32" y="22"/>
                    <a:pt x="32" y="24"/>
                    <a:pt x="32" y="25"/>
                  </a:cubicBezTo>
                  <a:cubicBezTo>
                    <a:pt x="32" y="30"/>
                    <a:pt x="32" y="30"/>
                    <a:pt x="32" y="30"/>
                  </a:cubicBezTo>
                  <a:cubicBezTo>
                    <a:pt x="30" y="31"/>
                    <a:pt x="29" y="33"/>
                    <a:pt x="29" y="35"/>
                  </a:cubicBezTo>
                  <a:cubicBezTo>
                    <a:pt x="29" y="37"/>
                    <a:pt x="31" y="40"/>
                    <a:pt x="34" y="40"/>
                  </a:cubicBezTo>
                  <a:cubicBezTo>
                    <a:pt x="37" y="40"/>
                    <a:pt x="39" y="37"/>
                    <a:pt x="39" y="35"/>
                  </a:cubicBezTo>
                  <a:cubicBezTo>
                    <a:pt x="39" y="33"/>
                    <a:pt x="38" y="31"/>
                    <a:pt x="3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4" name="Freeform 224"/>
            <p:cNvSpPr>
              <a:spLocks noEditPoints="1"/>
            </p:cNvSpPr>
            <p:nvPr/>
          </p:nvSpPr>
          <p:spPr bwMode="auto">
            <a:xfrm>
              <a:off x="4999567" y="3109383"/>
              <a:ext cx="285751" cy="311151"/>
            </a:xfrm>
            <a:custGeom>
              <a:avLst/>
              <a:gdLst>
                <a:gd name="T0" fmla="*/ 56 w 114"/>
                <a:gd name="T1" fmla="*/ 82 h 124"/>
                <a:gd name="T2" fmla="*/ 27 w 114"/>
                <a:gd name="T3" fmla="*/ 97 h 124"/>
                <a:gd name="T4" fmla="*/ 47 w 114"/>
                <a:gd name="T5" fmla="*/ 99 h 124"/>
                <a:gd name="T6" fmla="*/ 61 w 114"/>
                <a:gd name="T7" fmla="*/ 80 h 124"/>
                <a:gd name="T8" fmla="*/ 61 w 114"/>
                <a:gd name="T9" fmla="*/ 80 h 124"/>
                <a:gd name="T10" fmla="*/ 56 w 114"/>
                <a:gd name="T11" fmla="*/ 82 h 124"/>
                <a:gd name="T12" fmla="*/ 64 w 114"/>
                <a:gd name="T13" fmla="*/ 105 h 124"/>
                <a:gd name="T14" fmla="*/ 16 w 114"/>
                <a:gd name="T15" fmla="*/ 106 h 124"/>
                <a:gd name="T16" fmla="*/ 54 w 114"/>
                <a:gd name="T17" fmla="*/ 77 h 124"/>
                <a:gd name="T18" fmla="*/ 102 w 114"/>
                <a:gd name="T19" fmla="*/ 74 h 124"/>
                <a:gd name="T20" fmla="*/ 64 w 114"/>
                <a:gd name="T21" fmla="*/ 105 h 124"/>
                <a:gd name="T22" fmla="*/ 89 w 114"/>
                <a:gd name="T23" fmla="*/ 51 h 124"/>
                <a:gd name="T24" fmla="*/ 41 w 114"/>
                <a:gd name="T25" fmla="*/ 7 h 124"/>
                <a:gd name="T26" fmla="*/ 28 w 114"/>
                <a:gd name="T27" fmla="*/ 3 h 124"/>
                <a:gd name="T28" fmla="*/ 20 w 114"/>
                <a:gd name="T29" fmla="*/ 14 h 124"/>
                <a:gd name="T30" fmla="*/ 11 w 114"/>
                <a:gd name="T31" fmla="*/ 80 h 124"/>
                <a:gd name="T32" fmla="*/ 7 w 114"/>
                <a:gd name="T33" fmla="*/ 110 h 124"/>
                <a:gd name="T34" fmla="*/ 67 w 114"/>
                <a:gd name="T35" fmla="*/ 114 h 124"/>
                <a:gd name="T36" fmla="*/ 110 w 114"/>
                <a:gd name="T37" fmla="*/ 71 h 124"/>
                <a:gd name="T38" fmla="*/ 89 w 114"/>
                <a:gd name="T39"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24">
                  <a:moveTo>
                    <a:pt x="56" y="82"/>
                  </a:moveTo>
                  <a:cubicBezTo>
                    <a:pt x="42" y="87"/>
                    <a:pt x="33" y="92"/>
                    <a:pt x="27" y="97"/>
                  </a:cubicBezTo>
                  <a:cubicBezTo>
                    <a:pt x="31" y="101"/>
                    <a:pt x="39" y="102"/>
                    <a:pt x="47" y="99"/>
                  </a:cubicBezTo>
                  <a:cubicBezTo>
                    <a:pt x="57" y="96"/>
                    <a:pt x="63" y="87"/>
                    <a:pt x="61" y="80"/>
                  </a:cubicBezTo>
                  <a:cubicBezTo>
                    <a:pt x="61" y="80"/>
                    <a:pt x="61" y="80"/>
                    <a:pt x="61" y="80"/>
                  </a:cubicBezTo>
                  <a:cubicBezTo>
                    <a:pt x="59" y="80"/>
                    <a:pt x="57" y="81"/>
                    <a:pt x="56" y="82"/>
                  </a:cubicBezTo>
                  <a:close/>
                  <a:moveTo>
                    <a:pt x="64" y="105"/>
                  </a:moveTo>
                  <a:cubicBezTo>
                    <a:pt x="38" y="114"/>
                    <a:pt x="17" y="109"/>
                    <a:pt x="16" y="106"/>
                  </a:cubicBezTo>
                  <a:cubicBezTo>
                    <a:pt x="15" y="102"/>
                    <a:pt x="24" y="87"/>
                    <a:pt x="54" y="77"/>
                  </a:cubicBezTo>
                  <a:cubicBezTo>
                    <a:pt x="83" y="66"/>
                    <a:pt x="100" y="70"/>
                    <a:pt x="102" y="74"/>
                  </a:cubicBezTo>
                  <a:cubicBezTo>
                    <a:pt x="103" y="77"/>
                    <a:pt x="90" y="95"/>
                    <a:pt x="64" y="105"/>
                  </a:cubicBezTo>
                  <a:close/>
                  <a:moveTo>
                    <a:pt x="89" y="51"/>
                  </a:moveTo>
                  <a:cubicBezTo>
                    <a:pt x="74" y="18"/>
                    <a:pt x="66" y="6"/>
                    <a:pt x="41" y="7"/>
                  </a:cubicBezTo>
                  <a:cubicBezTo>
                    <a:pt x="32" y="7"/>
                    <a:pt x="34" y="0"/>
                    <a:pt x="28" y="3"/>
                  </a:cubicBezTo>
                  <a:cubicBezTo>
                    <a:pt x="21" y="5"/>
                    <a:pt x="27" y="9"/>
                    <a:pt x="20" y="14"/>
                  </a:cubicBezTo>
                  <a:cubicBezTo>
                    <a:pt x="0" y="30"/>
                    <a:pt x="2" y="45"/>
                    <a:pt x="11" y="80"/>
                  </a:cubicBezTo>
                  <a:cubicBezTo>
                    <a:pt x="15" y="95"/>
                    <a:pt x="2" y="95"/>
                    <a:pt x="7" y="110"/>
                  </a:cubicBezTo>
                  <a:cubicBezTo>
                    <a:pt x="11" y="120"/>
                    <a:pt x="38" y="124"/>
                    <a:pt x="67" y="114"/>
                  </a:cubicBezTo>
                  <a:cubicBezTo>
                    <a:pt x="96" y="103"/>
                    <a:pt x="114" y="82"/>
                    <a:pt x="110" y="71"/>
                  </a:cubicBezTo>
                  <a:cubicBezTo>
                    <a:pt x="105" y="57"/>
                    <a:pt x="95" y="65"/>
                    <a:pt x="8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5" name="Freeform 268"/>
            <p:cNvSpPr>
              <a:spLocks noEditPoints="1"/>
            </p:cNvSpPr>
            <p:nvPr/>
          </p:nvSpPr>
          <p:spPr bwMode="auto">
            <a:xfrm>
              <a:off x="6129867" y="2686049"/>
              <a:ext cx="273051" cy="254000"/>
            </a:xfrm>
            <a:custGeom>
              <a:avLst/>
              <a:gdLst>
                <a:gd name="T0" fmla="*/ 64 w 129"/>
                <a:gd name="T1" fmla="*/ 21 h 120"/>
                <a:gd name="T2" fmla="*/ 26 w 129"/>
                <a:gd name="T3" fmla="*/ 45 h 120"/>
                <a:gd name="T4" fmla="*/ 0 w 129"/>
                <a:gd name="T5" fmla="*/ 25 h 120"/>
                <a:gd name="T6" fmla="*/ 38 w 129"/>
                <a:gd name="T7" fmla="*/ 0 h 120"/>
                <a:gd name="T8" fmla="*/ 64 w 129"/>
                <a:gd name="T9" fmla="*/ 21 h 120"/>
                <a:gd name="T10" fmla="*/ 64 w 129"/>
                <a:gd name="T11" fmla="*/ 69 h 120"/>
                <a:gd name="T12" fmla="*/ 38 w 129"/>
                <a:gd name="T13" fmla="*/ 91 h 120"/>
                <a:gd name="T14" fmla="*/ 0 w 129"/>
                <a:gd name="T15" fmla="*/ 66 h 120"/>
                <a:gd name="T16" fmla="*/ 26 w 129"/>
                <a:gd name="T17" fmla="*/ 45 h 120"/>
                <a:gd name="T18" fmla="*/ 64 w 129"/>
                <a:gd name="T19" fmla="*/ 69 h 120"/>
                <a:gd name="T20" fmla="*/ 102 w 129"/>
                <a:gd name="T21" fmla="*/ 97 h 120"/>
                <a:gd name="T22" fmla="*/ 64 w 129"/>
                <a:gd name="T23" fmla="*/ 120 h 120"/>
                <a:gd name="T24" fmla="*/ 64 w 129"/>
                <a:gd name="T25" fmla="*/ 120 h 120"/>
                <a:gd name="T26" fmla="*/ 64 w 129"/>
                <a:gd name="T27" fmla="*/ 120 h 120"/>
                <a:gd name="T28" fmla="*/ 64 w 129"/>
                <a:gd name="T29" fmla="*/ 120 h 120"/>
                <a:gd name="T30" fmla="*/ 64 w 129"/>
                <a:gd name="T31" fmla="*/ 120 h 120"/>
                <a:gd name="T32" fmla="*/ 26 w 129"/>
                <a:gd name="T33" fmla="*/ 97 h 120"/>
                <a:gd name="T34" fmla="*/ 26 w 129"/>
                <a:gd name="T35" fmla="*/ 89 h 120"/>
                <a:gd name="T36" fmla="*/ 38 w 129"/>
                <a:gd name="T37" fmla="*/ 96 h 120"/>
                <a:gd name="T38" fmla="*/ 64 w 129"/>
                <a:gd name="T39" fmla="*/ 74 h 120"/>
                <a:gd name="T40" fmla="*/ 64 w 129"/>
                <a:gd name="T41" fmla="*/ 74 h 120"/>
                <a:gd name="T42" fmla="*/ 64 w 129"/>
                <a:gd name="T43" fmla="*/ 74 h 120"/>
                <a:gd name="T44" fmla="*/ 64 w 129"/>
                <a:gd name="T45" fmla="*/ 74 h 120"/>
                <a:gd name="T46" fmla="*/ 64 w 129"/>
                <a:gd name="T47" fmla="*/ 74 h 120"/>
                <a:gd name="T48" fmla="*/ 91 w 129"/>
                <a:gd name="T49" fmla="*/ 96 h 120"/>
                <a:gd name="T50" fmla="*/ 102 w 129"/>
                <a:gd name="T51" fmla="*/ 89 h 120"/>
                <a:gd name="T52" fmla="*/ 102 w 129"/>
                <a:gd name="T53" fmla="*/ 97 h 120"/>
                <a:gd name="T54" fmla="*/ 129 w 129"/>
                <a:gd name="T55" fmla="*/ 25 h 120"/>
                <a:gd name="T56" fmla="*/ 103 w 129"/>
                <a:gd name="T57" fmla="*/ 45 h 120"/>
                <a:gd name="T58" fmla="*/ 64 w 129"/>
                <a:gd name="T59" fmla="*/ 21 h 120"/>
                <a:gd name="T60" fmla="*/ 91 w 129"/>
                <a:gd name="T61" fmla="*/ 0 h 120"/>
                <a:gd name="T62" fmla="*/ 129 w 129"/>
                <a:gd name="T63" fmla="*/ 25 h 120"/>
                <a:gd name="T64" fmla="*/ 129 w 129"/>
                <a:gd name="T65" fmla="*/ 66 h 120"/>
                <a:gd name="T66" fmla="*/ 91 w 129"/>
                <a:gd name="T67" fmla="*/ 91 h 120"/>
                <a:gd name="T68" fmla="*/ 64 w 129"/>
                <a:gd name="T69" fmla="*/ 69 h 120"/>
                <a:gd name="T70" fmla="*/ 103 w 129"/>
                <a:gd name="T71" fmla="*/ 45 h 120"/>
                <a:gd name="T72" fmla="*/ 129 w 129"/>
                <a:gd name="T73" fmla="*/ 6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20">
                  <a:moveTo>
                    <a:pt x="64" y="21"/>
                  </a:moveTo>
                  <a:lnTo>
                    <a:pt x="26" y="45"/>
                  </a:lnTo>
                  <a:lnTo>
                    <a:pt x="0" y="25"/>
                  </a:lnTo>
                  <a:lnTo>
                    <a:pt x="38" y="0"/>
                  </a:lnTo>
                  <a:lnTo>
                    <a:pt x="64" y="21"/>
                  </a:lnTo>
                  <a:close/>
                  <a:moveTo>
                    <a:pt x="64" y="69"/>
                  </a:moveTo>
                  <a:lnTo>
                    <a:pt x="38" y="91"/>
                  </a:lnTo>
                  <a:lnTo>
                    <a:pt x="0" y="66"/>
                  </a:lnTo>
                  <a:lnTo>
                    <a:pt x="26" y="45"/>
                  </a:lnTo>
                  <a:lnTo>
                    <a:pt x="64" y="69"/>
                  </a:lnTo>
                  <a:close/>
                  <a:moveTo>
                    <a:pt x="102" y="97"/>
                  </a:moveTo>
                  <a:lnTo>
                    <a:pt x="64" y="120"/>
                  </a:lnTo>
                  <a:lnTo>
                    <a:pt x="64" y="120"/>
                  </a:lnTo>
                  <a:lnTo>
                    <a:pt x="64" y="120"/>
                  </a:lnTo>
                  <a:lnTo>
                    <a:pt x="64" y="120"/>
                  </a:lnTo>
                  <a:lnTo>
                    <a:pt x="64" y="120"/>
                  </a:lnTo>
                  <a:lnTo>
                    <a:pt x="26" y="97"/>
                  </a:lnTo>
                  <a:lnTo>
                    <a:pt x="26" y="89"/>
                  </a:lnTo>
                  <a:lnTo>
                    <a:pt x="38" y="96"/>
                  </a:lnTo>
                  <a:lnTo>
                    <a:pt x="64" y="74"/>
                  </a:lnTo>
                  <a:lnTo>
                    <a:pt x="64" y="74"/>
                  </a:lnTo>
                  <a:lnTo>
                    <a:pt x="64" y="74"/>
                  </a:lnTo>
                  <a:lnTo>
                    <a:pt x="64" y="74"/>
                  </a:lnTo>
                  <a:lnTo>
                    <a:pt x="64" y="74"/>
                  </a:lnTo>
                  <a:lnTo>
                    <a:pt x="91" y="96"/>
                  </a:lnTo>
                  <a:lnTo>
                    <a:pt x="102" y="89"/>
                  </a:lnTo>
                  <a:lnTo>
                    <a:pt x="102" y="97"/>
                  </a:lnTo>
                  <a:close/>
                  <a:moveTo>
                    <a:pt x="129" y="25"/>
                  </a:moveTo>
                  <a:lnTo>
                    <a:pt x="103" y="45"/>
                  </a:lnTo>
                  <a:lnTo>
                    <a:pt x="64" y="21"/>
                  </a:lnTo>
                  <a:lnTo>
                    <a:pt x="91" y="0"/>
                  </a:lnTo>
                  <a:lnTo>
                    <a:pt x="129" y="25"/>
                  </a:lnTo>
                  <a:close/>
                  <a:moveTo>
                    <a:pt x="129" y="66"/>
                  </a:moveTo>
                  <a:lnTo>
                    <a:pt x="91" y="91"/>
                  </a:lnTo>
                  <a:lnTo>
                    <a:pt x="64" y="69"/>
                  </a:lnTo>
                  <a:lnTo>
                    <a:pt x="103" y="45"/>
                  </a:lnTo>
                  <a:lnTo>
                    <a:pt x="12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6" name="Freeform 336"/>
            <p:cNvSpPr>
              <a:spLocks/>
            </p:cNvSpPr>
            <p:nvPr/>
          </p:nvSpPr>
          <p:spPr bwMode="auto">
            <a:xfrm>
              <a:off x="3962400" y="1498600"/>
              <a:ext cx="254000" cy="296333"/>
            </a:xfrm>
            <a:custGeom>
              <a:avLst/>
              <a:gdLst>
                <a:gd name="T0" fmla="*/ 101 w 101"/>
                <a:gd name="T1" fmla="*/ 101 h 118"/>
                <a:gd name="T2" fmla="*/ 59 w 101"/>
                <a:gd name="T3" fmla="*/ 118 h 118"/>
                <a:gd name="T4" fmla="*/ 0 w 101"/>
                <a:gd name="T5" fmla="*/ 59 h 118"/>
                <a:gd name="T6" fmla="*/ 59 w 101"/>
                <a:gd name="T7" fmla="*/ 0 h 118"/>
                <a:gd name="T8" fmla="*/ 59 w 101"/>
                <a:gd name="T9" fmla="*/ 59 h 118"/>
                <a:gd name="T10" fmla="*/ 101 w 101"/>
                <a:gd name="T11" fmla="*/ 101 h 118"/>
              </a:gdLst>
              <a:ahLst/>
              <a:cxnLst>
                <a:cxn ang="0">
                  <a:pos x="T0" y="T1"/>
                </a:cxn>
                <a:cxn ang="0">
                  <a:pos x="T2" y="T3"/>
                </a:cxn>
                <a:cxn ang="0">
                  <a:pos x="T4" y="T5"/>
                </a:cxn>
                <a:cxn ang="0">
                  <a:pos x="T6" y="T7"/>
                </a:cxn>
                <a:cxn ang="0">
                  <a:pos x="T8" y="T9"/>
                </a:cxn>
                <a:cxn ang="0">
                  <a:pos x="T10" y="T11"/>
                </a:cxn>
              </a:cxnLst>
              <a:rect l="0" t="0" r="r" b="b"/>
              <a:pathLst>
                <a:path w="101" h="118">
                  <a:moveTo>
                    <a:pt x="101" y="101"/>
                  </a:moveTo>
                  <a:cubicBezTo>
                    <a:pt x="90" y="111"/>
                    <a:pt x="75" y="118"/>
                    <a:pt x="59" y="118"/>
                  </a:cubicBezTo>
                  <a:cubicBezTo>
                    <a:pt x="26" y="118"/>
                    <a:pt x="0" y="92"/>
                    <a:pt x="0" y="59"/>
                  </a:cubicBezTo>
                  <a:cubicBezTo>
                    <a:pt x="0" y="26"/>
                    <a:pt x="26" y="0"/>
                    <a:pt x="59" y="0"/>
                  </a:cubicBezTo>
                  <a:cubicBezTo>
                    <a:pt x="59" y="59"/>
                    <a:pt x="59" y="59"/>
                    <a:pt x="59" y="59"/>
                  </a:cubicBezTo>
                  <a:lnTo>
                    <a:pt x="10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7" name="Freeform 337"/>
            <p:cNvSpPr>
              <a:spLocks/>
            </p:cNvSpPr>
            <p:nvPr/>
          </p:nvSpPr>
          <p:spPr bwMode="auto">
            <a:xfrm>
              <a:off x="4135967" y="1473201"/>
              <a:ext cx="148167" cy="148167"/>
            </a:xfrm>
            <a:custGeom>
              <a:avLst/>
              <a:gdLst>
                <a:gd name="T0" fmla="*/ 0 w 59"/>
                <a:gd name="T1" fmla="*/ 59 h 59"/>
                <a:gd name="T2" fmla="*/ 0 w 59"/>
                <a:gd name="T3" fmla="*/ 0 h 59"/>
                <a:gd name="T4" fmla="*/ 59 w 59"/>
                <a:gd name="T5" fmla="*/ 59 h 59"/>
                <a:gd name="T6" fmla="*/ 0 w 59"/>
                <a:gd name="T7" fmla="*/ 59 h 59"/>
              </a:gdLst>
              <a:ahLst/>
              <a:cxnLst>
                <a:cxn ang="0">
                  <a:pos x="T0" y="T1"/>
                </a:cxn>
                <a:cxn ang="0">
                  <a:pos x="T2" y="T3"/>
                </a:cxn>
                <a:cxn ang="0">
                  <a:pos x="T4" y="T5"/>
                </a:cxn>
                <a:cxn ang="0">
                  <a:pos x="T6" y="T7"/>
                </a:cxn>
              </a:cxnLst>
              <a:rect l="0" t="0" r="r" b="b"/>
              <a:pathLst>
                <a:path w="59" h="59">
                  <a:moveTo>
                    <a:pt x="0" y="59"/>
                  </a:moveTo>
                  <a:cubicBezTo>
                    <a:pt x="0" y="0"/>
                    <a:pt x="0" y="0"/>
                    <a:pt x="0" y="0"/>
                  </a:cubicBezTo>
                  <a:cubicBezTo>
                    <a:pt x="32" y="0"/>
                    <a:pt x="59" y="27"/>
                    <a:pt x="59" y="59"/>
                  </a:cubicBez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8" name="Freeform 338"/>
            <p:cNvSpPr>
              <a:spLocks/>
            </p:cNvSpPr>
            <p:nvPr/>
          </p:nvSpPr>
          <p:spPr bwMode="auto">
            <a:xfrm>
              <a:off x="4144434" y="1646768"/>
              <a:ext cx="150284" cy="105833"/>
            </a:xfrm>
            <a:custGeom>
              <a:avLst/>
              <a:gdLst>
                <a:gd name="T0" fmla="*/ 60 w 60"/>
                <a:gd name="T1" fmla="*/ 0 h 42"/>
                <a:gd name="T2" fmla="*/ 42 w 60"/>
                <a:gd name="T3" fmla="*/ 42 h 42"/>
                <a:gd name="T4" fmla="*/ 0 w 60"/>
                <a:gd name="T5" fmla="*/ 0 h 42"/>
                <a:gd name="T6" fmla="*/ 60 w 60"/>
                <a:gd name="T7" fmla="*/ 0 h 42"/>
              </a:gdLst>
              <a:ahLst/>
              <a:cxnLst>
                <a:cxn ang="0">
                  <a:pos x="T0" y="T1"/>
                </a:cxn>
                <a:cxn ang="0">
                  <a:pos x="T2" y="T3"/>
                </a:cxn>
                <a:cxn ang="0">
                  <a:pos x="T4" y="T5"/>
                </a:cxn>
                <a:cxn ang="0">
                  <a:pos x="T6" y="T7"/>
                </a:cxn>
              </a:cxnLst>
              <a:rect l="0" t="0" r="r" b="b"/>
              <a:pathLst>
                <a:path w="60" h="42">
                  <a:moveTo>
                    <a:pt x="60" y="0"/>
                  </a:moveTo>
                  <a:cubicBezTo>
                    <a:pt x="60" y="16"/>
                    <a:pt x="53" y="31"/>
                    <a:pt x="42" y="42"/>
                  </a:cubicBezTo>
                  <a:cubicBezTo>
                    <a:pt x="0" y="0"/>
                    <a:pt x="0" y="0"/>
                    <a:pt x="0" y="0"/>
                  </a:cubicBez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9" name="Freeform 347"/>
            <p:cNvSpPr>
              <a:spLocks noEditPoints="1"/>
            </p:cNvSpPr>
            <p:nvPr/>
          </p:nvSpPr>
          <p:spPr bwMode="auto">
            <a:xfrm>
              <a:off x="5302251" y="2916767"/>
              <a:ext cx="160867" cy="160867"/>
            </a:xfrm>
            <a:custGeom>
              <a:avLst/>
              <a:gdLst>
                <a:gd name="T0" fmla="*/ 64 w 64"/>
                <a:gd name="T1" fmla="*/ 32 h 64"/>
                <a:gd name="T2" fmla="*/ 32 w 64"/>
                <a:gd name="T3" fmla="*/ 64 h 64"/>
                <a:gd name="T4" fmla="*/ 0 w 64"/>
                <a:gd name="T5" fmla="*/ 32 h 64"/>
                <a:gd name="T6" fmla="*/ 32 w 64"/>
                <a:gd name="T7" fmla="*/ 0 h 64"/>
                <a:gd name="T8" fmla="*/ 64 w 64"/>
                <a:gd name="T9" fmla="*/ 32 h 64"/>
                <a:gd name="T10" fmla="*/ 15 w 64"/>
                <a:gd name="T11" fmla="*/ 38 h 64"/>
                <a:gd name="T12" fmla="*/ 14 w 64"/>
                <a:gd name="T13" fmla="*/ 32 h 64"/>
                <a:gd name="T14" fmla="*/ 15 w 64"/>
                <a:gd name="T15" fmla="*/ 26 h 64"/>
                <a:gd name="T16" fmla="*/ 8 w 64"/>
                <a:gd name="T17" fmla="*/ 19 h 64"/>
                <a:gd name="T18" fmla="*/ 5 w 64"/>
                <a:gd name="T19" fmla="*/ 32 h 64"/>
                <a:gd name="T20" fmla="*/ 8 w 64"/>
                <a:gd name="T21" fmla="*/ 45 h 64"/>
                <a:gd name="T22" fmla="*/ 15 w 64"/>
                <a:gd name="T23" fmla="*/ 38 h 64"/>
                <a:gd name="T24" fmla="*/ 46 w 64"/>
                <a:gd name="T25" fmla="*/ 32 h 64"/>
                <a:gd name="T26" fmla="*/ 32 w 64"/>
                <a:gd name="T27" fmla="*/ 18 h 64"/>
                <a:gd name="T28" fmla="*/ 19 w 64"/>
                <a:gd name="T29" fmla="*/ 32 h 64"/>
                <a:gd name="T30" fmla="*/ 32 w 64"/>
                <a:gd name="T31" fmla="*/ 46 h 64"/>
                <a:gd name="T32" fmla="*/ 46 w 64"/>
                <a:gd name="T33" fmla="*/ 32 h 64"/>
                <a:gd name="T34" fmla="*/ 20 w 64"/>
                <a:gd name="T35" fmla="*/ 8 h 64"/>
                <a:gd name="T36" fmla="*/ 26 w 64"/>
                <a:gd name="T37" fmla="*/ 15 h 64"/>
                <a:gd name="T38" fmla="*/ 32 w 64"/>
                <a:gd name="T39" fmla="*/ 14 h 64"/>
                <a:gd name="T40" fmla="*/ 38 w 64"/>
                <a:gd name="T41" fmla="*/ 15 h 64"/>
                <a:gd name="T42" fmla="*/ 45 w 64"/>
                <a:gd name="T43" fmla="*/ 8 h 64"/>
                <a:gd name="T44" fmla="*/ 32 w 64"/>
                <a:gd name="T45" fmla="*/ 5 h 64"/>
                <a:gd name="T46" fmla="*/ 20 w 64"/>
                <a:gd name="T47" fmla="*/ 8 h 64"/>
                <a:gd name="T48" fmla="*/ 45 w 64"/>
                <a:gd name="T49" fmla="*/ 56 h 64"/>
                <a:gd name="T50" fmla="*/ 38 w 64"/>
                <a:gd name="T51" fmla="*/ 49 h 64"/>
                <a:gd name="T52" fmla="*/ 32 w 64"/>
                <a:gd name="T53" fmla="*/ 50 h 64"/>
                <a:gd name="T54" fmla="*/ 26 w 64"/>
                <a:gd name="T55" fmla="*/ 49 h 64"/>
                <a:gd name="T56" fmla="*/ 20 w 64"/>
                <a:gd name="T57" fmla="*/ 56 h 64"/>
                <a:gd name="T58" fmla="*/ 32 w 64"/>
                <a:gd name="T59" fmla="*/ 59 h 64"/>
                <a:gd name="T60" fmla="*/ 45 w 64"/>
                <a:gd name="T61" fmla="*/ 56 h 64"/>
                <a:gd name="T62" fmla="*/ 57 w 64"/>
                <a:gd name="T63" fmla="*/ 45 h 64"/>
                <a:gd name="T64" fmla="*/ 60 w 64"/>
                <a:gd name="T65" fmla="*/ 32 h 64"/>
                <a:gd name="T66" fmla="*/ 57 w 64"/>
                <a:gd name="T67" fmla="*/ 19 h 64"/>
                <a:gd name="T68" fmla="*/ 50 w 64"/>
                <a:gd name="T69" fmla="*/ 26 h 64"/>
                <a:gd name="T70" fmla="*/ 51 w 64"/>
                <a:gd name="T71" fmla="*/ 32 h 64"/>
                <a:gd name="T72" fmla="*/ 50 w 64"/>
                <a:gd name="T73" fmla="*/ 38 h 64"/>
                <a:gd name="T74" fmla="*/ 57 w 64"/>
                <a:gd name="T75"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4">
                  <a:moveTo>
                    <a:pt x="64" y="32"/>
                  </a:moveTo>
                  <a:cubicBezTo>
                    <a:pt x="64" y="50"/>
                    <a:pt x="50" y="64"/>
                    <a:pt x="32" y="64"/>
                  </a:cubicBezTo>
                  <a:cubicBezTo>
                    <a:pt x="15" y="64"/>
                    <a:pt x="0" y="50"/>
                    <a:pt x="0" y="32"/>
                  </a:cubicBezTo>
                  <a:cubicBezTo>
                    <a:pt x="0" y="14"/>
                    <a:pt x="15" y="0"/>
                    <a:pt x="32" y="0"/>
                  </a:cubicBezTo>
                  <a:cubicBezTo>
                    <a:pt x="50" y="0"/>
                    <a:pt x="64" y="14"/>
                    <a:pt x="64" y="32"/>
                  </a:cubicBezTo>
                  <a:close/>
                  <a:moveTo>
                    <a:pt x="15" y="38"/>
                  </a:moveTo>
                  <a:cubicBezTo>
                    <a:pt x="15" y="36"/>
                    <a:pt x="14" y="34"/>
                    <a:pt x="14" y="32"/>
                  </a:cubicBezTo>
                  <a:cubicBezTo>
                    <a:pt x="14" y="30"/>
                    <a:pt x="15" y="28"/>
                    <a:pt x="15" y="26"/>
                  </a:cubicBezTo>
                  <a:cubicBezTo>
                    <a:pt x="8" y="19"/>
                    <a:pt x="8" y="19"/>
                    <a:pt x="8" y="19"/>
                  </a:cubicBezTo>
                  <a:cubicBezTo>
                    <a:pt x="6" y="23"/>
                    <a:pt x="5" y="27"/>
                    <a:pt x="5" y="32"/>
                  </a:cubicBezTo>
                  <a:cubicBezTo>
                    <a:pt x="5" y="37"/>
                    <a:pt x="6" y="41"/>
                    <a:pt x="8" y="45"/>
                  </a:cubicBezTo>
                  <a:lnTo>
                    <a:pt x="15" y="38"/>
                  </a:lnTo>
                  <a:close/>
                  <a:moveTo>
                    <a:pt x="46" y="32"/>
                  </a:moveTo>
                  <a:cubicBezTo>
                    <a:pt x="46" y="24"/>
                    <a:pt x="40" y="18"/>
                    <a:pt x="32" y="18"/>
                  </a:cubicBezTo>
                  <a:cubicBezTo>
                    <a:pt x="25" y="18"/>
                    <a:pt x="19" y="24"/>
                    <a:pt x="19" y="32"/>
                  </a:cubicBezTo>
                  <a:cubicBezTo>
                    <a:pt x="19" y="40"/>
                    <a:pt x="25" y="46"/>
                    <a:pt x="32" y="46"/>
                  </a:cubicBezTo>
                  <a:cubicBezTo>
                    <a:pt x="40" y="46"/>
                    <a:pt x="46" y="40"/>
                    <a:pt x="46" y="32"/>
                  </a:cubicBezTo>
                  <a:close/>
                  <a:moveTo>
                    <a:pt x="20" y="8"/>
                  </a:moveTo>
                  <a:cubicBezTo>
                    <a:pt x="26" y="15"/>
                    <a:pt x="26" y="15"/>
                    <a:pt x="26" y="15"/>
                  </a:cubicBezTo>
                  <a:cubicBezTo>
                    <a:pt x="28" y="14"/>
                    <a:pt x="30" y="14"/>
                    <a:pt x="32" y="14"/>
                  </a:cubicBezTo>
                  <a:cubicBezTo>
                    <a:pt x="35" y="14"/>
                    <a:pt x="37" y="14"/>
                    <a:pt x="38" y="15"/>
                  </a:cubicBezTo>
                  <a:cubicBezTo>
                    <a:pt x="45" y="8"/>
                    <a:pt x="45" y="8"/>
                    <a:pt x="45" y="8"/>
                  </a:cubicBezTo>
                  <a:cubicBezTo>
                    <a:pt x="41" y="6"/>
                    <a:pt x="37" y="5"/>
                    <a:pt x="32" y="5"/>
                  </a:cubicBezTo>
                  <a:cubicBezTo>
                    <a:pt x="28" y="5"/>
                    <a:pt x="23" y="6"/>
                    <a:pt x="20" y="8"/>
                  </a:cubicBezTo>
                  <a:close/>
                  <a:moveTo>
                    <a:pt x="45" y="56"/>
                  </a:moveTo>
                  <a:cubicBezTo>
                    <a:pt x="38" y="49"/>
                    <a:pt x="38" y="49"/>
                    <a:pt x="38" y="49"/>
                  </a:cubicBezTo>
                  <a:cubicBezTo>
                    <a:pt x="37" y="50"/>
                    <a:pt x="35" y="50"/>
                    <a:pt x="32" y="50"/>
                  </a:cubicBezTo>
                  <a:cubicBezTo>
                    <a:pt x="30" y="50"/>
                    <a:pt x="28" y="50"/>
                    <a:pt x="26" y="49"/>
                  </a:cubicBezTo>
                  <a:cubicBezTo>
                    <a:pt x="20" y="56"/>
                    <a:pt x="20" y="56"/>
                    <a:pt x="20" y="56"/>
                  </a:cubicBezTo>
                  <a:cubicBezTo>
                    <a:pt x="23" y="58"/>
                    <a:pt x="28" y="59"/>
                    <a:pt x="32" y="59"/>
                  </a:cubicBezTo>
                  <a:cubicBezTo>
                    <a:pt x="37" y="59"/>
                    <a:pt x="41" y="58"/>
                    <a:pt x="45" y="56"/>
                  </a:cubicBezTo>
                  <a:close/>
                  <a:moveTo>
                    <a:pt x="57" y="45"/>
                  </a:moveTo>
                  <a:cubicBezTo>
                    <a:pt x="59" y="41"/>
                    <a:pt x="60" y="37"/>
                    <a:pt x="60" y="32"/>
                  </a:cubicBezTo>
                  <a:cubicBezTo>
                    <a:pt x="60" y="27"/>
                    <a:pt x="59" y="23"/>
                    <a:pt x="57" y="19"/>
                  </a:cubicBezTo>
                  <a:cubicBezTo>
                    <a:pt x="50" y="26"/>
                    <a:pt x="50" y="26"/>
                    <a:pt x="50" y="26"/>
                  </a:cubicBezTo>
                  <a:cubicBezTo>
                    <a:pt x="50" y="28"/>
                    <a:pt x="51" y="30"/>
                    <a:pt x="51" y="32"/>
                  </a:cubicBezTo>
                  <a:cubicBezTo>
                    <a:pt x="51" y="34"/>
                    <a:pt x="50" y="36"/>
                    <a:pt x="50" y="38"/>
                  </a:cubicBezTo>
                  <a:lnTo>
                    <a:pt x="57"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0" name="Freeform 355"/>
            <p:cNvSpPr>
              <a:spLocks/>
            </p:cNvSpPr>
            <p:nvPr/>
          </p:nvSpPr>
          <p:spPr bwMode="auto">
            <a:xfrm>
              <a:off x="5670551" y="239183"/>
              <a:ext cx="605367" cy="601133"/>
            </a:xfrm>
            <a:custGeom>
              <a:avLst/>
              <a:gdLst>
                <a:gd name="T0" fmla="*/ 214 w 241"/>
                <a:gd name="T1" fmla="*/ 64 h 240"/>
                <a:gd name="T2" fmla="*/ 187 w 241"/>
                <a:gd name="T3" fmla="*/ 91 h 240"/>
                <a:gd name="T4" fmla="*/ 214 w 241"/>
                <a:gd name="T5" fmla="*/ 207 h 240"/>
                <a:gd name="T6" fmla="*/ 212 w 241"/>
                <a:gd name="T7" fmla="*/ 213 h 240"/>
                <a:gd name="T8" fmla="*/ 191 w 241"/>
                <a:gd name="T9" fmla="*/ 229 h 240"/>
                <a:gd name="T10" fmla="*/ 187 w 241"/>
                <a:gd name="T11" fmla="*/ 230 h 240"/>
                <a:gd name="T12" fmla="*/ 186 w 241"/>
                <a:gd name="T13" fmla="*/ 230 h 240"/>
                <a:gd name="T14" fmla="*/ 183 w 241"/>
                <a:gd name="T15" fmla="*/ 227 h 240"/>
                <a:gd name="T16" fmla="*/ 136 w 241"/>
                <a:gd name="T17" fmla="*/ 142 h 240"/>
                <a:gd name="T18" fmla="*/ 93 w 241"/>
                <a:gd name="T19" fmla="*/ 185 h 240"/>
                <a:gd name="T20" fmla="*/ 102 w 241"/>
                <a:gd name="T21" fmla="*/ 218 h 240"/>
                <a:gd name="T22" fmla="*/ 101 w 241"/>
                <a:gd name="T23" fmla="*/ 223 h 240"/>
                <a:gd name="T24" fmla="*/ 85 w 241"/>
                <a:gd name="T25" fmla="*/ 239 h 240"/>
                <a:gd name="T26" fmla="*/ 81 w 241"/>
                <a:gd name="T27" fmla="*/ 240 h 240"/>
                <a:gd name="T28" fmla="*/ 80 w 241"/>
                <a:gd name="T29" fmla="*/ 240 h 240"/>
                <a:gd name="T30" fmla="*/ 76 w 241"/>
                <a:gd name="T31" fmla="*/ 238 h 240"/>
                <a:gd name="T32" fmla="*/ 45 w 241"/>
                <a:gd name="T33" fmla="*/ 196 h 240"/>
                <a:gd name="T34" fmla="*/ 3 w 241"/>
                <a:gd name="T35" fmla="*/ 165 h 240"/>
                <a:gd name="T36" fmla="*/ 1 w 241"/>
                <a:gd name="T37" fmla="*/ 161 h 240"/>
                <a:gd name="T38" fmla="*/ 2 w 241"/>
                <a:gd name="T39" fmla="*/ 157 h 240"/>
                <a:gd name="T40" fmla="*/ 18 w 241"/>
                <a:gd name="T41" fmla="*/ 140 h 240"/>
                <a:gd name="T42" fmla="*/ 22 w 241"/>
                <a:gd name="T43" fmla="*/ 139 h 240"/>
                <a:gd name="T44" fmla="*/ 23 w 241"/>
                <a:gd name="T45" fmla="*/ 139 h 240"/>
                <a:gd name="T46" fmla="*/ 56 w 241"/>
                <a:gd name="T47" fmla="*/ 148 h 240"/>
                <a:gd name="T48" fmla="*/ 99 w 241"/>
                <a:gd name="T49" fmla="*/ 105 h 240"/>
                <a:gd name="T50" fmla="*/ 14 w 241"/>
                <a:gd name="T51" fmla="*/ 58 h 240"/>
                <a:gd name="T52" fmla="*/ 11 w 241"/>
                <a:gd name="T53" fmla="*/ 54 h 240"/>
                <a:gd name="T54" fmla="*/ 13 w 241"/>
                <a:gd name="T55" fmla="*/ 50 h 240"/>
                <a:gd name="T56" fmla="*/ 34 w 241"/>
                <a:gd name="T57" fmla="*/ 28 h 240"/>
                <a:gd name="T58" fmla="*/ 39 w 241"/>
                <a:gd name="T59" fmla="*/ 27 h 240"/>
                <a:gd name="T60" fmla="*/ 150 w 241"/>
                <a:gd name="T61" fmla="*/ 54 h 240"/>
                <a:gd name="T62" fmla="*/ 177 w 241"/>
                <a:gd name="T63" fmla="*/ 27 h 240"/>
                <a:gd name="T64" fmla="*/ 230 w 241"/>
                <a:gd name="T65" fmla="*/ 11 h 240"/>
                <a:gd name="T66" fmla="*/ 214 w 241"/>
                <a:gd name="T67" fmla="*/ 6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 h="240">
                  <a:moveTo>
                    <a:pt x="214" y="64"/>
                  </a:moveTo>
                  <a:cubicBezTo>
                    <a:pt x="187" y="91"/>
                    <a:pt x="187" y="91"/>
                    <a:pt x="187" y="91"/>
                  </a:cubicBezTo>
                  <a:cubicBezTo>
                    <a:pt x="214" y="207"/>
                    <a:pt x="214" y="207"/>
                    <a:pt x="214" y="207"/>
                  </a:cubicBezTo>
                  <a:cubicBezTo>
                    <a:pt x="214" y="209"/>
                    <a:pt x="214" y="211"/>
                    <a:pt x="212" y="213"/>
                  </a:cubicBezTo>
                  <a:cubicBezTo>
                    <a:pt x="191" y="229"/>
                    <a:pt x="191" y="229"/>
                    <a:pt x="191" y="229"/>
                  </a:cubicBezTo>
                  <a:cubicBezTo>
                    <a:pt x="190" y="229"/>
                    <a:pt x="189" y="230"/>
                    <a:pt x="187" y="230"/>
                  </a:cubicBezTo>
                  <a:cubicBezTo>
                    <a:pt x="187" y="230"/>
                    <a:pt x="187" y="230"/>
                    <a:pt x="186" y="230"/>
                  </a:cubicBezTo>
                  <a:cubicBezTo>
                    <a:pt x="185" y="229"/>
                    <a:pt x="183" y="228"/>
                    <a:pt x="183" y="227"/>
                  </a:cubicBezTo>
                  <a:cubicBezTo>
                    <a:pt x="136" y="142"/>
                    <a:pt x="136" y="142"/>
                    <a:pt x="136" y="142"/>
                  </a:cubicBezTo>
                  <a:cubicBezTo>
                    <a:pt x="93" y="185"/>
                    <a:pt x="93" y="185"/>
                    <a:pt x="93" y="185"/>
                  </a:cubicBezTo>
                  <a:cubicBezTo>
                    <a:pt x="102" y="218"/>
                    <a:pt x="102" y="218"/>
                    <a:pt x="102" y="218"/>
                  </a:cubicBezTo>
                  <a:cubicBezTo>
                    <a:pt x="102" y="220"/>
                    <a:pt x="102" y="221"/>
                    <a:pt x="101" y="223"/>
                  </a:cubicBezTo>
                  <a:cubicBezTo>
                    <a:pt x="85" y="239"/>
                    <a:pt x="85" y="239"/>
                    <a:pt x="85" y="239"/>
                  </a:cubicBezTo>
                  <a:cubicBezTo>
                    <a:pt x="84" y="240"/>
                    <a:pt x="82" y="240"/>
                    <a:pt x="81" y="240"/>
                  </a:cubicBezTo>
                  <a:cubicBezTo>
                    <a:pt x="80" y="240"/>
                    <a:pt x="80" y="240"/>
                    <a:pt x="80" y="240"/>
                  </a:cubicBezTo>
                  <a:cubicBezTo>
                    <a:pt x="79" y="240"/>
                    <a:pt x="77" y="240"/>
                    <a:pt x="76" y="238"/>
                  </a:cubicBezTo>
                  <a:cubicBezTo>
                    <a:pt x="45" y="196"/>
                    <a:pt x="45" y="196"/>
                    <a:pt x="45" y="196"/>
                  </a:cubicBezTo>
                  <a:cubicBezTo>
                    <a:pt x="3" y="165"/>
                    <a:pt x="3" y="165"/>
                    <a:pt x="3" y="165"/>
                  </a:cubicBezTo>
                  <a:cubicBezTo>
                    <a:pt x="1" y="164"/>
                    <a:pt x="1" y="162"/>
                    <a:pt x="1" y="161"/>
                  </a:cubicBezTo>
                  <a:cubicBezTo>
                    <a:pt x="0" y="159"/>
                    <a:pt x="1" y="158"/>
                    <a:pt x="2" y="157"/>
                  </a:cubicBezTo>
                  <a:cubicBezTo>
                    <a:pt x="18" y="140"/>
                    <a:pt x="18" y="140"/>
                    <a:pt x="18" y="140"/>
                  </a:cubicBezTo>
                  <a:cubicBezTo>
                    <a:pt x="19" y="139"/>
                    <a:pt x="21" y="139"/>
                    <a:pt x="22" y="139"/>
                  </a:cubicBezTo>
                  <a:cubicBezTo>
                    <a:pt x="22" y="139"/>
                    <a:pt x="23" y="139"/>
                    <a:pt x="23" y="139"/>
                  </a:cubicBezTo>
                  <a:cubicBezTo>
                    <a:pt x="56" y="148"/>
                    <a:pt x="56" y="148"/>
                    <a:pt x="56" y="148"/>
                  </a:cubicBezTo>
                  <a:cubicBezTo>
                    <a:pt x="99" y="105"/>
                    <a:pt x="99" y="105"/>
                    <a:pt x="99" y="105"/>
                  </a:cubicBezTo>
                  <a:cubicBezTo>
                    <a:pt x="14" y="58"/>
                    <a:pt x="14" y="58"/>
                    <a:pt x="14" y="58"/>
                  </a:cubicBezTo>
                  <a:cubicBezTo>
                    <a:pt x="13" y="57"/>
                    <a:pt x="12" y="56"/>
                    <a:pt x="11" y="54"/>
                  </a:cubicBezTo>
                  <a:cubicBezTo>
                    <a:pt x="11" y="53"/>
                    <a:pt x="12" y="51"/>
                    <a:pt x="13" y="50"/>
                  </a:cubicBezTo>
                  <a:cubicBezTo>
                    <a:pt x="34" y="28"/>
                    <a:pt x="34" y="28"/>
                    <a:pt x="34" y="28"/>
                  </a:cubicBezTo>
                  <a:cubicBezTo>
                    <a:pt x="35" y="27"/>
                    <a:pt x="37" y="27"/>
                    <a:pt x="39" y="27"/>
                  </a:cubicBezTo>
                  <a:cubicBezTo>
                    <a:pt x="150" y="54"/>
                    <a:pt x="150" y="54"/>
                    <a:pt x="150" y="54"/>
                  </a:cubicBezTo>
                  <a:cubicBezTo>
                    <a:pt x="177" y="27"/>
                    <a:pt x="177" y="27"/>
                    <a:pt x="177" y="27"/>
                  </a:cubicBezTo>
                  <a:cubicBezTo>
                    <a:pt x="193" y="11"/>
                    <a:pt x="219" y="0"/>
                    <a:pt x="230" y="11"/>
                  </a:cubicBezTo>
                  <a:cubicBezTo>
                    <a:pt x="241" y="22"/>
                    <a:pt x="230" y="48"/>
                    <a:pt x="21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1" name="Freeform 357"/>
            <p:cNvSpPr>
              <a:spLocks noEditPoints="1"/>
            </p:cNvSpPr>
            <p:nvPr/>
          </p:nvSpPr>
          <p:spPr bwMode="auto">
            <a:xfrm>
              <a:off x="5742518" y="1945217"/>
              <a:ext cx="478367" cy="317500"/>
            </a:xfrm>
            <a:custGeom>
              <a:avLst/>
              <a:gdLst>
                <a:gd name="T0" fmla="*/ 190 w 191"/>
                <a:gd name="T1" fmla="*/ 34 h 127"/>
                <a:gd name="T2" fmla="*/ 97 w 191"/>
                <a:gd name="T3" fmla="*/ 63 h 127"/>
                <a:gd name="T4" fmla="*/ 96 w 191"/>
                <a:gd name="T5" fmla="*/ 63 h 127"/>
                <a:gd name="T6" fmla="*/ 95 w 191"/>
                <a:gd name="T7" fmla="*/ 63 h 127"/>
                <a:gd name="T8" fmla="*/ 41 w 191"/>
                <a:gd name="T9" fmla="*/ 46 h 127"/>
                <a:gd name="T10" fmla="*/ 32 w 191"/>
                <a:gd name="T11" fmla="*/ 70 h 127"/>
                <a:gd name="T12" fmla="*/ 38 w 191"/>
                <a:gd name="T13" fmla="*/ 79 h 127"/>
                <a:gd name="T14" fmla="*/ 33 w 191"/>
                <a:gd name="T15" fmla="*/ 88 h 127"/>
                <a:gd name="T16" fmla="*/ 38 w 191"/>
                <a:gd name="T17" fmla="*/ 124 h 127"/>
                <a:gd name="T18" fmla="*/ 37 w 191"/>
                <a:gd name="T19" fmla="*/ 126 h 127"/>
                <a:gd name="T20" fmla="*/ 35 w 191"/>
                <a:gd name="T21" fmla="*/ 127 h 127"/>
                <a:gd name="T22" fmla="*/ 19 w 191"/>
                <a:gd name="T23" fmla="*/ 127 h 127"/>
                <a:gd name="T24" fmla="*/ 17 w 191"/>
                <a:gd name="T25" fmla="*/ 126 h 127"/>
                <a:gd name="T26" fmla="*/ 16 w 191"/>
                <a:gd name="T27" fmla="*/ 124 h 127"/>
                <a:gd name="T28" fmla="*/ 21 w 191"/>
                <a:gd name="T29" fmla="*/ 88 h 127"/>
                <a:gd name="T30" fmla="*/ 16 w 191"/>
                <a:gd name="T31" fmla="*/ 79 h 127"/>
                <a:gd name="T32" fmla="*/ 22 w 191"/>
                <a:gd name="T33" fmla="*/ 70 h 127"/>
                <a:gd name="T34" fmla="*/ 30 w 191"/>
                <a:gd name="T35" fmla="*/ 43 h 127"/>
                <a:gd name="T36" fmla="*/ 2 w 191"/>
                <a:gd name="T37" fmla="*/ 34 h 127"/>
                <a:gd name="T38" fmla="*/ 0 w 191"/>
                <a:gd name="T39" fmla="*/ 31 h 127"/>
                <a:gd name="T40" fmla="*/ 2 w 191"/>
                <a:gd name="T41" fmla="*/ 29 h 127"/>
                <a:gd name="T42" fmla="*/ 95 w 191"/>
                <a:gd name="T43" fmla="*/ 0 h 127"/>
                <a:gd name="T44" fmla="*/ 96 w 191"/>
                <a:gd name="T45" fmla="*/ 0 h 127"/>
                <a:gd name="T46" fmla="*/ 97 w 191"/>
                <a:gd name="T47" fmla="*/ 0 h 127"/>
                <a:gd name="T48" fmla="*/ 190 w 191"/>
                <a:gd name="T49" fmla="*/ 29 h 127"/>
                <a:gd name="T50" fmla="*/ 191 w 191"/>
                <a:gd name="T51" fmla="*/ 31 h 127"/>
                <a:gd name="T52" fmla="*/ 190 w 191"/>
                <a:gd name="T53" fmla="*/ 34 h 127"/>
                <a:gd name="T54" fmla="*/ 149 w 191"/>
                <a:gd name="T55" fmla="*/ 85 h 127"/>
                <a:gd name="T56" fmla="*/ 96 w 191"/>
                <a:gd name="T57" fmla="*/ 106 h 127"/>
                <a:gd name="T58" fmla="*/ 43 w 191"/>
                <a:gd name="T59" fmla="*/ 85 h 127"/>
                <a:gd name="T60" fmla="*/ 44 w 191"/>
                <a:gd name="T61" fmla="*/ 58 h 127"/>
                <a:gd name="T62" fmla="*/ 92 w 191"/>
                <a:gd name="T63" fmla="*/ 73 h 127"/>
                <a:gd name="T64" fmla="*/ 96 w 191"/>
                <a:gd name="T65" fmla="*/ 74 h 127"/>
                <a:gd name="T66" fmla="*/ 100 w 191"/>
                <a:gd name="T67" fmla="*/ 73 h 127"/>
                <a:gd name="T68" fmla="*/ 148 w 191"/>
                <a:gd name="T69" fmla="*/ 58 h 127"/>
                <a:gd name="T70" fmla="*/ 149 w 191"/>
                <a:gd name="T71" fmla="*/ 8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127">
                  <a:moveTo>
                    <a:pt x="190" y="34"/>
                  </a:moveTo>
                  <a:cubicBezTo>
                    <a:pt x="97" y="63"/>
                    <a:pt x="97" y="63"/>
                    <a:pt x="97" y="63"/>
                  </a:cubicBezTo>
                  <a:cubicBezTo>
                    <a:pt x="96" y="63"/>
                    <a:pt x="96" y="63"/>
                    <a:pt x="96" y="63"/>
                  </a:cubicBezTo>
                  <a:cubicBezTo>
                    <a:pt x="95" y="63"/>
                    <a:pt x="95" y="63"/>
                    <a:pt x="95" y="63"/>
                  </a:cubicBezTo>
                  <a:cubicBezTo>
                    <a:pt x="41" y="46"/>
                    <a:pt x="41" y="46"/>
                    <a:pt x="41" y="46"/>
                  </a:cubicBezTo>
                  <a:cubicBezTo>
                    <a:pt x="36" y="50"/>
                    <a:pt x="33" y="59"/>
                    <a:pt x="32" y="70"/>
                  </a:cubicBezTo>
                  <a:cubicBezTo>
                    <a:pt x="36" y="72"/>
                    <a:pt x="38" y="75"/>
                    <a:pt x="38" y="79"/>
                  </a:cubicBezTo>
                  <a:cubicBezTo>
                    <a:pt x="38" y="83"/>
                    <a:pt x="36" y="86"/>
                    <a:pt x="33" y="88"/>
                  </a:cubicBezTo>
                  <a:cubicBezTo>
                    <a:pt x="38" y="124"/>
                    <a:pt x="38" y="124"/>
                    <a:pt x="38" y="124"/>
                  </a:cubicBezTo>
                  <a:cubicBezTo>
                    <a:pt x="38" y="125"/>
                    <a:pt x="37" y="125"/>
                    <a:pt x="37" y="126"/>
                  </a:cubicBezTo>
                  <a:cubicBezTo>
                    <a:pt x="36" y="127"/>
                    <a:pt x="36" y="127"/>
                    <a:pt x="35" y="127"/>
                  </a:cubicBezTo>
                  <a:cubicBezTo>
                    <a:pt x="19" y="127"/>
                    <a:pt x="19" y="127"/>
                    <a:pt x="19" y="127"/>
                  </a:cubicBezTo>
                  <a:cubicBezTo>
                    <a:pt x="18" y="127"/>
                    <a:pt x="18" y="127"/>
                    <a:pt x="17" y="126"/>
                  </a:cubicBezTo>
                  <a:cubicBezTo>
                    <a:pt x="17" y="125"/>
                    <a:pt x="16" y="125"/>
                    <a:pt x="16" y="124"/>
                  </a:cubicBezTo>
                  <a:cubicBezTo>
                    <a:pt x="21" y="88"/>
                    <a:pt x="21" y="88"/>
                    <a:pt x="21" y="88"/>
                  </a:cubicBezTo>
                  <a:cubicBezTo>
                    <a:pt x="18" y="86"/>
                    <a:pt x="16" y="83"/>
                    <a:pt x="16" y="79"/>
                  </a:cubicBezTo>
                  <a:cubicBezTo>
                    <a:pt x="16" y="75"/>
                    <a:pt x="19" y="72"/>
                    <a:pt x="22" y="70"/>
                  </a:cubicBezTo>
                  <a:cubicBezTo>
                    <a:pt x="22" y="60"/>
                    <a:pt x="25" y="50"/>
                    <a:pt x="30" y="43"/>
                  </a:cubicBezTo>
                  <a:cubicBezTo>
                    <a:pt x="2" y="34"/>
                    <a:pt x="2" y="34"/>
                    <a:pt x="2" y="34"/>
                  </a:cubicBezTo>
                  <a:cubicBezTo>
                    <a:pt x="1" y="34"/>
                    <a:pt x="0" y="33"/>
                    <a:pt x="0" y="31"/>
                  </a:cubicBezTo>
                  <a:cubicBezTo>
                    <a:pt x="0" y="30"/>
                    <a:pt x="1" y="29"/>
                    <a:pt x="2" y="29"/>
                  </a:cubicBezTo>
                  <a:cubicBezTo>
                    <a:pt x="95" y="0"/>
                    <a:pt x="95" y="0"/>
                    <a:pt x="95" y="0"/>
                  </a:cubicBezTo>
                  <a:cubicBezTo>
                    <a:pt x="96" y="0"/>
                    <a:pt x="96" y="0"/>
                    <a:pt x="96" y="0"/>
                  </a:cubicBezTo>
                  <a:cubicBezTo>
                    <a:pt x="97" y="0"/>
                    <a:pt x="97" y="0"/>
                    <a:pt x="97" y="0"/>
                  </a:cubicBezTo>
                  <a:cubicBezTo>
                    <a:pt x="190" y="29"/>
                    <a:pt x="190" y="29"/>
                    <a:pt x="190" y="29"/>
                  </a:cubicBezTo>
                  <a:cubicBezTo>
                    <a:pt x="191" y="29"/>
                    <a:pt x="191" y="30"/>
                    <a:pt x="191" y="31"/>
                  </a:cubicBezTo>
                  <a:cubicBezTo>
                    <a:pt x="191" y="33"/>
                    <a:pt x="191" y="34"/>
                    <a:pt x="190" y="34"/>
                  </a:cubicBezTo>
                  <a:close/>
                  <a:moveTo>
                    <a:pt x="149" y="85"/>
                  </a:moveTo>
                  <a:cubicBezTo>
                    <a:pt x="150" y="96"/>
                    <a:pt x="125" y="106"/>
                    <a:pt x="96" y="106"/>
                  </a:cubicBezTo>
                  <a:cubicBezTo>
                    <a:pt x="67" y="106"/>
                    <a:pt x="42" y="96"/>
                    <a:pt x="43" y="85"/>
                  </a:cubicBezTo>
                  <a:cubicBezTo>
                    <a:pt x="44" y="58"/>
                    <a:pt x="44" y="58"/>
                    <a:pt x="44" y="58"/>
                  </a:cubicBezTo>
                  <a:cubicBezTo>
                    <a:pt x="92" y="73"/>
                    <a:pt x="92" y="73"/>
                    <a:pt x="92" y="73"/>
                  </a:cubicBezTo>
                  <a:cubicBezTo>
                    <a:pt x="93" y="74"/>
                    <a:pt x="95" y="74"/>
                    <a:pt x="96" y="74"/>
                  </a:cubicBezTo>
                  <a:cubicBezTo>
                    <a:pt x="97" y="74"/>
                    <a:pt x="99" y="74"/>
                    <a:pt x="100" y="73"/>
                  </a:cubicBezTo>
                  <a:cubicBezTo>
                    <a:pt x="148" y="58"/>
                    <a:pt x="148" y="58"/>
                    <a:pt x="148" y="58"/>
                  </a:cubicBezTo>
                  <a:lnTo>
                    <a:pt x="149"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2" name="Freeform 43"/>
            <p:cNvSpPr>
              <a:spLocks noEditPoints="1"/>
            </p:cNvSpPr>
            <p:nvPr/>
          </p:nvSpPr>
          <p:spPr bwMode="auto">
            <a:xfrm>
              <a:off x="6104469" y="3697818"/>
              <a:ext cx="173567" cy="182033"/>
            </a:xfrm>
            <a:custGeom>
              <a:avLst/>
              <a:gdLst>
                <a:gd name="T0" fmla="*/ 60 w 69"/>
                <a:gd name="T1" fmla="*/ 48 h 72"/>
                <a:gd name="T2" fmla="*/ 47 w 69"/>
                <a:gd name="T3" fmla="*/ 32 h 72"/>
                <a:gd name="T4" fmla="*/ 44 w 69"/>
                <a:gd name="T5" fmla="*/ 10 h 72"/>
                <a:gd name="T6" fmla="*/ 57 w 69"/>
                <a:gd name="T7" fmla="*/ 28 h 72"/>
                <a:gd name="T8" fmla="*/ 60 w 69"/>
                <a:gd name="T9" fmla="*/ 48 h 72"/>
                <a:gd name="T10" fmla="*/ 62 w 69"/>
                <a:gd name="T11" fmla="*/ 25 h 72"/>
                <a:gd name="T12" fmla="*/ 41 w 69"/>
                <a:gd name="T13" fmla="*/ 2 h 72"/>
                <a:gd name="T14" fmla="*/ 5 w 69"/>
                <a:gd name="T15" fmla="*/ 39 h 72"/>
                <a:gd name="T16" fmla="*/ 2 w 69"/>
                <a:gd name="T17" fmla="*/ 50 h 72"/>
                <a:gd name="T18" fmla="*/ 12 w 69"/>
                <a:gd name="T19" fmla="*/ 55 h 72"/>
                <a:gd name="T20" fmla="*/ 15 w 69"/>
                <a:gd name="T21" fmla="*/ 54 h 72"/>
                <a:gd name="T22" fmla="*/ 21 w 69"/>
                <a:gd name="T23" fmla="*/ 58 h 72"/>
                <a:gd name="T24" fmla="*/ 25 w 69"/>
                <a:gd name="T25" fmla="*/ 68 h 72"/>
                <a:gd name="T26" fmla="*/ 30 w 69"/>
                <a:gd name="T27" fmla="*/ 71 h 72"/>
                <a:gd name="T28" fmla="*/ 37 w 69"/>
                <a:gd name="T29" fmla="*/ 68 h 72"/>
                <a:gd name="T30" fmla="*/ 39 w 69"/>
                <a:gd name="T31" fmla="*/ 65 h 72"/>
                <a:gd name="T32" fmla="*/ 35 w 69"/>
                <a:gd name="T33" fmla="*/ 61 h 72"/>
                <a:gd name="T34" fmla="*/ 32 w 69"/>
                <a:gd name="T35" fmla="*/ 53 h 72"/>
                <a:gd name="T36" fmla="*/ 36 w 69"/>
                <a:gd name="T37" fmla="*/ 49 h 72"/>
                <a:gd name="T38" fmla="*/ 64 w 69"/>
                <a:gd name="T39" fmla="*/ 56 h 72"/>
                <a:gd name="T40" fmla="*/ 62 w 69"/>
                <a:gd name="T41"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72">
                  <a:moveTo>
                    <a:pt x="60" y="48"/>
                  </a:moveTo>
                  <a:cubicBezTo>
                    <a:pt x="59" y="49"/>
                    <a:pt x="52" y="43"/>
                    <a:pt x="47" y="32"/>
                  </a:cubicBezTo>
                  <a:cubicBezTo>
                    <a:pt x="42" y="21"/>
                    <a:pt x="43" y="10"/>
                    <a:pt x="44" y="10"/>
                  </a:cubicBezTo>
                  <a:cubicBezTo>
                    <a:pt x="45" y="10"/>
                    <a:pt x="52" y="17"/>
                    <a:pt x="57" y="28"/>
                  </a:cubicBezTo>
                  <a:cubicBezTo>
                    <a:pt x="62" y="39"/>
                    <a:pt x="61" y="48"/>
                    <a:pt x="60" y="48"/>
                  </a:cubicBezTo>
                  <a:close/>
                  <a:moveTo>
                    <a:pt x="62" y="25"/>
                  </a:moveTo>
                  <a:cubicBezTo>
                    <a:pt x="56" y="11"/>
                    <a:pt x="46" y="0"/>
                    <a:pt x="41" y="2"/>
                  </a:cubicBezTo>
                  <a:cubicBezTo>
                    <a:pt x="33" y="5"/>
                    <a:pt x="46" y="22"/>
                    <a:pt x="5" y="39"/>
                  </a:cubicBezTo>
                  <a:cubicBezTo>
                    <a:pt x="1" y="40"/>
                    <a:pt x="0" y="46"/>
                    <a:pt x="2" y="50"/>
                  </a:cubicBezTo>
                  <a:cubicBezTo>
                    <a:pt x="3" y="53"/>
                    <a:pt x="8" y="57"/>
                    <a:pt x="12" y="55"/>
                  </a:cubicBezTo>
                  <a:cubicBezTo>
                    <a:pt x="12" y="55"/>
                    <a:pt x="15" y="54"/>
                    <a:pt x="15" y="54"/>
                  </a:cubicBezTo>
                  <a:cubicBezTo>
                    <a:pt x="17" y="58"/>
                    <a:pt x="20" y="55"/>
                    <a:pt x="21" y="58"/>
                  </a:cubicBezTo>
                  <a:cubicBezTo>
                    <a:pt x="22" y="60"/>
                    <a:pt x="25" y="66"/>
                    <a:pt x="25" y="68"/>
                  </a:cubicBezTo>
                  <a:cubicBezTo>
                    <a:pt x="26" y="70"/>
                    <a:pt x="28" y="72"/>
                    <a:pt x="30" y="71"/>
                  </a:cubicBezTo>
                  <a:cubicBezTo>
                    <a:pt x="31" y="71"/>
                    <a:pt x="36" y="69"/>
                    <a:pt x="37" y="68"/>
                  </a:cubicBezTo>
                  <a:cubicBezTo>
                    <a:pt x="39" y="67"/>
                    <a:pt x="40" y="66"/>
                    <a:pt x="39" y="65"/>
                  </a:cubicBezTo>
                  <a:cubicBezTo>
                    <a:pt x="39" y="63"/>
                    <a:pt x="36" y="63"/>
                    <a:pt x="35" y="61"/>
                  </a:cubicBezTo>
                  <a:cubicBezTo>
                    <a:pt x="35" y="60"/>
                    <a:pt x="32" y="54"/>
                    <a:pt x="32" y="53"/>
                  </a:cubicBezTo>
                  <a:cubicBezTo>
                    <a:pt x="31" y="51"/>
                    <a:pt x="33" y="49"/>
                    <a:pt x="36" y="49"/>
                  </a:cubicBezTo>
                  <a:cubicBezTo>
                    <a:pt x="54" y="47"/>
                    <a:pt x="58" y="58"/>
                    <a:pt x="64" y="56"/>
                  </a:cubicBezTo>
                  <a:cubicBezTo>
                    <a:pt x="69" y="54"/>
                    <a:pt x="68" y="39"/>
                    <a:pt x="6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3" name="Freeform 55"/>
            <p:cNvSpPr>
              <a:spLocks noEditPoints="1"/>
            </p:cNvSpPr>
            <p:nvPr/>
          </p:nvSpPr>
          <p:spPr bwMode="auto">
            <a:xfrm>
              <a:off x="5029201" y="3848101"/>
              <a:ext cx="76200" cy="71967"/>
            </a:xfrm>
            <a:custGeom>
              <a:avLst/>
              <a:gdLst>
                <a:gd name="T0" fmla="*/ 30 w 30"/>
                <a:gd name="T1" fmla="*/ 6 h 28"/>
                <a:gd name="T2" fmla="*/ 30 w 30"/>
                <a:gd name="T3" fmla="*/ 8 h 28"/>
                <a:gd name="T4" fmla="*/ 28 w 30"/>
                <a:gd name="T5" fmla="*/ 8 h 28"/>
                <a:gd name="T6" fmla="*/ 27 w 30"/>
                <a:gd name="T7" fmla="*/ 9 h 28"/>
                <a:gd name="T8" fmla="*/ 3 w 30"/>
                <a:gd name="T9" fmla="*/ 9 h 28"/>
                <a:gd name="T10" fmla="*/ 2 w 30"/>
                <a:gd name="T11" fmla="*/ 8 h 28"/>
                <a:gd name="T12" fmla="*/ 0 w 30"/>
                <a:gd name="T13" fmla="*/ 8 h 28"/>
                <a:gd name="T14" fmla="*/ 0 w 30"/>
                <a:gd name="T15" fmla="*/ 6 h 28"/>
                <a:gd name="T16" fmla="*/ 15 w 30"/>
                <a:gd name="T17" fmla="*/ 0 h 28"/>
                <a:gd name="T18" fmla="*/ 30 w 30"/>
                <a:gd name="T19" fmla="*/ 6 h 28"/>
                <a:gd name="T20" fmla="*/ 30 w 30"/>
                <a:gd name="T21" fmla="*/ 26 h 28"/>
                <a:gd name="T22" fmla="*/ 30 w 30"/>
                <a:gd name="T23" fmla="*/ 28 h 28"/>
                <a:gd name="T24" fmla="*/ 0 w 30"/>
                <a:gd name="T25" fmla="*/ 28 h 28"/>
                <a:gd name="T26" fmla="*/ 0 w 30"/>
                <a:gd name="T27" fmla="*/ 26 h 28"/>
                <a:gd name="T28" fmla="*/ 1 w 30"/>
                <a:gd name="T29" fmla="*/ 25 h 28"/>
                <a:gd name="T30" fmla="*/ 29 w 30"/>
                <a:gd name="T31" fmla="*/ 25 h 28"/>
                <a:gd name="T32" fmla="*/ 30 w 30"/>
                <a:gd name="T33" fmla="*/ 26 h 28"/>
                <a:gd name="T34" fmla="*/ 8 w 30"/>
                <a:gd name="T35" fmla="*/ 10 h 28"/>
                <a:gd name="T36" fmla="*/ 8 w 30"/>
                <a:gd name="T37" fmla="*/ 22 h 28"/>
                <a:gd name="T38" fmla="*/ 10 w 30"/>
                <a:gd name="T39" fmla="*/ 22 h 28"/>
                <a:gd name="T40" fmla="*/ 10 w 30"/>
                <a:gd name="T41" fmla="*/ 10 h 28"/>
                <a:gd name="T42" fmla="*/ 14 w 30"/>
                <a:gd name="T43" fmla="*/ 10 h 28"/>
                <a:gd name="T44" fmla="*/ 14 w 30"/>
                <a:gd name="T45" fmla="*/ 22 h 28"/>
                <a:gd name="T46" fmla="*/ 16 w 30"/>
                <a:gd name="T47" fmla="*/ 22 h 28"/>
                <a:gd name="T48" fmla="*/ 16 w 30"/>
                <a:gd name="T49" fmla="*/ 10 h 28"/>
                <a:gd name="T50" fmla="*/ 20 w 30"/>
                <a:gd name="T51" fmla="*/ 10 h 28"/>
                <a:gd name="T52" fmla="*/ 20 w 30"/>
                <a:gd name="T53" fmla="*/ 22 h 28"/>
                <a:gd name="T54" fmla="*/ 22 w 30"/>
                <a:gd name="T55" fmla="*/ 22 h 28"/>
                <a:gd name="T56" fmla="*/ 22 w 30"/>
                <a:gd name="T57" fmla="*/ 10 h 28"/>
                <a:gd name="T58" fmla="*/ 26 w 30"/>
                <a:gd name="T59" fmla="*/ 10 h 28"/>
                <a:gd name="T60" fmla="*/ 26 w 30"/>
                <a:gd name="T61" fmla="*/ 22 h 28"/>
                <a:gd name="T62" fmla="*/ 27 w 30"/>
                <a:gd name="T63" fmla="*/ 22 h 28"/>
                <a:gd name="T64" fmla="*/ 28 w 30"/>
                <a:gd name="T65" fmla="*/ 23 h 28"/>
                <a:gd name="T66" fmla="*/ 28 w 30"/>
                <a:gd name="T67" fmla="*/ 24 h 28"/>
                <a:gd name="T68" fmla="*/ 2 w 30"/>
                <a:gd name="T69" fmla="*/ 24 h 28"/>
                <a:gd name="T70" fmla="*/ 2 w 30"/>
                <a:gd name="T71" fmla="*/ 23 h 28"/>
                <a:gd name="T72" fmla="*/ 3 w 30"/>
                <a:gd name="T73" fmla="*/ 22 h 28"/>
                <a:gd name="T74" fmla="*/ 4 w 30"/>
                <a:gd name="T75" fmla="*/ 22 h 28"/>
                <a:gd name="T76" fmla="*/ 4 w 30"/>
                <a:gd name="T77" fmla="*/ 10 h 28"/>
                <a:gd name="T78" fmla="*/ 8 w 30"/>
                <a:gd name="T7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28">
                  <a:moveTo>
                    <a:pt x="30" y="6"/>
                  </a:moveTo>
                  <a:cubicBezTo>
                    <a:pt x="30" y="8"/>
                    <a:pt x="30" y="8"/>
                    <a:pt x="30" y="8"/>
                  </a:cubicBezTo>
                  <a:cubicBezTo>
                    <a:pt x="28" y="8"/>
                    <a:pt x="28" y="8"/>
                    <a:pt x="28" y="8"/>
                  </a:cubicBezTo>
                  <a:cubicBezTo>
                    <a:pt x="28" y="9"/>
                    <a:pt x="27" y="9"/>
                    <a:pt x="27" y="9"/>
                  </a:cubicBezTo>
                  <a:cubicBezTo>
                    <a:pt x="3" y="9"/>
                    <a:pt x="3" y="9"/>
                    <a:pt x="3" y="9"/>
                  </a:cubicBezTo>
                  <a:cubicBezTo>
                    <a:pt x="3" y="9"/>
                    <a:pt x="2" y="9"/>
                    <a:pt x="2" y="8"/>
                  </a:cubicBezTo>
                  <a:cubicBezTo>
                    <a:pt x="0" y="8"/>
                    <a:pt x="0" y="8"/>
                    <a:pt x="0" y="8"/>
                  </a:cubicBezTo>
                  <a:cubicBezTo>
                    <a:pt x="0" y="6"/>
                    <a:pt x="0" y="6"/>
                    <a:pt x="0" y="6"/>
                  </a:cubicBezTo>
                  <a:cubicBezTo>
                    <a:pt x="15" y="0"/>
                    <a:pt x="15" y="0"/>
                    <a:pt x="15" y="0"/>
                  </a:cubicBezTo>
                  <a:lnTo>
                    <a:pt x="30" y="6"/>
                  </a:lnTo>
                  <a:close/>
                  <a:moveTo>
                    <a:pt x="30" y="26"/>
                  </a:moveTo>
                  <a:cubicBezTo>
                    <a:pt x="30" y="28"/>
                    <a:pt x="30" y="28"/>
                    <a:pt x="30" y="28"/>
                  </a:cubicBezTo>
                  <a:cubicBezTo>
                    <a:pt x="0" y="28"/>
                    <a:pt x="0" y="28"/>
                    <a:pt x="0" y="28"/>
                  </a:cubicBezTo>
                  <a:cubicBezTo>
                    <a:pt x="0" y="26"/>
                    <a:pt x="0" y="26"/>
                    <a:pt x="0" y="26"/>
                  </a:cubicBezTo>
                  <a:cubicBezTo>
                    <a:pt x="0" y="26"/>
                    <a:pt x="1" y="25"/>
                    <a:pt x="1" y="25"/>
                  </a:cubicBezTo>
                  <a:cubicBezTo>
                    <a:pt x="29" y="25"/>
                    <a:pt x="29" y="25"/>
                    <a:pt x="29" y="25"/>
                  </a:cubicBezTo>
                  <a:cubicBezTo>
                    <a:pt x="29" y="25"/>
                    <a:pt x="30" y="26"/>
                    <a:pt x="30" y="26"/>
                  </a:cubicBezTo>
                  <a:close/>
                  <a:moveTo>
                    <a:pt x="8" y="10"/>
                  </a:moveTo>
                  <a:cubicBezTo>
                    <a:pt x="8" y="22"/>
                    <a:pt x="8" y="22"/>
                    <a:pt x="8" y="22"/>
                  </a:cubicBezTo>
                  <a:cubicBezTo>
                    <a:pt x="10" y="22"/>
                    <a:pt x="10" y="22"/>
                    <a:pt x="10" y="22"/>
                  </a:cubicBezTo>
                  <a:cubicBezTo>
                    <a:pt x="10" y="10"/>
                    <a:pt x="10" y="10"/>
                    <a:pt x="10" y="10"/>
                  </a:cubicBezTo>
                  <a:cubicBezTo>
                    <a:pt x="14" y="10"/>
                    <a:pt x="14" y="10"/>
                    <a:pt x="14" y="10"/>
                  </a:cubicBezTo>
                  <a:cubicBezTo>
                    <a:pt x="14" y="22"/>
                    <a:pt x="14" y="22"/>
                    <a:pt x="14" y="22"/>
                  </a:cubicBezTo>
                  <a:cubicBezTo>
                    <a:pt x="16" y="22"/>
                    <a:pt x="16" y="22"/>
                    <a:pt x="16" y="22"/>
                  </a:cubicBezTo>
                  <a:cubicBezTo>
                    <a:pt x="16" y="10"/>
                    <a:pt x="16" y="10"/>
                    <a:pt x="16" y="10"/>
                  </a:cubicBezTo>
                  <a:cubicBezTo>
                    <a:pt x="20" y="10"/>
                    <a:pt x="20" y="10"/>
                    <a:pt x="20" y="10"/>
                  </a:cubicBezTo>
                  <a:cubicBezTo>
                    <a:pt x="20" y="22"/>
                    <a:pt x="20" y="22"/>
                    <a:pt x="20" y="22"/>
                  </a:cubicBezTo>
                  <a:cubicBezTo>
                    <a:pt x="22" y="22"/>
                    <a:pt x="22" y="22"/>
                    <a:pt x="22" y="22"/>
                  </a:cubicBezTo>
                  <a:cubicBezTo>
                    <a:pt x="22" y="10"/>
                    <a:pt x="22" y="10"/>
                    <a:pt x="22" y="10"/>
                  </a:cubicBezTo>
                  <a:cubicBezTo>
                    <a:pt x="26" y="10"/>
                    <a:pt x="26" y="10"/>
                    <a:pt x="26" y="10"/>
                  </a:cubicBezTo>
                  <a:cubicBezTo>
                    <a:pt x="26" y="22"/>
                    <a:pt x="26" y="22"/>
                    <a:pt x="26" y="22"/>
                  </a:cubicBezTo>
                  <a:cubicBezTo>
                    <a:pt x="27" y="22"/>
                    <a:pt x="27" y="22"/>
                    <a:pt x="27" y="22"/>
                  </a:cubicBezTo>
                  <a:cubicBezTo>
                    <a:pt x="27" y="22"/>
                    <a:pt x="28" y="23"/>
                    <a:pt x="28" y="23"/>
                  </a:cubicBezTo>
                  <a:cubicBezTo>
                    <a:pt x="28" y="24"/>
                    <a:pt x="28" y="24"/>
                    <a:pt x="28" y="24"/>
                  </a:cubicBezTo>
                  <a:cubicBezTo>
                    <a:pt x="2" y="24"/>
                    <a:pt x="2" y="24"/>
                    <a:pt x="2" y="24"/>
                  </a:cubicBezTo>
                  <a:cubicBezTo>
                    <a:pt x="2" y="23"/>
                    <a:pt x="2" y="23"/>
                    <a:pt x="2" y="23"/>
                  </a:cubicBezTo>
                  <a:cubicBezTo>
                    <a:pt x="2" y="23"/>
                    <a:pt x="3" y="22"/>
                    <a:pt x="3" y="22"/>
                  </a:cubicBezTo>
                  <a:cubicBezTo>
                    <a:pt x="4" y="22"/>
                    <a:pt x="4" y="22"/>
                    <a:pt x="4" y="22"/>
                  </a:cubicBezTo>
                  <a:cubicBezTo>
                    <a:pt x="4" y="10"/>
                    <a:pt x="4" y="10"/>
                    <a:pt x="4" y="10"/>
                  </a:cubicBez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4" name="Freeform 59"/>
            <p:cNvSpPr>
              <a:spLocks noEditPoints="1"/>
            </p:cNvSpPr>
            <p:nvPr/>
          </p:nvSpPr>
          <p:spPr bwMode="auto">
            <a:xfrm>
              <a:off x="6015568" y="3994151"/>
              <a:ext cx="137584" cy="127000"/>
            </a:xfrm>
            <a:custGeom>
              <a:avLst/>
              <a:gdLst>
                <a:gd name="T0" fmla="*/ 55 w 55"/>
                <a:gd name="T1" fmla="*/ 48 h 51"/>
                <a:gd name="T2" fmla="*/ 52 w 55"/>
                <a:gd name="T3" fmla="*/ 51 h 51"/>
                <a:gd name="T4" fmla="*/ 3 w 55"/>
                <a:gd name="T5" fmla="*/ 51 h 51"/>
                <a:gd name="T6" fmla="*/ 0 w 55"/>
                <a:gd name="T7" fmla="*/ 48 h 51"/>
                <a:gd name="T8" fmla="*/ 0 w 55"/>
                <a:gd name="T9" fmla="*/ 37 h 51"/>
                <a:gd name="T10" fmla="*/ 3 w 55"/>
                <a:gd name="T11" fmla="*/ 34 h 51"/>
                <a:gd name="T12" fmla="*/ 19 w 55"/>
                <a:gd name="T13" fmla="*/ 34 h 51"/>
                <a:gd name="T14" fmla="*/ 23 w 55"/>
                <a:gd name="T15" fmla="*/ 38 h 51"/>
                <a:gd name="T16" fmla="*/ 28 w 55"/>
                <a:gd name="T17" fmla="*/ 40 h 51"/>
                <a:gd name="T18" fmla="*/ 32 w 55"/>
                <a:gd name="T19" fmla="*/ 38 h 51"/>
                <a:gd name="T20" fmla="*/ 37 w 55"/>
                <a:gd name="T21" fmla="*/ 34 h 51"/>
                <a:gd name="T22" fmla="*/ 52 w 55"/>
                <a:gd name="T23" fmla="*/ 34 h 51"/>
                <a:gd name="T24" fmla="*/ 55 w 55"/>
                <a:gd name="T25" fmla="*/ 37 h 51"/>
                <a:gd name="T26" fmla="*/ 55 w 55"/>
                <a:gd name="T27" fmla="*/ 48 h 51"/>
                <a:gd name="T28" fmla="*/ 44 w 55"/>
                <a:gd name="T29" fmla="*/ 20 h 51"/>
                <a:gd name="T30" fmla="*/ 29 w 55"/>
                <a:gd name="T31" fmla="*/ 35 h 51"/>
                <a:gd name="T32" fmla="*/ 28 w 55"/>
                <a:gd name="T33" fmla="*/ 36 h 51"/>
                <a:gd name="T34" fmla="*/ 26 w 55"/>
                <a:gd name="T35" fmla="*/ 35 h 51"/>
                <a:gd name="T36" fmla="*/ 11 w 55"/>
                <a:gd name="T37" fmla="*/ 20 h 51"/>
                <a:gd name="T38" fmla="*/ 11 w 55"/>
                <a:gd name="T39" fmla="*/ 18 h 51"/>
                <a:gd name="T40" fmla="*/ 13 w 55"/>
                <a:gd name="T41" fmla="*/ 17 h 51"/>
                <a:gd name="T42" fmla="*/ 21 w 55"/>
                <a:gd name="T43" fmla="*/ 17 h 51"/>
                <a:gd name="T44" fmla="*/ 21 w 55"/>
                <a:gd name="T45" fmla="*/ 2 h 51"/>
                <a:gd name="T46" fmla="*/ 23 w 55"/>
                <a:gd name="T47" fmla="*/ 0 h 51"/>
                <a:gd name="T48" fmla="*/ 32 w 55"/>
                <a:gd name="T49" fmla="*/ 0 h 51"/>
                <a:gd name="T50" fmla="*/ 34 w 55"/>
                <a:gd name="T51" fmla="*/ 2 h 51"/>
                <a:gd name="T52" fmla="*/ 34 w 55"/>
                <a:gd name="T53" fmla="*/ 17 h 51"/>
                <a:gd name="T54" fmla="*/ 43 w 55"/>
                <a:gd name="T55" fmla="*/ 17 h 51"/>
                <a:gd name="T56" fmla="*/ 45 w 55"/>
                <a:gd name="T57" fmla="*/ 18 h 51"/>
                <a:gd name="T58" fmla="*/ 44 w 55"/>
                <a:gd name="T59" fmla="*/ 20 h 51"/>
                <a:gd name="T60" fmla="*/ 41 w 55"/>
                <a:gd name="T61" fmla="*/ 43 h 51"/>
                <a:gd name="T62" fmla="*/ 38 w 55"/>
                <a:gd name="T63" fmla="*/ 45 h 51"/>
                <a:gd name="T64" fmla="*/ 41 w 55"/>
                <a:gd name="T65" fmla="*/ 47 h 51"/>
                <a:gd name="T66" fmla="*/ 43 w 55"/>
                <a:gd name="T67" fmla="*/ 45 h 51"/>
                <a:gd name="T68" fmla="*/ 41 w 55"/>
                <a:gd name="T69" fmla="*/ 43 h 51"/>
                <a:gd name="T70" fmla="*/ 49 w 55"/>
                <a:gd name="T71" fmla="*/ 43 h 51"/>
                <a:gd name="T72" fmla="*/ 47 w 55"/>
                <a:gd name="T73" fmla="*/ 45 h 51"/>
                <a:gd name="T74" fmla="*/ 49 w 55"/>
                <a:gd name="T75" fmla="*/ 47 h 51"/>
                <a:gd name="T76" fmla="*/ 51 w 55"/>
                <a:gd name="T77" fmla="*/ 45 h 51"/>
                <a:gd name="T78" fmla="*/ 49 w 55"/>
                <a:gd name="T79"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51">
                  <a:moveTo>
                    <a:pt x="55" y="48"/>
                  </a:moveTo>
                  <a:cubicBezTo>
                    <a:pt x="55" y="50"/>
                    <a:pt x="54" y="51"/>
                    <a:pt x="52" y="51"/>
                  </a:cubicBezTo>
                  <a:cubicBezTo>
                    <a:pt x="3" y="51"/>
                    <a:pt x="3" y="51"/>
                    <a:pt x="3" y="51"/>
                  </a:cubicBezTo>
                  <a:cubicBezTo>
                    <a:pt x="1" y="51"/>
                    <a:pt x="0" y="50"/>
                    <a:pt x="0" y="48"/>
                  </a:cubicBezTo>
                  <a:cubicBezTo>
                    <a:pt x="0" y="37"/>
                    <a:pt x="0" y="37"/>
                    <a:pt x="0" y="37"/>
                  </a:cubicBezTo>
                  <a:cubicBezTo>
                    <a:pt x="0" y="35"/>
                    <a:pt x="1" y="34"/>
                    <a:pt x="3" y="34"/>
                  </a:cubicBezTo>
                  <a:cubicBezTo>
                    <a:pt x="19" y="34"/>
                    <a:pt x="19" y="34"/>
                    <a:pt x="19" y="34"/>
                  </a:cubicBezTo>
                  <a:cubicBezTo>
                    <a:pt x="23" y="38"/>
                    <a:pt x="23" y="38"/>
                    <a:pt x="23" y="38"/>
                  </a:cubicBezTo>
                  <a:cubicBezTo>
                    <a:pt x="24" y="40"/>
                    <a:pt x="26" y="40"/>
                    <a:pt x="28" y="40"/>
                  </a:cubicBezTo>
                  <a:cubicBezTo>
                    <a:pt x="29" y="40"/>
                    <a:pt x="31" y="40"/>
                    <a:pt x="32" y="38"/>
                  </a:cubicBezTo>
                  <a:cubicBezTo>
                    <a:pt x="37" y="34"/>
                    <a:pt x="37" y="34"/>
                    <a:pt x="37" y="34"/>
                  </a:cubicBezTo>
                  <a:cubicBezTo>
                    <a:pt x="52" y="34"/>
                    <a:pt x="52" y="34"/>
                    <a:pt x="52" y="34"/>
                  </a:cubicBezTo>
                  <a:cubicBezTo>
                    <a:pt x="54" y="34"/>
                    <a:pt x="55" y="35"/>
                    <a:pt x="55" y="37"/>
                  </a:cubicBezTo>
                  <a:lnTo>
                    <a:pt x="55" y="48"/>
                  </a:lnTo>
                  <a:close/>
                  <a:moveTo>
                    <a:pt x="44" y="20"/>
                  </a:moveTo>
                  <a:cubicBezTo>
                    <a:pt x="29" y="35"/>
                    <a:pt x="29" y="35"/>
                    <a:pt x="29" y="35"/>
                  </a:cubicBezTo>
                  <a:cubicBezTo>
                    <a:pt x="29" y="36"/>
                    <a:pt x="28" y="36"/>
                    <a:pt x="28" y="36"/>
                  </a:cubicBezTo>
                  <a:cubicBezTo>
                    <a:pt x="27" y="36"/>
                    <a:pt x="27" y="36"/>
                    <a:pt x="26" y="35"/>
                  </a:cubicBezTo>
                  <a:cubicBezTo>
                    <a:pt x="11" y="20"/>
                    <a:pt x="11" y="20"/>
                    <a:pt x="11" y="20"/>
                  </a:cubicBezTo>
                  <a:cubicBezTo>
                    <a:pt x="11" y="20"/>
                    <a:pt x="10" y="19"/>
                    <a:pt x="11" y="18"/>
                  </a:cubicBezTo>
                  <a:cubicBezTo>
                    <a:pt x="11" y="17"/>
                    <a:pt x="12" y="17"/>
                    <a:pt x="13" y="17"/>
                  </a:cubicBezTo>
                  <a:cubicBezTo>
                    <a:pt x="21" y="17"/>
                    <a:pt x="21" y="17"/>
                    <a:pt x="21" y="17"/>
                  </a:cubicBezTo>
                  <a:cubicBezTo>
                    <a:pt x="21" y="2"/>
                    <a:pt x="21" y="2"/>
                    <a:pt x="21" y="2"/>
                  </a:cubicBezTo>
                  <a:cubicBezTo>
                    <a:pt x="21" y="1"/>
                    <a:pt x="22" y="0"/>
                    <a:pt x="23" y="0"/>
                  </a:cubicBezTo>
                  <a:cubicBezTo>
                    <a:pt x="32" y="0"/>
                    <a:pt x="32" y="0"/>
                    <a:pt x="32" y="0"/>
                  </a:cubicBezTo>
                  <a:cubicBezTo>
                    <a:pt x="33" y="0"/>
                    <a:pt x="34" y="1"/>
                    <a:pt x="34" y="2"/>
                  </a:cubicBezTo>
                  <a:cubicBezTo>
                    <a:pt x="34" y="17"/>
                    <a:pt x="34" y="17"/>
                    <a:pt x="34" y="17"/>
                  </a:cubicBezTo>
                  <a:cubicBezTo>
                    <a:pt x="43" y="17"/>
                    <a:pt x="43" y="17"/>
                    <a:pt x="43" y="17"/>
                  </a:cubicBezTo>
                  <a:cubicBezTo>
                    <a:pt x="44" y="17"/>
                    <a:pt x="44" y="17"/>
                    <a:pt x="45" y="18"/>
                  </a:cubicBezTo>
                  <a:cubicBezTo>
                    <a:pt x="45" y="19"/>
                    <a:pt x="45" y="20"/>
                    <a:pt x="44" y="20"/>
                  </a:cubicBezTo>
                  <a:close/>
                  <a:moveTo>
                    <a:pt x="41" y="43"/>
                  </a:moveTo>
                  <a:cubicBezTo>
                    <a:pt x="39" y="43"/>
                    <a:pt x="38" y="43"/>
                    <a:pt x="38" y="45"/>
                  </a:cubicBezTo>
                  <a:cubicBezTo>
                    <a:pt x="38" y="46"/>
                    <a:pt x="39" y="47"/>
                    <a:pt x="41" y="47"/>
                  </a:cubicBezTo>
                  <a:cubicBezTo>
                    <a:pt x="42" y="47"/>
                    <a:pt x="43" y="46"/>
                    <a:pt x="43" y="45"/>
                  </a:cubicBezTo>
                  <a:cubicBezTo>
                    <a:pt x="43" y="43"/>
                    <a:pt x="42" y="43"/>
                    <a:pt x="41" y="43"/>
                  </a:cubicBezTo>
                  <a:close/>
                  <a:moveTo>
                    <a:pt x="49" y="43"/>
                  </a:moveTo>
                  <a:cubicBezTo>
                    <a:pt x="48" y="43"/>
                    <a:pt x="47" y="43"/>
                    <a:pt x="47" y="45"/>
                  </a:cubicBezTo>
                  <a:cubicBezTo>
                    <a:pt x="47" y="46"/>
                    <a:pt x="48" y="47"/>
                    <a:pt x="49" y="47"/>
                  </a:cubicBezTo>
                  <a:cubicBezTo>
                    <a:pt x="50" y="47"/>
                    <a:pt x="51" y="46"/>
                    <a:pt x="51" y="45"/>
                  </a:cubicBezTo>
                  <a:cubicBezTo>
                    <a:pt x="51" y="43"/>
                    <a:pt x="50" y="43"/>
                    <a:pt x="49"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5" name="Freeform 66"/>
            <p:cNvSpPr>
              <a:spLocks noEditPoints="1"/>
            </p:cNvSpPr>
            <p:nvPr/>
          </p:nvSpPr>
          <p:spPr bwMode="auto">
            <a:xfrm>
              <a:off x="5238752" y="3763434"/>
              <a:ext cx="116417" cy="80433"/>
            </a:xfrm>
            <a:custGeom>
              <a:avLst/>
              <a:gdLst>
                <a:gd name="T0" fmla="*/ 47 w 47"/>
                <a:gd name="T1" fmla="*/ 27 h 32"/>
                <a:gd name="T2" fmla="*/ 47 w 47"/>
                <a:gd name="T3" fmla="*/ 30 h 32"/>
                <a:gd name="T4" fmla="*/ 43 w 47"/>
                <a:gd name="T5" fmla="*/ 32 h 32"/>
                <a:gd name="T6" fmla="*/ 4 w 47"/>
                <a:gd name="T7" fmla="*/ 32 h 32"/>
                <a:gd name="T8" fmla="*/ 0 w 47"/>
                <a:gd name="T9" fmla="*/ 30 h 32"/>
                <a:gd name="T10" fmla="*/ 0 w 47"/>
                <a:gd name="T11" fmla="*/ 27 h 32"/>
                <a:gd name="T12" fmla="*/ 4 w 47"/>
                <a:gd name="T13" fmla="*/ 27 h 32"/>
                <a:gd name="T14" fmla="*/ 43 w 47"/>
                <a:gd name="T15" fmla="*/ 27 h 32"/>
                <a:gd name="T16" fmla="*/ 47 w 47"/>
                <a:gd name="T17" fmla="*/ 27 h 32"/>
                <a:gd name="T18" fmla="*/ 6 w 47"/>
                <a:gd name="T19" fmla="*/ 22 h 32"/>
                <a:gd name="T20" fmla="*/ 6 w 47"/>
                <a:gd name="T21" fmla="*/ 4 h 32"/>
                <a:gd name="T22" fmla="*/ 10 w 47"/>
                <a:gd name="T23" fmla="*/ 0 h 32"/>
                <a:gd name="T24" fmla="*/ 37 w 47"/>
                <a:gd name="T25" fmla="*/ 0 h 32"/>
                <a:gd name="T26" fmla="*/ 41 w 47"/>
                <a:gd name="T27" fmla="*/ 4 h 32"/>
                <a:gd name="T28" fmla="*/ 41 w 47"/>
                <a:gd name="T29" fmla="*/ 22 h 32"/>
                <a:gd name="T30" fmla="*/ 37 w 47"/>
                <a:gd name="T31" fmla="*/ 26 h 32"/>
                <a:gd name="T32" fmla="*/ 10 w 47"/>
                <a:gd name="T33" fmla="*/ 26 h 32"/>
                <a:gd name="T34" fmla="*/ 6 w 47"/>
                <a:gd name="T35" fmla="*/ 22 h 32"/>
                <a:gd name="T36" fmla="*/ 10 w 47"/>
                <a:gd name="T37" fmla="*/ 22 h 32"/>
                <a:gd name="T38" fmla="*/ 10 w 47"/>
                <a:gd name="T39" fmla="*/ 22 h 32"/>
                <a:gd name="T40" fmla="*/ 37 w 47"/>
                <a:gd name="T41" fmla="*/ 22 h 32"/>
                <a:gd name="T42" fmla="*/ 38 w 47"/>
                <a:gd name="T43" fmla="*/ 22 h 32"/>
                <a:gd name="T44" fmla="*/ 38 w 47"/>
                <a:gd name="T45" fmla="*/ 4 h 32"/>
                <a:gd name="T46" fmla="*/ 37 w 47"/>
                <a:gd name="T47" fmla="*/ 4 h 32"/>
                <a:gd name="T48" fmla="*/ 10 w 47"/>
                <a:gd name="T49" fmla="*/ 4 h 32"/>
                <a:gd name="T50" fmla="*/ 10 w 47"/>
                <a:gd name="T51" fmla="*/ 4 h 32"/>
                <a:gd name="T52" fmla="*/ 10 w 47"/>
                <a:gd name="T53" fmla="*/ 22 h 32"/>
                <a:gd name="T54" fmla="*/ 26 w 47"/>
                <a:gd name="T55" fmla="*/ 29 h 32"/>
                <a:gd name="T56" fmla="*/ 26 w 47"/>
                <a:gd name="T57" fmla="*/ 29 h 32"/>
                <a:gd name="T58" fmla="*/ 22 w 47"/>
                <a:gd name="T59" fmla="*/ 29 h 32"/>
                <a:gd name="T60" fmla="*/ 21 w 47"/>
                <a:gd name="T61" fmla="*/ 29 h 32"/>
                <a:gd name="T62" fmla="*/ 22 w 47"/>
                <a:gd name="T63" fmla="*/ 30 h 32"/>
                <a:gd name="T64" fmla="*/ 26 w 47"/>
                <a:gd name="T65" fmla="*/ 30 h 32"/>
                <a:gd name="T66" fmla="*/ 26 w 47"/>
                <a:gd name="T6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32">
                  <a:moveTo>
                    <a:pt x="47" y="27"/>
                  </a:moveTo>
                  <a:cubicBezTo>
                    <a:pt x="47" y="30"/>
                    <a:pt x="47" y="30"/>
                    <a:pt x="47" y="30"/>
                  </a:cubicBezTo>
                  <a:cubicBezTo>
                    <a:pt x="47" y="31"/>
                    <a:pt x="46" y="32"/>
                    <a:pt x="43" y="32"/>
                  </a:cubicBezTo>
                  <a:cubicBezTo>
                    <a:pt x="4" y="32"/>
                    <a:pt x="4" y="32"/>
                    <a:pt x="4" y="32"/>
                  </a:cubicBezTo>
                  <a:cubicBezTo>
                    <a:pt x="2" y="32"/>
                    <a:pt x="0" y="31"/>
                    <a:pt x="0" y="30"/>
                  </a:cubicBezTo>
                  <a:cubicBezTo>
                    <a:pt x="0" y="27"/>
                    <a:pt x="0" y="27"/>
                    <a:pt x="0" y="27"/>
                  </a:cubicBezTo>
                  <a:cubicBezTo>
                    <a:pt x="4" y="27"/>
                    <a:pt x="4" y="27"/>
                    <a:pt x="4" y="27"/>
                  </a:cubicBezTo>
                  <a:cubicBezTo>
                    <a:pt x="43" y="27"/>
                    <a:pt x="43" y="27"/>
                    <a:pt x="43" y="27"/>
                  </a:cubicBezTo>
                  <a:lnTo>
                    <a:pt x="47" y="27"/>
                  </a:lnTo>
                  <a:close/>
                  <a:moveTo>
                    <a:pt x="6" y="22"/>
                  </a:moveTo>
                  <a:cubicBezTo>
                    <a:pt x="6" y="4"/>
                    <a:pt x="6" y="4"/>
                    <a:pt x="6" y="4"/>
                  </a:cubicBezTo>
                  <a:cubicBezTo>
                    <a:pt x="6" y="2"/>
                    <a:pt x="8" y="0"/>
                    <a:pt x="10" y="0"/>
                  </a:cubicBezTo>
                  <a:cubicBezTo>
                    <a:pt x="37" y="0"/>
                    <a:pt x="37" y="0"/>
                    <a:pt x="37" y="0"/>
                  </a:cubicBezTo>
                  <a:cubicBezTo>
                    <a:pt x="39" y="0"/>
                    <a:pt x="41" y="2"/>
                    <a:pt x="41" y="4"/>
                  </a:cubicBezTo>
                  <a:cubicBezTo>
                    <a:pt x="41" y="22"/>
                    <a:pt x="41" y="22"/>
                    <a:pt x="41" y="22"/>
                  </a:cubicBezTo>
                  <a:cubicBezTo>
                    <a:pt x="41" y="24"/>
                    <a:pt x="39" y="26"/>
                    <a:pt x="37" y="26"/>
                  </a:cubicBezTo>
                  <a:cubicBezTo>
                    <a:pt x="10" y="26"/>
                    <a:pt x="10" y="26"/>
                    <a:pt x="10" y="26"/>
                  </a:cubicBezTo>
                  <a:cubicBezTo>
                    <a:pt x="8" y="26"/>
                    <a:pt x="6" y="24"/>
                    <a:pt x="6" y="22"/>
                  </a:cubicBezTo>
                  <a:close/>
                  <a:moveTo>
                    <a:pt x="10" y="22"/>
                  </a:moveTo>
                  <a:cubicBezTo>
                    <a:pt x="10" y="22"/>
                    <a:pt x="10" y="22"/>
                    <a:pt x="10" y="22"/>
                  </a:cubicBezTo>
                  <a:cubicBezTo>
                    <a:pt x="37" y="22"/>
                    <a:pt x="37" y="22"/>
                    <a:pt x="37" y="22"/>
                  </a:cubicBezTo>
                  <a:cubicBezTo>
                    <a:pt x="37" y="22"/>
                    <a:pt x="38" y="22"/>
                    <a:pt x="38" y="22"/>
                  </a:cubicBezTo>
                  <a:cubicBezTo>
                    <a:pt x="38" y="4"/>
                    <a:pt x="38" y="4"/>
                    <a:pt x="38" y="4"/>
                  </a:cubicBezTo>
                  <a:cubicBezTo>
                    <a:pt x="38" y="4"/>
                    <a:pt x="37" y="4"/>
                    <a:pt x="37" y="4"/>
                  </a:cubicBezTo>
                  <a:cubicBezTo>
                    <a:pt x="10" y="4"/>
                    <a:pt x="10" y="4"/>
                    <a:pt x="10" y="4"/>
                  </a:cubicBezTo>
                  <a:cubicBezTo>
                    <a:pt x="10" y="4"/>
                    <a:pt x="10" y="4"/>
                    <a:pt x="10" y="4"/>
                  </a:cubicBezTo>
                  <a:lnTo>
                    <a:pt x="10" y="22"/>
                  </a:lnTo>
                  <a:close/>
                  <a:moveTo>
                    <a:pt x="26" y="29"/>
                  </a:moveTo>
                  <a:cubicBezTo>
                    <a:pt x="26" y="29"/>
                    <a:pt x="26" y="29"/>
                    <a:pt x="26" y="29"/>
                  </a:cubicBezTo>
                  <a:cubicBezTo>
                    <a:pt x="22" y="29"/>
                    <a:pt x="22" y="29"/>
                    <a:pt x="22" y="29"/>
                  </a:cubicBezTo>
                  <a:cubicBezTo>
                    <a:pt x="21" y="29"/>
                    <a:pt x="21" y="29"/>
                    <a:pt x="21" y="29"/>
                  </a:cubicBezTo>
                  <a:cubicBezTo>
                    <a:pt x="22" y="30"/>
                    <a:pt x="22" y="30"/>
                    <a:pt x="22" y="30"/>
                  </a:cubicBezTo>
                  <a:cubicBezTo>
                    <a:pt x="26" y="30"/>
                    <a:pt x="26" y="30"/>
                    <a:pt x="26" y="30"/>
                  </a:cubicBezTo>
                  <a:lnTo>
                    <a:pt x="26"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6" name="Freeform 67"/>
            <p:cNvSpPr>
              <a:spLocks noEditPoints="1"/>
            </p:cNvSpPr>
            <p:nvPr/>
          </p:nvSpPr>
          <p:spPr bwMode="auto">
            <a:xfrm>
              <a:off x="6413502" y="4485217"/>
              <a:ext cx="133351" cy="146051"/>
            </a:xfrm>
            <a:custGeom>
              <a:avLst/>
              <a:gdLst>
                <a:gd name="T0" fmla="*/ 52 w 53"/>
                <a:gd name="T1" fmla="*/ 32 h 58"/>
                <a:gd name="T2" fmla="*/ 52 w 53"/>
                <a:gd name="T3" fmla="*/ 35 h 58"/>
                <a:gd name="T4" fmla="*/ 51 w 53"/>
                <a:gd name="T5" fmla="*/ 40 h 58"/>
                <a:gd name="T6" fmla="*/ 51 w 53"/>
                <a:gd name="T7" fmla="*/ 41 h 58"/>
                <a:gd name="T8" fmla="*/ 49 w 53"/>
                <a:gd name="T9" fmla="*/ 47 h 58"/>
                <a:gd name="T10" fmla="*/ 38 w 53"/>
                <a:gd name="T11" fmla="*/ 58 h 58"/>
                <a:gd name="T12" fmla="*/ 37 w 53"/>
                <a:gd name="T13" fmla="*/ 58 h 58"/>
                <a:gd name="T14" fmla="*/ 33 w 53"/>
                <a:gd name="T15" fmla="*/ 58 h 58"/>
                <a:gd name="T16" fmla="*/ 19 w 53"/>
                <a:gd name="T17" fmla="*/ 55 h 58"/>
                <a:gd name="T18" fmla="*/ 15 w 53"/>
                <a:gd name="T19" fmla="*/ 53 h 58"/>
                <a:gd name="T20" fmla="*/ 5 w 53"/>
                <a:gd name="T21" fmla="*/ 53 h 58"/>
                <a:gd name="T22" fmla="*/ 0 w 53"/>
                <a:gd name="T23" fmla="*/ 49 h 58"/>
                <a:gd name="T24" fmla="*/ 0 w 53"/>
                <a:gd name="T25" fmla="*/ 27 h 58"/>
                <a:gd name="T26" fmla="*/ 5 w 53"/>
                <a:gd name="T27" fmla="*/ 22 h 58"/>
                <a:gd name="T28" fmla="*/ 14 w 53"/>
                <a:gd name="T29" fmla="*/ 22 h 58"/>
                <a:gd name="T30" fmla="*/ 19 w 53"/>
                <a:gd name="T31" fmla="*/ 17 h 58"/>
                <a:gd name="T32" fmla="*/ 23 w 53"/>
                <a:gd name="T33" fmla="*/ 13 h 58"/>
                <a:gd name="T34" fmla="*/ 27 w 53"/>
                <a:gd name="T35" fmla="*/ 2 h 58"/>
                <a:gd name="T36" fmla="*/ 30 w 53"/>
                <a:gd name="T37" fmla="*/ 0 h 58"/>
                <a:gd name="T38" fmla="*/ 39 w 53"/>
                <a:gd name="T39" fmla="*/ 5 h 58"/>
                <a:gd name="T40" fmla="*/ 40 w 53"/>
                <a:gd name="T41" fmla="*/ 11 h 58"/>
                <a:gd name="T42" fmla="*/ 38 w 53"/>
                <a:gd name="T43" fmla="*/ 18 h 58"/>
                <a:gd name="T44" fmla="*/ 44 w 53"/>
                <a:gd name="T45" fmla="*/ 18 h 58"/>
                <a:gd name="T46" fmla="*/ 53 w 53"/>
                <a:gd name="T47" fmla="*/ 27 h 58"/>
                <a:gd name="T48" fmla="*/ 52 w 53"/>
                <a:gd name="T49" fmla="*/ 32 h 58"/>
                <a:gd name="T50" fmla="*/ 7 w 53"/>
                <a:gd name="T51" fmla="*/ 44 h 58"/>
                <a:gd name="T52" fmla="*/ 5 w 53"/>
                <a:gd name="T53" fmla="*/ 47 h 58"/>
                <a:gd name="T54" fmla="*/ 7 w 53"/>
                <a:gd name="T55" fmla="*/ 49 h 58"/>
                <a:gd name="T56" fmla="*/ 9 w 53"/>
                <a:gd name="T57" fmla="*/ 47 h 58"/>
                <a:gd name="T58" fmla="*/ 7 w 53"/>
                <a:gd name="T59" fmla="*/ 44 h 58"/>
                <a:gd name="T60" fmla="*/ 44 w 53"/>
                <a:gd name="T61" fmla="*/ 22 h 58"/>
                <a:gd name="T62" fmla="*/ 32 w 53"/>
                <a:gd name="T63" fmla="*/ 22 h 58"/>
                <a:gd name="T64" fmla="*/ 36 w 53"/>
                <a:gd name="T65" fmla="*/ 11 h 58"/>
                <a:gd name="T66" fmla="*/ 30 w 53"/>
                <a:gd name="T67" fmla="*/ 5 h 58"/>
                <a:gd name="T68" fmla="*/ 26 w 53"/>
                <a:gd name="T69" fmla="*/ 16 h 58"/>
                <a:gd name="T70" fmla="*/ 23 w 53"/>
                <a:gd name="T71" fmla="*/ 19 h 58"/>
                <a:gd name="T72" fmla="*/ 15 w 53"/>
                <a:gd name="T73" fmla="*/ 27 h 58"/>
                <a:gd name="T74" fmla="*/ 14 w 53"/>
                <a:gd name="T75" fmla="*/ 27 h 58"/>
                <a:gd name="T76" fmla="*/ 14 w 53"/>
                <a:gd name="T77" fmla="*/ 49 h 58"/>
                <a:gd name="T78" fmla="*/ 15 w 53"/>
                <a:gd name="T79" fmla="*/ 49 h 58"/>
                <a:gd name="T80" fmla="*/ 22 w 53"/>
                <a:gd name="T81" fmla="*/ 51 h 58"/>
                <a:gd name="T82" fmla="*/ 33 w 53"/>
                <a:gd name="T83" fmla="*/ 53 h 58"/>
                <a:gd name="T84" fmla="*/ 38 w 53"/>
                <a:gd name="T85" fmla="*/ 53 h 58"/>
                <a:gd name="T86" fmla="*/ 44 w 53"/>
                <a:gd name="T87" fmla="*/ 47 h 58"/>
                <a:gd name="T88" fmla="*/ 44 w 53"/>
                <a:gd name="T89" fmla="*/ 46 h 58"/>
                <a:gd name="T90" fmla="*/ 46 w 53"/>
                <a:gd name="T91" fmla="*/ 41 h 58"/>
                <a:gd name="T92" fmla="*/ 46 w 53"/>
                <a:gd name="T93" fmla="*/ 39 h 58"/>
                <a:gd name="T94" fmla="*/ 47 w 53"/>
                <a:gd name="T95" fmla="*/ 35 h 58"/>
                <a:gd name="T96" fmla="*/ 46 w 53"/>
                <a:gd name="T97" fmla="*/ 31 h 58"/>
                <a:gd name="T98" fmla="*/ 49 w 53"/>
                <a:gd name="T99" fmla="*/ 27 h 58"/>
                <a:gd name="T100" fmla="*/ 44 w 53"/>
                <a:gd name="T10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 h="58">
                  <a:moveTo>
                    <a:pt x="52" y="32"/>
                  </a:moveTo>
                  <a:cubicBezTo>
                    <a:pt x="52" y="33"/>
                    <a:pt x="52" y="34"/>
                    <a:pt x="52" y="35"/>
                  </a:cubicBezTo>
                  <a:cubicBezTo>
                    <a:pt x="52" y="36"/>
                    <a:pt x="51" y="38"/>
                    <a:pt x="51" y="40"/>
                  </a:cubicBezTo>
                  <a:cubicBezTo>
                    <a:pt x="51" y="40"/>
                    <a:pt x="51" y="41"/>
                    <a:pt x="51" y="41"/>
                  </a:cubicBezTo>
                  <a:cubicBezTo>
                    <a:pt x="51" y="43"/>
                    <a:pt x="50" y="46"/>
                    <a:pt x="49" y="47"/>
                  </a:cubicBezTo>
                  <a:cubicBezTo>
                    <a:pt x="49" y="54"/>
                    <a:pt x="44" y="58"/>
                    <a:pt x="38" y="58"/>
                  </a:cubicBezTo>
                  <a:cubicBezTo>
                    <a:pt x="37" y="58"/>
                    <a:pt x="37" y="58"/>
                    <a:pt x="37" y="58"/>
                  </a:cubicBezTo>
                  <a:cubicBezTo>
                    <a:pt x="33" y="58"/>
                    <a:pt x="33" y="58"/>
                    <a:pt x="33" y="58"/>
                  </a:cubicBezTo>
                  <a:cubicBezTo>
                    <a:pt x="29" y="58"/>
                    <a:pt x="24" y="56"/>
                    <a:pt x="19" y="55"/>
                  </a:cubicBezTo>
                  <a:cubicBezTo>
                    <a:pt x="18" y="54"/>
                    <a:pt x="16" y="53"/>
                    <a:pt x="15" y="53"/>
                  </a:cubicBezTo>
                  <a:cubicBezTo>
                    <a:pt x="5" y="53"/>
                    <a:pt x="5" y="53"/>
                    <a:pt x="5" y="53"/>
                  </a:cubicBezTo>
                  <a:cubicBezTo>
                    <a:pt x="2" y="53"/>
                    <a:pt x="0" y="51"/>
                    <a:pt x="0" y="49"/>
                  </a:cubicBezTo>
                  <a:cubicBezTo>
                    <a:pt x="0" y="27"/>
                    <a:pt x="0" y="27"/>
                    <a:pt x="0" y="27"/>
                  </a:cubicBezTo>
                  <a:cubicBezTo>
                    <a:pt x="0" y="24"/>
                    <a:pt x="2" y="22"/>
                    <a:pt x="5" y="22"/>
                  </a:cubicBezTo>
                  <a:cubicBezTo>
                    <a:pt x="14" y="22"/>
                    <a:pt x="14" y="22"/>
                    <a:pt x="14" y="22"/>
                  </a:cubicBezTo>
                  <a:cubicBezTo>
                    <a:pt x="16" y="22"/>
                    <a:pt x="18" y="18"/>
                    <a:pt x="19" y="17"/>
                  </a:cubicBezTo>
                  <a:cubicBezTo>
                    <a:pt x="20" y="16"/>
                    <a:pt x="21" y="14"/>
                    <a:pt x="23" y="13"/>
                  </a:cubicBezTo>
                  <a:cubicBezTo>
                    <a:pt x="25" y="11"/>
                    <a:pt x="24" y="5"/>
                    <a:pt x="27" y="2"/>
                  </a:cubicBezTo>
                  <a:cubicBezTo>
                    <a:pt x="28" y="1"/>
                    <a:pt x="29" y="0"/>
                    <a:pt x="30" y="0"/>
                  </a:cubicBezTo>
                  <a:cubicBezTo>
                    <a:pt x="34" y="0"/>
                    <a:pt x="37" y="2"/>
                    <a:pt x="39" y="5"/>
                  </a:cubicBezTo>
                  <a:cubicBezTo>
                    <a:pt x="40" y="7"/>
                    <a:pt x="40" y="9"/>
                    <a:pt x="40" y="11"/>
                  </a:cubicBezTo>
                  <a:cubicBezTo>
                    <a:pt x="40" y="14"/>
                    <a:pt x="39" y="16"/>
                    <a:pt x="38" y="18"/>
                  </a:cubicBezTo>
                  <a:cubicBezTo>
                    <a:pt x="44" y="18"/>
                    <a:pt x="44" y="18"/>
                    <a:pt x="44" y="18"/>
                  </a:cubicBezTo>
                  <a:cubicBezTo>
                    <a:pt x="49" y="18"/>
                    <a:pt x="53" y="22"/>
                    <a:pt x="53" y="27"/>
                  </a:cubicBezTo>
                  <a:cubicBezTo>
                    <a:pt x="53" y="29"/>
                    <a:pt x="53" y="31"/>
                    <a:pt x="52" y="32"/>
                  </a:cubicBezTo>
                  <a:close/>
                  <a:moveTo>
                    <a:pt x="7" y="44"/>
                  </a:moveTo>
                  <a:cubicBezTo>
                    <a:pt x="6" y="44"/>
                    <a:pt x="5" y="45"/>
                    <a:pt x="5" y="47"/>
                  </a:cubicBezTo>
                  <a:cubicBezTo>
                    <a:pt x="5" y="48"/>
                    <a:pt x="6" y="49"/>
                    <a:pt x="7" y="49"/>
                  </a:cubicBezTo>
                  <a:cubicBezTo>
                    <a:pt x="8" y="49"/>
                    <a:pt x="9" y="48"/>
                    <a:pt x="9" y="47"/>
                  </a:cubicBezTo>
                  <a:cubicBezTo>
                    <a:pt x="9" y="45"/>
                    <a:pt x="8" y="44"/>
                    <a:pt x="7" y="44"/>
                  </a:cubicBezTo>
                  <a:close/>
                  <a:moveTo>
                    <a:pt x="44" y="22"/>
                  </a:moveTo>
                  <a:cubicBezTo>
                    <a:pt x="32" y="22"/>
                    <a:pt x="32" y="22"/>
                    <a:pt x="32" y="22"/>
                  </a:cubicBezTo>
                  <a:cubicBezTo>
                    <a:pt x="32" y="18"/>
                    <a:pt x="36" y="16"/>
                    <a:pt x="36" y="11"/>
                  </a:cubicBezTo>
                  <a:cubicBezTo>
                    <a:pt x="36" y="7"/>
                    <a:pt x="35" y="5"/>
                    <a:pt x="30" y="5"/>
                  </a:cubicBezTo>
                  <a:cubicBezTo>
                    <a:pt x="28" y="7"/>
                    <a:pt x="29" y="12"/>
                    <a:pt x="26" y="16"/>
                  </a:cubicBezTo>
                  <a:cubicBezTo>
                    <a:pt x="25" y="17"/>
                    <a:pt x="24" y="18"/>
                    <a:pt x="23" y="19"/>
                  </a:cubicBezTo>
                  <a:cubicBezTo>
                    <a:pt x="22" y="21"/>
                    <a:pt x="17" y="27"/>
                    <a:pt x="15" y="27"/>
                  </a:cubicBezTo>
                  <a:cubicBezTo>
                    <a:pt x="14" y="27"/>
                    <a:pt x="14" y="27"/>
                    <a:pt x="14" y="27"/>
                  </a:cubicBezTo>
                  <a:cubicBezTo>
                    <a:pt x="14" y="49"/>
                    <a:pt x="14" y="49"/>
                    <a:pt x="14" y="49"/>
                  </a:cubicBezTo>
                  <a:cubicBezTo>
                    <a:pt x="15" y="49"/>
                    <a:pt x="15" y="49"/>
                    <a:pt x="15" y="49"/>
                  </a:cubicBezTo>
                  <a:cubicBezTo>
                    <a:pt x="17" y="49"/>
                    <a:pt x="20" y="50"/>
                    <a:pt x="22" y="51"/>
                  </a:cubicBezTo>
                  <a:cubicBezTo>
                    <a:pt x="25" y="52"/>
                    <a:pt x="29" y="53"/>
                    <a:pt x="33" y="53"/>
                  </a:cubicBezTo>
                  <a:cubicBezTo>
                    <a:pt x="38" y="53"/>
                    <a:pt x="38" y="53"/>
                    <a:pt x="38" y="53"/>
                  </a:cubicBezTo>
                  <a:cubicBezTo>
                    <a:pt x="41" y="53"/>
                    <a:pt x="44" y="52"/>
                    <a:pt x="44" y="47"/>
                  </a:cubicBezTo>
                  <a:cubicBezTo>
                    <a:pt x="44" y="47"/>
                    <a:pt x="44" y="46"/>
                    <a:pt x="44" y="46"/>
                  </a:cubicBezTo>
                  <a:cubicBezTo>
                    <a:pt x="45" y="45"/>
                    <a:pt x="46" y="43"/>
                    <a:pt x="46" y="41"/>
                  </a:cubicBezTo>
                  <a:cubicBezTo>
                    <a:pt x="46" y="40"/>
                    <a:pt x="46" y="40"/>
                    <a:pt x="46" y="39"/>
                  </a:cubicBezTo>
                  <a:cubicBezTo>
                    <a:pt x="47" y="38"/>
                    <a:pt x="47" y="36"/>
                    <a:pt x="47" y="35"/>
                  </a:cubicBezTo>
                  <a:cubicBezTo>
                    <a:pt x="47" y="34"/>
                    <a:pt x="47" y="32"/>
                    <a:pt x="46" y="31"/>
                  </a:cubicBezTo>
                  <a:cubicBezTo>
                    <a:pt x="48" y="31"/>
                    <a:pt x="49" y="28"/>
                    <a:pt x="49" y="27"/>
                  </a:cubicBezTo>
                  <a:cubicBezTo>
                    <a:pt x="49" y="25"/>
                    <a:pt x="47" y="22"/>
                    <a:pt x="4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7" name="Freeform 69"/>
            <p:cNvSpPr>
              <a:spLocks noEditPoints="1"/>
            </p:cNvSpPr>
            <p:nvPr/>
          </p:nvSpPr>
          <p:spPr bwMode="auto">
            <a:xfrm>
              <a:off x="6182785" y="4536018"/>
              <a:ext cx="182033" cy="150284"/>
            </a:xfrm>
            <a:custGeom>
              <a:avLst/>
              <a:gdLst>
                <a:gd name="T0" fmla="*/ 14 w 73"/>
                <a:gd name="T1" fmla="*/ 10 h 60"/>
                <a:gd name="T2" fmla="*/ 5 w 73"/>
                <a:gd name="T3" fmla="*/ 58 h 60"/>
                <a:gd name="T4" fmla="*/ 4 w 73"/>
                <a:gd name="T5" fmla="*/ 59 h 60"/>
                <a:gd name="T6" fmla="*/ 1 w 73"/>
                <a:gd name="T7" fmla="*/ 59 h 60"/>
                <a:gd name="T8" fmla="*/ 0 w 73"/>
                <a:gd name="T9" fmla="*/ 58 h 60"/>
                <a:gd name="T10" fmla="*/ 9 w 73"/>
                <a:gd name="T11" fmla="*/ 9 h 60"/>
                <a:gd name="T12" fmla="*/ 8 w 73"/>
                <a:gd name="T13" fmla="*/ 5 h 60"/>
                <a:gd name="T14" fmla="*/ 13 w 73"/>
                <a:gd name="T15" fmla="*/ 1 h 60"/>
                <a:gd name="T16" fmla="*/ 17 w 73"/>
                <a:gd name="T17" fmla="*/ 7 h 60"/>
                <a:gd name="T18" fmla="*/ 14 w 73"/>
                <a:gd name="T19" fmla="*/ 10 h 60"/>
                <a:gd name="T20" fmla="*/ 67 w 73"/>
                <a:gd name="T21" fmla="*/ 48 h 60"/>
                <a:gd name="T22" fmla="*/ 66 w 73"/>
                <a:gd name="T23" fmla="*/ 50 h 60"/>
                <a:gd name="T24" fmla="*/ 65 w 73"/>
                <a:gd name="T25" fmla="*/ 50 h 60"/>
                <a:gd name="T26" fmla="*/ 50 w 73"/>
                <a:gd name="T27" fmla="*/ 52 h 60"/>
                <a:gd name="T28" fmla="*/ 44 w 73"/>
                <a:gd name="T29" fmla="*/ 50 h 60"/>
                <a:gd name="T30" fmla="*/ 43 w 73"/>
                <a:gd name="T31" fmla="*/ 49 h 60"/>
                <a:gd name="T32" fmla="*/ 32 w 73"/>
                <a:gd name="T33" fmla="*/ 44 h 60"/>
                <a:gd name="T34" fmla="*/ 14 w 73"/>
                <a:gd name="T35" fmla="*/ 46 h 60"/>
                <a:gd name="T36" fmla="*/ 13 w 73"/>
                <a:gd name="T37" fmla="*/ 46 h 60"/>
                <a:gd name="T38" fmla="*/ 11 w 73"/>
                <a:gd name="T39" fmla="*/ 45 h 60"/>
                <a:gd name="T40" fmla="*/ 11 w 73"/>
                <a:gd name="T41" fmla="*/ 43 h 60"/>
                <a:gd name="T42" fmla="*/ 16 w 73"/>
                <a:gd name="T43" fmla="*/ 15 h 60"/>
                <a:gd name="T44" fmla="*/ 17 w 73"/>
                <a:gd name="T45" fmla="*/ 13 h 60"/>
                <a:gd name="T46" fmla="*/ 37 w 73"/>
                <a:gd name="T47" fmla="*/ 10 h 60"/>
                <a:gd name="T48" fmla="*/ 52 w 73"/>
                <a:gd name="T49" fmla="*/ 18 h 60"/>
                <a:gd name="T50" fmla="*/ 56 w 73"/>
                <a:gd name="T51" fmla="*/ 19 h 60"/>
                <a:gd name="T52" fmla="*/ 68 w 73"/>
                <a:gd name="T53" fmla="*/ 17 h 60"/>
                <a:gd name="T54" fmla="*/ 70 w 73"/>
                <a:gd name="T55" fmla="*/ 17 h 60"/>
                <a:gd name="T56" fmla="*/ 72 w 73"/>
                <a:gd name="T57" fmla="*/ 17 h 60"/>
                <a:gd name="T58" fmla="*/ 73 w 73"/>
                <a:gd name="T59" fmla="*/ 19 h 60"/>
                <a:gd name="T60" fmla="*/ 67 w 73"/>
                <a:gd name="T61" fmla="*/ 48 h 60"/>
                <a:gd name="T62" fmla="*/ 36 w 73"/>
                <a:gd name="T63" fmla="*/ 15 h 60"/>
                <a:gd name="T64" fmla="*/ 20 w 73"/>
                <a:gd name="T65" fmla="*/ 17 h 60"/>
                <a:gd name="T66" fmla="*/ 19 w 73"/>
                <a:gd name="T67" fmla="*/ 24 h 60"/>
                <a:gd name="T68" fmla="*/ 34 w 73"/>
                <a:gd name="T69" fmla="*/ 23 h 60"/>
                <a:gd name="T70" fmla="*/ 36 w 73"/>
                <a:gd name="T71" fmla="*/ 15 h 60"/>
                <a:gd name="T72" fmla="*/ 33 w 73"/>
                <a:gd name="T73" fmla="*/ 31 h 60"/>
                <a:gd name="T74" fmla="*/ 17 w 73"/>
                <a:gd name="T75" fmla="*/ 33 h 60"/>
                <a:gd name="T76" fmla="*/ 16 w 73"/>
                <a:gd name="T77" fmla="*/ 40 h 60"/>
                <a:gd name="T78" fmla="*/ 32 w 73"/>
                <a:gd name="T79" fmla="*/ 38 h 60"/>
                <a:gd name="T80" fmla="*/ 33 w 73"/>
                <a:gd name="T81" fmla="*/ 31 h 60"/>
                <a:gd name="T82" fmla="*/ 64 w 73"/>
                <a:gd name="T83" fmla="*/ 39 h 60"/>
                <a:gd name="T84" fmla="*/ 49 w 73"/>
                <a:gd name="T85" fmla="*/ 39 h 60"/>
                <a:gd name="T86" fmla="*/ 51 w 73"/>
                <a:gd name="T87" fmla="*/ 31 h 60"/>
                <a:gd name="T88" fmla="*/ 49 w 73"/>
                <a:gd name="T89" fmla="*/ 30 h 60"/>
                <a:gd name="T90" fmla="*/ 36 w 73"/>
                <a:gd name="T91" fmla="*/ 23 h 60"/>
                <a:gd name="T92" fmla="*/ 34 w 73"/>
                <a:gd name="T93" fmla="*/ 23 h 60"/>
                <a:gd name="T94" fmla="*/ 33 w 73"/>
                <a:gd name="T95" fmla="*/ 31 h 60"/>
                <a:gd name="T96" fmla="*/ 34 w 73"/>
                <a:gd name="T97" fmla="*/ 31 h 60"/>
                <a:gd name="T98" fmla="*/ 48 w 73"/>
                <a:gd name="T99" fmla="*/ 38 h 60"/>
                <a:gd name="T100" fmla="*/ 49 w 73"/>
                <a:gd name="T101" fmla="*/ 39 h 60"/>
                <a:gd name="T102" fmla="*/ 48 w 73"/>
                <a:gd name="T103" fmla="*/ 46 h 60"/>
                <a:gd name="T104" fmla="*/ 51 w 73"/>
                <a:gd name="T105" fmla="*/ 47 h 60"/>
                <a:gd name="T106" fmla="*/ 63 w 73"/>
                <a:gd name="T107" fmla="*/ 46 h 60"/>
                <a:gd name="T108" fmla="*/ 64 w 73"/>
                <a:gd name="T109" fmla="*/ 39 h 60"/>
                <a:gd name="T110" fmla="*/ 67 w 73"/>
                <a:gd name="T111" fmla="*/ 23 h 60"/>
                <a:gd name="T112" fmla="*/ 55 w 73"/>
                <a:gd name="T113" fmla="*/ 24 h 60"/>
                <a:gd name="T114" fmla="*/ 52 w 73"/>
                <a:gd name="T115" fmla="*/ 23 h 60"/>
                <a:gd name="T116" fmla="*/ 51 w 73"/>
                <a:gd name="T117" fmla="*/ 31 h 60"/>
                <a:gd name="T118" fmla="*/ 66 w 73"/>
                <a:gd name="T119" fmla="*/ 30 h 60"/>
                <a:gd name="T120" fmla="*/ 67 w 73"/>
                <a:gd name="T121"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 h="60">
                  <a:moveTo>
                    <a:pt x="14" y="10"/>
                  </a:moveTo>
                  <a:cubicBezTo>
                    <a:pt x="5" y="58"/>
                    <a:pt x="5" y="58"/>
                    <a:pt x="5" y="58"/>
                  </a:cubicBezTo>
                  <a:cubicBezTo>
                    <a:pt x="5" y="59"/>
                    <a:pt x="5" y="60"/>
                    <a:pt x="4" y="59"/>
                  </a:cubicBezTo>
                  <a:cubicBezTo>
                    <a:pt x="1" y="59"/>
                    <a:pt x="1" y="59"/>
                    <a:pt x="1" y="59"/>
                  </a:cubicBezTo>
                  <a:cubicBezTo>
                    <a:pt x="1" y="59"/>
                    <a:pt x="0" y="58"/>
                    <a:pt x="0" y="58"/>
                  </a:cubicBezTo>
                  <a:cubicBezTo>
                    <a:pt x="9" y="9"/>
                    <a:pt x="9" y="9"/>
                    <a:pt x="9" y="9"/>
                  </a:cubicBezTo>
                  <a:cubicBezTo>
                    <a:pt x="8" y="8"/>
                    <a:pt x="7" y="7"/>
                    <a:pt x="8" y="5"/>
                  </a:cubicBezTo>
                  <a:cubicBezTo>
                    <a:pt x="8" y="2"/>
                    <a:pt x="11" y="0"/>
                    <a:pt x="13" y="1"/>
                  </a:cubicBezTo>
                  <a:cubicBezTo>
                    <a:pt x="16" y="1"/>
                    <a:pt x="18" y="4"/>
                    <a:pt x="17" y="7"/>
                  </a:cubicBezTo>
                  <a:cubicBezTo>
                    <a:pt x="17" y="8"/>
                    <a:pt x="16" y="10"/>
                    <a:pt x="14" y="10"/>
                  </a:cubicBezTo>
                  <a:close/>
                  <a:moveTo>
                    <a:pt x="67" y="48"/>
                  </a:moveTo>
                  <a:cubicBezTo>
                    <a:pt x="67" y="49"/>
                    <a:pt x="66" y="50"/>
                    <a:pt x="66" y="50"/>
                  </a:cubicBezTo>
                  <a:cubicBezTo>
                    <a:pt x="65" y="50"/>
                    <a:pt x="65" y="50"/>
                    <a:pt x="65" y="50"/>
                  </a:cubicBezTo>
                  <a:cubicBezTo>
                    <a:pt x="62" y="51"/>
                    <a:pt x="56" y="53"/>
                    <a:pt x="50" y="52"/>
                  </a:cubicBezTo>
                  <a:cubicBezTo>
                    <a:pt x="48" y="52"/>
                    <a:pt x="46" y="51"/>
                    <a:pt x="44" y="50"/>
                  </a:cubicBezTo>
                  <a:cubicBezTo>
                    <a:pt x="43" y="49"/>
                    <a:pt x="43" y="49"/>
                    <a:pt x="43" y="49"/>
                  </a:cubicBezTo>
                  <a:cubicBezTo>
                    <a:pt x="40" y="46"/>
                    <a:pt x="37" y="44"/>
                    <a:pt x="32" y="44"/>
                  </a:cubicBezTo>
                  <a:cubicBezTo>
                    <a:pt x="27" y="43"/>
                    <a:pt x="19" y="44"/>
                    <a:pt x="14" y="46"/>
                  </a:cubicBezTo>
                  <a:cubicBezTo>
                    <a:pt x="13" y="46"/>
                    <a:pt x="13" y="46"/>
                    <a:pt x="13" y="46"/>
                  </a:cubicBezTo>
                  <a:cubicBezTo>
                    <a:pt x="12" y="46"/>
                    <a:pt x="12" y="46"/>
                    <a:pt x="11" y="45"/>
                  </a:cubicBezTo>
                  <a:cubicBezTo>
                    <a:pt x="11" y="45"/>
                    <a:pt x="10" y="44"/>
                    <a:pt x="11" y="43"/>
                  </a:cubicBezTo>
                  <a:cubicBezTo>
                    <a:pt x="16" y="15"/>
                    <a:pt x="16" y="15"/>
                    <a:pt x="16" y="15"/>
                  </a:cubicBezTo>
                  <a:cubicBezTo>
                    <a:pt x="16" y="14"/>
                    <a:pt x="17" y="13"/>
                    <a:pt x="17" y="13"/>
                  </a:cubicBezTo>
                  <a:cubicBezTo>
                    <a:pt x="20" y="12"/>
                    <a:pt x="29" y="9"/>
                    <a:pt x="37" y="10"/>
                  </a:cubicBezTo>
                  <a:cubicBezTo>
                    <a:pt x="44" y="12"/>
                    <a:pt x="48" y="15"/>
                    <a:pt x="52" y="18"/>
                  </a:cubicBezTo>
                  <a:cubicBezTo>
                    <a:pt x="53" y="18"/>
                    <a:pt x="54" y="19"/>
                    <a:pt x="56" y="19"/>
                  </a:cubicBezTo>
                  <a:cubicBezTo>
                    <a:pt x="60" y="20"/>
                    <a:pt x="66" y="18"/>
                    <a:pt x="68" y="17"/>
                  </a:cubicBezTo>
                  <a:cubicBezTo>
                    <a:pt x="69" y="17"/>
                    <a:pt x="69" y="17"/>
                    <a:pt x="70" y="17"/>
                  </a:cubicBezTo>
                  <a:cubicBezTo>
                    <a:pt x="70" y="16"/>
                    <a:pt x="71" y="17"/>
                    <a:pt x="72" y="17"/>
                  </a:cubicBezTo>
                  <a:cubicBezTo>
                    <a:pt x="72" y="18"/>
                    <a:pt x="73" y="19"/>
                    <a:pt x="73" y="19"/>
                  </a:cubicBezTo>
                  <a:lnTo>
                    <a:pt x="67" y="48"/>
                  </a:lnTo>
                  <a:close/>
                  <a:moveTo>
                    <a:pt x="36" y="15"/>
                  </a:moveTo>
                  <a:cubicBezTo>
                    <a:pt x="31" y="14"/>
                    <a:pt x="25" y="16"/>
                    <a:pt x="20" y="17"/>
                  </a:cubicBezTo>
                  <a:cubicBezTo>
                    <a:pt x="19" y="24"/>
                    <a:pt x="19" y="24"/>
                    <a:pt x="19" y="24"/>
                  </a:cubicBezTo>
                  <a:cubicBezTo>
                    <a:pt x="24" y="23"/>
                    <a:pt x="30" y="22"/>
                    <a:pt x="34" y="23"/>
                  </a:cubicBezTo>
                  <a:lnTo>
                    <a:pt x="36" y="15"/>
                  </a:lnTo>
                  <a:close/>
                  <a:moveTo>
                    <a:pt x="33" y="31"/>
                  </a:moveTo>
                  <a:cubicBezTo>
                    <a:pt x="28" y="31"/>
                    <a:pt x="22" y="32"/>
                    <a:pt x="17" y="33"/>
                  </a:cubicBezTo>
                  <a:cubicBezTo>
                    <a:pt x="16" y="40"/>
                    <a:pt x="16" y="40"/>
                    <a:pt x="16" y="40"/>
                  </a:cubicBezTo>
                  <a:cubicBezTo>
                    <a:pt x="21" y="39"/>
                    <a:pt x="27" y="38"/>
                    <a:pt x="32" y="38"/>
                  </a:cubicBezTo>
                  <a:lnTo>
                    <a:pt x="33" y="31"/>
                  </a:lnTo>
                  <a:close/>
                  <a:moveTo>
                    <a:pt x="64" y="39"/>
                  </a:moveTo>
                  <a:cubicBezTo>
                    <a:pt x="60" y="40"/>
                    <a:pt x="54" y="41"/>
                    <a:pt x="49" y="39"/>
                  </a:cubicBezTo>
                  <a:cubicBezTo>
                    <a:pt x="51" y="31"/>
                    <a:pt x="51" y="31"/>
                    <a:pt x="51" y="31"/>
                  </a:cubicBezTo>
                  <a:cubicBezTo>
                    <a:pt x="50" y="30"/>
                    <a:pt x="50" y="30"/>
                    <a:pt x="49" y="30"/>
                  </a:cubicBezTo>
                  <a:cubicBezTo>
                    <a:pt x="45" y="27"/>
                    <a:pt x="42" y="24"/>
                    <a:pt x="36" y="23"/>
                  </a:cubicBezTo>
                  <a:cubicBezTo>
                    <a:pt x="36" y="23"/>
                    <a:pt x="35" y="23"/>
                    <a:pt x="34" y="23"/>
                  </a:cubicBezTo>
                  <a:cubicBezTo>
                    <a:pt x="33" y="31"/>
                    <a:pt x="33" y="31"/>
                    <a:pt x="33" y="31"/>
                  </a:cubicBezTo>
                  <a:cubicBezTo>
                    <a:pt x="34" y="31"/>
                    <a:pt x="34" y="31"/>
                    <a:pt x="34" y="31"/>
                  </a:cubicBezTo>
                  <a:cubicBezTo>
                    <a:pt x="39" y="32"/>
                    <a:pt x="44" y="35"/>
                    <a:pt x="48" y="38"/>
                  </a:cubicBezTo>
                  <a:cubicBezTo>
                    <a:pt x="48" y="38"/>
                    <a:pt x="49" y="39"/>
                    <a:pt x="49" y="39"/>
                  </a:cubicBezTo>
                  <a:cubicBezTo>
                    <a:pt x="48" y="46"/>
                    <a:pt x="48" y="46"/>
                    <a:pt x="48" y="46"/>
                  </a:cubicBezTo>
                  <a:cubicBezTo>
                    <a:pt x="49" y="47"/>
                    <a:pt x="50" y="47"/>
                    <a:pt x="51" y="47"/>
                  </a:cubicBezTo>
                  <a:cubicBezTo>
                    <a:pt x="55" y="48"/>
                    <a:pt x="60" y="47"/>
                    <a:pt x="63" y="46"/>
                  </a:cubicBezTo>
                  <a:lnTo>
                    <a:pt x="64" y="39"/>
                  </a:lnTo>
                  <a:close/>
                  <a:moveTo>
                    <a:pt x="67" y="23"/>
                  </a:moveTo>
                  <a:cubicBezTo>
                    <a:pt x="64" y="24"/>
                    <a:pt x="59" y="25"/>
                    <a:pt x="55" y="24"/>
                  </a:cubicBezTo>
                  <a:cubicBezTo>
                    <a:pt x="54" y="24"/>
                    <a:pt x="53" y="23"/>
                    <a:pt x="52" y="23"/>
                  </a:cubicBezTo>
                  <a:cubicBezTo>
                    <a:pt x="51" y="31"/>
                    <a:pt x="51" y="31"/>
                    <a:pt x="51" y="31"/>
                  </a:cubicBezTo>
                  <a:cubicBezTo>
                    <a:pt x="55" y="33"/>
                    <a:pt x="62" y="31"/>
                    <a:pt x="66" y="30"/>
                  </a:cubicBezTo>
                  <a:lnTo>
                    <a:pt x="6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8" name="Freeform 70"/>
            <p:cNvSpPr>
              <a:spLocks noEditPoints="1"/>
            </p:cNvSpPr>
            <p:nvPr/>
          </p:nvSpPr>
          <p:spPr bwMode="auto">
            <a:xfrm>
              <a:off x="5109636" y="4057651"/>
              <a:ext cx="116417" cy="59267"/>
            </a:xfrm>
            <a:custGeom>
              <a:avLst/>
              <a:gdLst>
                <a:gd name="T0" fmla="*/ 34 w 46"/>
                <a:gd name="T1" fmla="*/ 24 h 24"/>
                <a:gd name="T2" fmla="*/ 26 w 46"/>
                <a:gd name="T3" fmla="*/ 21 h 24"/>
                <a:gd name="T4" fmla="*/ 20 w 46"/>
                <a:gd name="T5" fmla="*/ 21 h 24"/>
                <a:gd name="T6" fmla="*/ 12 w 46"/>
                <a:gd name="T7" fmla="*/ 24 h 24"/>
                <a:gd name="T8" fmla="*/ 0 w 46"/>
                <a:gd name="T9" fmla="*/ 12 h 24"/>
                <a:gd name="T10" fmla="*/ 12 w 46"/>
                <a:gd name="T11" fmla="*/ 0 h 24"/>
                <a:gd name="T12" fmla="*/ 34 w 46"/>
                <a:gd name="T13" fmla="*/ 0 h 24"/>
                <a:gd name="T14" fmla="*/ 46 w 46"/>
                <a:gd name="T15" fmla="*/ 12 h 24"/>
                <a:gd name="T16" fmla="*/ 34 w 46"/>
                <a:gd name="T17" fmla="*/ 24 h 24"/>
                <a:gd name="T18" fmla="*/ 20 w 46"/>
                <a:gd name="T19" fmla="*/ 10 h 24"/>
                <a:gd name="T20" fmla="*/ 19 w 46"/>
                <a:gd name="T21" fmla="*/ 9 h 24"/>
                <a:gd name="T22" fmla="*/ 15 w 46"/>
                <a:gd name="T23" fmla="*/ 9 h 24"/>
                <a:gd name="T24" fmla="*/ 15 w 46"/>
                <a:gd name="T25" fmla="*/ 5 h 24"/>
                <a:gd name="T26" fmla="*/ 14 w 46"/>
                <a:gd name="T27" fmla="*/ 4 h 24"/>
                <a:gd name="T28" fmla="*/ 11 w 46"/>
                <a:gd name="T29" fmla="*/ 4 h 24"/>
                <a:gd name="T30" fmla="*/ 10 w 46"/>
                <a:gd name="T31" fmla="*/ 5 h 24"/>
                <a:gd name="T32" fmla="*/ 10 w 46"/>
                <a:gd name="T33" fmla="*/ 9 h 24"/>
                <a:gd name="T34" fmla="*/ 6 w 46"/>
                <a:gd name="T35" fmla="*/ 9 h 24"/>
                <a:gd name="T36" fmla="*/ 5 w 46"/>
                <a:gd name="T37" fmla="*/ 10 h 24"/>
                <a:gd name="T38" fmla="*/ 5 w 46"/>
                <a:gd name="T39" fmla="*/ 13 h 24"/>
                <a:gd name="T40" fmla="*/ 6 w 46"/>
                <a:gd name="T41" fmla="*/ 14 h 24"/>
                <a:gd name="T42" fmla="*/ 10 w 46"/>
                <a:gd name="T43" fmla="*/ 14 h 24"/>
                <a:gd name="T44" fmla="*/ 10 w 46"/>
                <a:gd name="T45" fmla="*/ 19 h 24"/>
                <a:gd name="T46" fmla="*/ 11 w 46"/>
                <a:gd name="T47" fmla="*/ 19 h 24"/>
                <a:gd name="T48" fmla="*/ 14 w 46"/>
                <a:gd name="T49" fmla="*/ 19 h 24"/>
                <a:gd name="T50" fmla="*/ 15 w 46"/>
                <a:gd name="T51" fmla="*/ 19 h 24"/>
                <a:gd name="T52" fmla="*/ 15 w 46"/>
                <a:gd name="T53" fmla="*/ 14 h 24"/>
                <a:gd name="T54" fmla="*/ 19 w 46"/>
                <a:gd name="T55" fmla="*/ 14 h 24"/>
                <a:gd name="T56" fmla="*/ 20 w 46"/>
                <a:gd name="T57" fmla="*/ 13 h 24"/>
                <a:gd name="T58" fmla="*/ 20 w 46"/>
                <a:gd name="T59" fmla="*/ 10 h 24"/>
                <a:gd name="T60" fmla="*/ 31 w 46"/>
                <a:gd name="T61" fmla="*/ 12 h 24"/>
                <a:gd name="T62" fmla="*/ 28 w 46"/>
                <a:gd name="T63" fmla="*/ 15 h 24"/>
                <a:gd name="T64" fmla="*/ 31 w 46"/>
                <a:gd name="T65" fmla="*/ 18 h 24"/>
                <a:gd name="T66" fmla="*/ 34 w 46"/>
                <a:gd name="T67" fmla="*/ 15 h 24"/>
                <a:gd name="T68" fmla="*/ 31 w 46"/>
                <a:gd name="T69" fmla="*/ 12 h 24"/>
                <a:gd name="T70" fmla="*/ 37 w 46"/>
                <a:gd name="T71" fmla="*/ 6 h 24"/>
                <a:gd name="T72" fmla="*/ 34 w 46"/>
                <a:gd name="T73" fmla="*/ 9 h 24"/>
                <a:gd name="T74" fmla="*/ 37 w 46"/>
                <a:gd name="T75" fmla="*/ 12 h 24"/>
                <a:gd name="T76" fmla="*/ 40 w 46"/>
                <a:gd name="T77" fmla="*/ 9 h 24"/>
                <a:gd name="T78" fmla="*/ 37 w 46"/>
                <a:gd name="T7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24">
                  <a:moveTo>
                    <a:pt x="34" y="24"/>
                  </a:moveTo>
                  <a:cubicBezTo>
                    <a:pt x="31" y="24"/>
                    <a:pt x="28" y="23"/>
                    <a:pt x="26" y="21"/>
                  </a:cubicBezTo>
                  <a:cubicBezTo>
                    <a:pt x="20" y="21"/>
                    <a:pt x="20" y="21"/>
                    <a:pt x="20" y="21"/>
                  </a:cubicBezTo>
                  <a:cubicBezTo>
                    <a:pt x="18" y="23"/>
                    <a:pt x="15" y="24"/>
                    <a:pt x="12" y="24"/>
                  </a:cubicBezTo>
                  <a:cubicBezTo>
                    <a:pt x="6" y="24"/>
                    <a:pt x="0" y="19"/>
                    <a:pt x="0" y="12"/>
                  </a:cubicBezTo>
                  <a:cubicBezTo>
                    <a:pt x="0" y="5"/>
                    <a:pt x="6" y="0"/>
                    <a:pt x="12" y="0"/>
                  </a:cubicBezTo>
                  <a:cubicBezTo>
                    <a:pt x="34" y="0"/>
                    <a:pt x="34" y="0"/>
                    <a:pt x="34" y="0"/>
                  </a:cubicBezTo>
                  <a:cubicBezTo>
                    <a:pt x="41" y="0"/>
                    <a:pt x="46" y="5"/>
                    <a:pt x="46" y="12"/>
                  </a:cubicBezTo>
                  <a:cubicBezTo>
                    <a:pt x="46" y="19"/>
                    <a:pt x="41" y="24"/>
                    <a:pt x="34" y="24"/>
                  </a:cubicBezTo>
                  <a:close/>
                  <a:moveTo>
                    <a:pt x="20" y="10"/>
                  </a:moveTo>
                  <a:cubicBezTo>
                    <a:pt x="20" y="10"/>
                    <a:pt x="20" y="9"/>
                    <a:pt x="19" y="9"/>
                  </a:cubicBezTo>
                  <a:cubicBezTo>
                    <a:pt x="15" y="9"/>
                    <a:pt x="15" y="9"/>
                    <a:pt x="15" y="9"/>
                  </a:cubicBezTo>
                  <a:cubicBezTo>
                    <a:pt x="15" y="5"/>
                    <a:pt x="15" y="5"/>
                    <a:pt x="15" y="5"/>
                  </a:cubicBezTo>
                  <a:cubicBezTo>
                    <a:pt x="15" y="4"/>
                    <a:pt x="14" y="4"/>
                    <a:pt x="14" y="4"/>
                  </a:cubicBezTo>
                  <a:cubicBezTo>
                    <a:pt x="11" y="4"/>
                    <a:pt x="11" y="4"/>
                    <a:pt x="11" y="4"/>
                  </a:cubicBezTo>
                  <a:cubicBezTo>
                    <a:pt x="10" y="4"/>
                    <a:pt x="10" y="4"/>
                    <a:pt x="10" y="5"/>
                  </a:cubicBezTo>
                  <a:cubicBezTo>
                    <a:pt x="10" y="9"/>
                    <a:pt x="10" y="9"/>
                    <a:pt x="10" y="9"/>
                  </a:cubicBezTo>
                  <a:cubicBezTo>
                    <a:pt x="6" y="9"/>
                    <a:pt x="6" y="9"/>
                    <a:pt x="6" y="9"/>
                  </a:cubicBezTo>
                  <a:cubicBezTo>
                    <a:pt x="5" y="9"/>
                    <a:pt x="5" y="10"/>
                    <a:pt x="5" y="10"/>
                  </a:cubicBezTo>
                  <a:cubicBezTo>
                    <a:pt x="5" y="13"/>
                    <a:pt x="5" y="13"/>
                    <a:pt x="5" y="13"/>
                  </a:cubicBezTo>
                  <a:cubicBezTo>
                    <a:pt x="5" y="14"/>
                    <a:pt x="5" y="14"/>
                    <a:pt x="6" y="14"/>
                  </a:cubicBezTo>
                  <a:cubicBezTo>
                    <a:pt x="10" y="14"/>
                    <a:pt x="10" y="14"/>
                    <a:pt x="10" y="14"/>
                  </a:cubicBezTo>
                  <a:cubicBezTo>
                    <a:pt x="10" y="19"/>
                    <a:pt x="10" y="19"/>
                    <a:pt x="10" y="19"/>
                  </a:cubicBezTo>
                  <a:cubicBezTo>
                    <a:pt x="10" y="19"/>
                    <a:pt x="10" y="19"/>
                    <a:pt x="11" y="19"/>
                  </a:cubicBezTo>
                  <a:cubicBezTo>
                    <a:pt x="14" y="19"/>
                    <a:pt x="14" y="19"/>
                    <a:pt x="14" y="19"/>
                  </a:cubicBezTo>
                  <a:cubicBezTo>
                    <a:pt x="14" y="19"/>
                    <a:pt x="15" y="19"/>
                    <a:pt x="15" y="19"/>
                  </a:cubicBezTo>
                  <a:cubicBezTo>
                    <a:pt x="15" y="14"/>
                    <a:pt x="15" y="14"/>
                    <a:pt x="15" y="14"/>
                  </a:cubicBezTo>
                  <a:cubicBezTo>
                    <a:pt x="19" y="14"/>
                    <a:pt x="19" y="14"/>
                    <a:pt x="19" y="14"/>
                  </a:cubicBezTo>
                  <a:cubicBezTo>
                    <a:pt x="20" y="14"/>
                    <a:pt x="20" y="14"/>
                    <a:pt x="20" y="13"/>
                  </a:cubicBezTo>
                  <a:lnTo>
                    <a:pt x="20" y="10"/>
                  </a:lnTo>
                  <a:close/>
                  <a:moveTo>
                    <a:pt x="31" y="12"/>
                  </a:moveTo>
                  <a:cubicBezTo>
                    <a:pt x="29" y="12"/>
                    <a:pt x="28" y="13"/>
                    <a:pt x="28" y="15"/>
                  </a:cubicBezTo>
                  <a:cubicBezTo>
                    <a:pt x="28" y="17"/>
                    <a:pt x="29" y="18"/>
                    <a:pt x="31" y="18"/>
                  </a:cubicBezTo>
                  <a:cubicBezTo>
                    <a:pt x="32" y="18"/>
                    <a:pt x="34" y="17"/>
                    <a:pt x="34" y="15"/>
                  </a:cubicBezTo>
                  <a:cubicBezTo>
                    <a:pt x="34" y="13"/>
                    <a:pt x="32" y="12"/>
                    <a:pt x="31" y="12"/>
                  </a:cubicBezTo>
                  <a:close/>
                  <a:moveTo>
                    <a:pt x="37" y="6"/>
                  </a:moveTo>
                  <a:cubicBezTo>
                    <a:pt x="35" y="6"/>
                    <a:pt x="34" y="7"/>
                    <a:pt x="34" y="9"/>
                  </a:cubicBezTo>
                  <a:cubicBezTo>
                    <a:pt x="34" y="10"/>
                    <a:pt x="35" y="12"/>
                    <a:pt x="37" y="12"/>
                  </a:cubicBezTo>
                  <a:cubicBezTo>
                    <a:pt x="39" y="12"/>
                    <a:pt x="40" y="10"/>
                    <a:pt x="40" y="9"/>
                  </a:cubicBezTo>
                  <a:cubicBezTo>
                    <a:pt x="40" y="7"/>
                    <a:pt x="39" y="6"/>
                    <a:pt x="3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9" name="Freeform 75"/>
            <p:cNvSpPr>
              <a:spLocks noEditPoints="1"/>
            </p:cNvSpPr>
            <p:nvPr/>
          </p:nvSpPr>
          <p:spPr bwMode="auto">
            <a:xfrm>
              <a:off x="5793318" y="4500034"/>
              <a:ext cx="158751" cy="158751"/>
            </a:xfrm>
            <a:custGeom>
              <a:avLst/>
              <a:gdLst>
                <a:gd name="T0" fmla="*/ 0 w 63"/>
                <a:gd name="T1" fmla="*/ 31 h 63"/>
                <a:gd name="T2" fmla="*/ 42 w 63"/>
                <a:gd name="T3" fmla="*/ 22 h 63"/>
                <a:gd name="T4" fmla="*/ 46 w 63"/>
                <a:gd name="T5" fmla="*/ 20 h 63"/>
                <a:gd name="T6" fmla="*/ 50 w 63"/>
                <a:gd name="T7" fmla="*/ 19 h 63"/>
                <a:gd name="T8" fmla="*/ 49 w 63"/>
                <a:gd name="T9" fmla="*/ 17 h 63"/>
                <a:gd name="T10" fmla="*/ 46 w 63"/>
                <a:gd name="T11" fmla="*/ 14 h 63"/>
                <a:gd name="T12" fmla="*/ 44 w 63"/>
                <a:gd name="T13" fmla="*/ 14 h 63"/>
                <a:gd name="T14" fmla="*/ 42 w 63"/>
                <a:gd name="T15" fmla="*/ 13 h 63"/>
                <a:gd name="T16" fmla="*/ 38 w 63"/>
                <a:gd name="T17" fmla="*/ 12 h 63"/>
                <a:gd name="T18" fmla="*/ 39 w 63"/>
                <a:gd name="T19" fmla="*/ 16 h 63"/>
                <a:gd name="T20" fmla="*/ 37 w 63"/>
                <a:gd name="T21" fmla="*/ 19 h 63"/>
                <a:gd name="T22" fmla="*/ 34 w 63"/>
                <a:gd name="T23" fmla="*/ 17 h 63"/>
                <a:gd name="T24" fmla="*/ 29 w 63"/>
                <a:gd name="T25" fmla="*/ 14 h 63"/>
                <a:gd name="T26" fmla="*/ 30 w 63"/>
                <a:gd name="T27" fmla="*/ 11 h 63"/>
                <a:gd name="T28" fmla="*/ 35 w 63"/>
                <a:gd name="T29" fmla="*/ 9 h 63"/>
                <a:gd name="T30" fmla="*/ 34 w 63"/>
                <a:gd name="T31" fmla="*/ 7 h 63"/>
                <a:gd name="T32" fmla="*/ 31 w 63"/>
                <a:gd name="T33" fmla="*/ 8 h 63"/>
                <a:gd name="T34" fmla="*/ 28 w 63"/>
                <a:gd name="T35" fmla="*/ 6 h 63"/>
                <a:gd name="T36" fmla="*/ 28 w 63"/>
                <a:gd name="T37" fmla="*/ 8 h 63"/>
                <a:gd name="T38" fmla="*/ 26 w 63"/>
                <a:gd name="T39" fmla="*/ 8 h 63"/>
                <a:gd name="T40" fmla="*/ 23 w 63"/>
                <a:gd name="T41" fmla="*/ 6 h 63"/>
                <a:gd name="T42" fmla="*/ 21 w 63"/>
                <a:gd name="T43" fmla="*/ 7 h 63"/>
                <a:gd name="T44" fmla="*/ 24 w 63"/>
                <a:gd name="T45" fmla="*/ 8 h 63"/>
                <a:gd name="T46" fmla="*/ 22 w 63"/>
                <a:gd name="T47" fmla="*/ 9 h 63"/>
                <a:gd name="T48" fmla="*/ 10 w 63"/>
                <a:gd name="T49" fmla="*/ 17 h 63"/>
                <a:gd name="T50" fmla="*/ 11 w 63"/>
                <a:gd name="T51" fmla="*/ 19 h 63"/>
                <a:gd name="T52" fmla="*/ 13 w 63"/>
                <a:gd name="T53" fmla="*/ 22 h 63"/>
                <a:gd name="T54" fmla="*/ 12 w 63"/>
                <a:gd name="T55" fmla="*/ 26 h 63"/>
                <a:gd name="T56" fmla="*/ 15 w 63"/>
                <a:gd name="T57" fmla="*/ 30 h 63"/>
                <a:gd name="T58" fmla="*/ 18 w 63"/>
                <a:gd name="T59" fmla="*/ 35 h 63"/>
                <a:gd name="T60" fmla="*/ 20 w 63"/>
                <a:gd name="T61" fmla="*/ 37 h 63"/>
                <a:gd name="T62" fmla="*/ 18 w 63"/>
                <a:gd name="T63" fmla="*/ 32 h 63"/>
                <a:gd name="T64" fmla="*/ 21 w 63"/>
                <a:gd name="T65" fmla="*/ 37 h 63"/>
                <a:gd name="T66" fmla="*/ 25 w 63"/>
                <a:gd name="T67" fmla="*/ 41 h 63"/>
                <a:gd name="T68" fmla="*/ 31 w 63"/>
                <a:gd name="T69" fmla="*/ 44 h 63"/>
                <a:gd name="T70" fmla="*/ 35 w 63"/>
                <a:gd name="T71" fmla="*/ 47 h 63"/>
                <a:gd name="T72" fmla="*/ 37 w 63"/>
                <a:gd name="T73" fmla="*/ 47 h 63"/>
                <a:gd name="T74" fmla="*/ 35 w 63"/>
                <a:gd name="T75" fmla="*/ 43 h 63"/>
                <a:gd name="T76" fmla="*/ 33 w 63"/>
                <a:gd name="T77" fmla="*/ 42 h 63"/>
                <a:gd name="T78" fmla="*/ 32 w 63"/>
                <a:gd name="T79" fmla="*/ 39 h 63"/>
                <a:gd name="T80" fmla="*/ 28 w 63"/>
                <a:gd name="T81" fmla="*/ 41 h 63"/>
                <a:gd name="T82" fmla="*/ 28 w 63"/>
                <a:gd name="T83" fmla="*/ 34 h 63"/>
                <a:gd name="T84" fmla="*/ 30 w 63"/>
                <a:gd name="T85" fmla="*/ 33 h 63"/>
                <a:gd name="T86" fmla="*/ 32 w 63"/>
                <a:gd name="T87" fmla="*/ 33 h 63"/>
                <a:gd name="T88" fmla="*/ 35 w 63"/>
                <a:gd name="T89" fmla="*/ 34 h 63"/>
                <a:gd name="T90" fmla="*/ 37 w 63"/>
                <a:gd name="T91" fmla="*/ 33 h 63"/>
                <a:gd name="T92" fmla="*/ 39 w 63"/>
                <a:gd name="T93" fmla="*/ 29 h 63"/>
                <a:gd name="T94" fmla="*/ 38 w 63"/>
                <a:gd name="T95" fmla="*/ 28 h 63"/>
                <a:gd name="T96" fmla="*/ 42 w 63"/>
                <a:gd name="T97" fmla="*/ 25 h 63"/>
                <a:gd name="T98" fmla="*/ 44 w 63"/>
                <a:gd name="T99" fmla="*/ 23 h 63"/>
                <a:gd name="T100" fmla="*/ 45 w 63"/>
                <a:gd name="T101" fmla="*/ 21 h 63"/>
                <a:gd name="T102" fmla="*/ 42 w 63"/>
                <a:gd name="T103" fmla="*/ 22 h 63"/>
                <a:gd name="T104" fmla="*/ 49 w 63"/>
                <a:gd name="T105" fmla="*/ 49 h 63"/>
                <a:gd name="T106" fmla="*/ 45 w 63"/>
                <a:gd name="T107" fmla="*/ 47 h 63"/>
                <a:gd name="T108" fmla="*/ 41 w 63"/>
                <a:gd name="T109" fmla="*/ 47 h 63"/>
                <a:gd name="T110" fmla="*/ 39 w 63"/>
                <a:gd name="T111" fmla="*/ 46 h 63"/>
                <a:gd name="T112" fmla="*/ 38 w 63"/>
                <a:gd name="T113" fmla="*/ 50 h 63"/>
                <a:gd name="T114" fmla="*/ 37 w 63"/>
                <a:gd name="T115" fmla="*/ 55 h 63"/>
                <a:gd name="T116" fmla="*/ 51 w 63"/>
                <a:gd name="T117"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 h="63">
                  <a:moveTo>
                    <a:pt x="63" y="31"/>
                  </a:moveTo>
                  <a:cubicBezTo>
                    <a:pt x="63" y="48"/>
                    <a:pt x="49" y="63"/>
                    <a:pt x="32" y="63"/>
                  </a:cubicBezTo>
                  <a:cubicBezTo>
                    <a:pt x="14" y="63"/>
                    <a:pt x="0" y="48"/>
                    <a:pt x="0" y="31"/>
                  </a:cubicBezTo>
                  <a:cubicBezTo>
                    <a:pt x="0" y="14"/>
                    <a:pt x="14" y="0"/>
                    <a:pt x="32" y="0"/>
                  </a:cubicBezTo>
                  <a:cubicBezTo>
                    <a:pt x="49" y="0"/>
                    <a:pt x="63" y="14"/>
                    <a:pt x="63" y="31"/>
                  </a:cubicBezTo>
                  <a:close/>
                  <a:moveTo>
                    <a:pt x="42" y="22"/>
                  </a:moveTo>
                  <a:cubicBezTo>
                    <a:pt x="43" y="21"/>
                    <a:pt x="43" y="21"/>
                    <a:pt x="43" y="21"/>
                  </a:cubicBezTo>
                  <a:cubicBezTo>
                    <a:pt x="44" y="20"/>
                    <a:pt x="44" y="20"/>
                    <a:pt x="44" y="20"/>
                  </a:cubicBezTo>
                  <a:cubicBezTo>
                    <a:pt x="44" y="20"/>
                    <a:pt x="45" y="20"/>
                    <a:pt x="46" y="20"/>
                  </a:cubicBezTo>
                  <a:cubicBezTo>
                    <a:pt x="46" y="20"/>
                    <a:pt x="47" y="20"/>
                    <a:pt x="48" y="20"/>
                  </a:cubicBezTo>
                  <a:cubicBezTo>
                    <a:pt x="49" y="19"/>
                    <a:pt x="49" y="19"/>
                    <a:pt x="49" y="19"/>
                  </a:cubicBezTo>
                  <a:cubicBezTo>
                    <a:pt x="49" y="19"/>
                    <a:pt x="50" y="19"/>
                    <a:pt x="50" y="19"/>
                  </a:cubicBezTo>
                  <a:cubicBezTo>
                    <a:pt x="50" y="18"/>
                    <a:pt x="50" y="18"/>
                    <a:pt x="50" y="18"/>
                  </a:cubicBezTo>
                  <a:cubicBezTo>
                    <a:pt x="49" y="18"/>
                    <a:pt x="49" y="17"/>
                    <a:pt x="49" y="17"/>
                  </a:cubicBezTo>
                  <a:cubicBezTo>
                    <a:pt x="49" y="17"/>
                    <a:pt x="49" y="17"/>
                    <a:pt x="49" y="17"/>
                  </a:cubicBezTo>
                  <a:cubicBezTo>
                    <a:pt x="49" y="16"/>
                    <a:pt x="48" y="17"/>
                    <a:pt x="48" y="17"/>
                  </a:cubicBezTo>
                  <a:cubicBezTo>
                    <a:pt x="47" y="16"/>
                    <a:pt x="47" y="16"/>
                    <a:pt x="47" y="15"/>
                  </a:cubicBezTo>
                  <a:cubicBezTo>
                    <a:pt x="47" y="15"/>
                    <a:pt x="46" y="15"/>
                    <a:pt x="46" y="14"/>
                  </a:cubicBezTo>
                  <a:cubicBezTo>
                    <a:pt x="46" y="14"/>
                    <a:pt x="46" y="13"/>
                    <a:pt x="45" y="13"/>
                  </a:cubicBezTo>
                  <a:cubicBezTo>
                    <a:pt x="45" y="14"/>
                    <a:pt x="45" y="14"/>
                    <a:pt x="45" y="14"/>
                  </a:cubicBezTo>
                  <a:cubicBezTo>
                    <a:pt x="44" y="14"/>
                    <a:pt x="44" y="14"/>
                    <a:pt x="44" y="14"/>
                  </a:cubicBezTo>
                  <a:cubicBezTo>
                    <a:pt x="43" y="15"/>
                    <a:pt x="43" y="15"/>
                    <a:pt x="43" y="15"/>
                  </a:cubicBezTo>
                  <a:cubicBezTo>
                    <a:pt x="44" y="14"/>
                    <a:pt x="43" y="14"/>
                    <a:pt x="42" y="14"/>
                  </a:cubicBezTo>
                  <a:cubicBezTo>
                    <a:pt x="43" y="14"/>
                    <a:pt x="43" y="13"/>
                    <a:pt x="42" y="13"/>
                  </a:cubicBezTo>
                  <a:cubicBezTo>
                    <a:pt x="42" y="13"/>
                    <a:pt x="42" y="13"/>
                    <a:pt x="42" y="13"/>
                  </a:cubicBezTo>
                  <a:cubicBezTo>
                    <a:pt x="42" y="13"/>
                    <a:pt x="41" y="12"/>
                    <a:pt x="41" y="12"/>
                  </a:cubicBezTo>
                  <a:cubicBezTo>
                    <a:pt x="41" y="12"/>
                    <a:pt x="39" y="11"/>
                    <a:pt x="38" y="12"/>
                  </a:cubicBezTo>
                  <a:cubicBezTo>
                    <a:pt x="38" y="12"/>
                    <a:pt x="38" y="13"/>
                    <a:pt x="38" y="13"/>
                  </a:cubicBezTo>
                  <a:cubicBezTo>
                    <a:pt x="38" y="14"/>
                    <a:pt x="38" y="14"/>
                    <a:pt x="38" y="14"/>
                  </a:cubicBezTo>
                  <a:cubicBezTo>
                    <a:pt x="38" y="15"/>
                    <a:pt x="39" y="15"/>
                    <a:pt x="39" y="16"/>
                  </a:cubicBezTo>
                  <a:cubicBezTo>
                    <a:pt x="39" y="16"/>
                    <a:pt x="38" y="16"/>
                    <a:pt x="37" y="17"/>
                  </a:cubicBezTo>
                  <a:cubicBezTo>
                    <a:pt x="37" y="17"/>
                    <a:pt x="37" y="18"/>
                    <a:pt x="38" y="18"/>
                  </a:cubicBezTo>
                  <a:cubicBezTo>
                    <a:pt x="37" y="19"/>
                    <a:pt x="37" y="19"/>
                    <a:pt x="37" y="19"/>
                  </a:cubicBezTo>
                  <a:cubicBezTo>
                    <a:pt x="36" y="19"/>
                    <a:pt x="36" y="18"/>
                    <a:pt x="36" y="18"/>
                  </a:cubicBezTo>
                  <a:cubicBezTo>
                    <a:pt x="36" y="17"/>
                    <a:pt x="36" y="17"/>
                    <a:pt x="35" y="17"/>
                  </a:cubicBezTo>
                  <a:cubicBezTo>
                    <a:pt x="34" y="17"/>
                    <a:pt x="34" y="17"/>
                    <a:pt x="34" y="17"/>
                  </a:cubicBezTo>
                  <a:cubicBezTo>
                    <a:pt x="34" y="16"/>
                    <a:pt x="33" y="16"/>
                    <a:pt x="32" y="15"/>
                  </a:cubicBezTo>
                  <a:cubicBezTo>
                    <a:pt x="31" y="15"/>
                    <a:pt x="31" y="15"/>
                    <a:pt x="30" y="15"/>
                  </a:cubicBezTo>
                  <a:cubicBezTo>
                    <a:pt x="30" y="15"/>
                    <a:pt x="30" y="14"/>
                    <a:pt x="29" y="14"/>
                  </a:cubicBezTo>
                  <a:cubicBezTo>
                    <a:pt x="29" y="14"/>
                    <a:pt x="29" y="13"/>
                    <a:pt x="29" y="13"/>
                  </a:cubicBezTo>
                  <a:cubicBezTo>
                    <a:pt x="30" y="12"/>
                    <a:pt x="30" y="12"/>
                    <a:pt x="30" y="12"/>
                  </a:cubicBezTo>
                  <a:cubicBezTo>
                    <a:pt x="30" y="11"/>
                    <a:pt x="30" y="11"/>
                    <a:pt x="30" y="11"/>
                  </a:cubicBezTo>
                  <a:cubicBezTo>
                    <a:pt x="31" y="11"/>
                    <a:pt x="32" y="11"/>
                    <a:pt x="32" y="10"/>
                  </a:cubicBezTo>
                  <a:cubicBezTo>
                    <a:pt x="33" y="10"/>
                    <a:pt x="33" y="9"/>
                    <a:pt x="33" y="9"/>
                  </a:cubicBezTo>
                  <a:cubicBezTo>
                    <a:pt x="34" y="8"/>
                    <a:pt x="35" y="9"/>
                    <a:pt x="35" y="9"/>
                  </a:cubicBezTo>
                  <a:cubicBezTo>
                    <a:pt x="36" y="9"/>
                    <a:pt x="36" y="8"/>
                    <a:pt x="35" y="8"/>
                  </a:cubicBezTo>
                  <a:cubicBezTo>
                    <a:pt x="36" y="8"/>
                    <a:pt x="36" y="7"/>
                    <a:pt x="35" y="7"/>
                  </a:cubicBezTo>
                  <a:cubicBezTo>
                    <a:pt x="35" y="7"/>
                    <a:pt x="33" y="7"/>
                    <a:pt x="34" y="7"/>
                  </a:cubicBezTo>
                  <a:cubicBezTo>
                    <a:pt x="34" y="7"/>
                    <a:pt x="33" y="9"/>
                    <a:pt x="33" y="8"/>
                  </a:cubicBezTo>
                  <a:cubicBezTo>
                    <a:pt x="32" y="8"/>
                    <a:pt x="32" y="7"/>
                    <a:pt x="32" y="7"/>
                  </a:cubicBezTo>
                  <a:cubicBezTo>
                    <a:pt x="31" y="8"/>
                    <a:pt x="31" y="8"/>
                    <a:pt x="31" y="8"/>
                  </a:cubicBezTo>
                  <a:cubicBezTo>
                    <a:pt x="31" y="7"/>
                    <a:pt x="30" y="7"/>
                    <a:pt x="30" y="7"/>
                  </a:cubicBezTo>
                  <a:cubicBezTo>
                    <a:pt x="30" y="7"/>
                    <a:pt x="30" y="6"/>
                    <a:pt x="29" y="6"/>
                  </a:cubicBezTo>
                  <a:cubicBezTo>
                    <a:pt x="28" y="6"/>
                    <a:pt x="28" y="6"/>
                    <a:pt x="28" y="6"/>
                  </a:cubicBezTo>
                  <a:cubicBezTo>
                    <a:pt x="27" y="7"/>
                    <a:pt x="29" y="7"/>
                    <a:pt x="29" y="7"/>
                  </a:cubicBezTo>
                  <a:cubicBezTo>
                    <a:pt x="29" y="8"/>
                    <a:pt x="29" y="8"/>
                    <a:pt x="29" y="8"/>
                  </a:cubicBezTo>
                  <a:cubicBezTo>
                    <a:pt x="28" y="8"/>
                    <a:pt x="28" y="8"/>
                    <a:pt x="28" y="8"/>
                  </a:cubicBezTo>
                  <a:cubicBezTo>
                    <a:pt x="28" y="9"/>
                    <a:pt x="29" y="9"/>
                    <a:pt x="28" y="9"/>
                  </a:cubicBezTo>
                  <a:cubicBezTo>
                    <a:pt x="28" y="9"/>
                    <a:pt x="28" y="8"/>
                    <a:pt x="28" y="8"/>
                  </a:cubicBezTo>
                  <a:cubicBezTo>
                    <a:pt x="28" y="8"/>
                    <a:pt x="26" y="8"/>
                    <a:pt x="26" y="8"/>
                  </a:cubicBezTo>
                  <a:cubicBezTo>
                    <a:pt x="26" y="8"/>
                    <a:pt x="25" y="9"/>
                    <a:pt x="24" y="8"/>
                  </a:cubicBezTo>
                  <a:cubicBezTo>
                    <a:pt x="24" y="7"/>
                    <a:pt x="24" y="7"/>
                    <a:pt x="24" y="7"/>
                  </a:cubicBezTo>
                  <a:cubicBezTo>
                    <a:pt x="24" y="7"/>
                    <a:pt x="24" y="6"/>
                    <a:pt x="23" y="6"/>
                  </a:cubicBezTo>
                  <a:cubicBezTo>
                    <a:pt x="22" y="7"/>
                    <a:pt x="21" y="7"/>
                    <a:pt x="20" y="8"/>
                  </a:cubicBezTo>
                  <a:cubicBezTo>
                    <a:pt x="20" y="8"/>
                    <a:pt x="20" y="8"/>
                    <a:pt x="20" y="8"/>
                  </a:cubicBezTo>
                  <a:cubicBezTo>
                    <a:pt x="21" y="7"/>
                    <a:pt x="21" y="7"/>
                    <a:pt x="21" y="7"/>
                  </a:cubicBezTo>
                  <a:cubicBezTo>
                    <a:pt x="21" y="7"/>
                    <a:pt x="22" y="7"/>
                    <a:pt x="23" y="7"/>
                  </a:cubicBezTo>
                  <a:cubicBezTo>
                    <a:pt x="23" y="7"/>
                    <a:pt x="23" y="7"/>
                    <a:pt x="23" y="7"/>
                  </a:cubicBezTo>
                  <a:cubicBezTo>
                    <a:pt x="23" y="7"/>
                    <a:pt x="24" y="8"/>
                    <a:pt x="24" y="8"/>
                  </a:cubicBezTo>
                  <a:cubicBezTo>
                    <a:pt x="23" y="8"/>
                    <a:pt x="23" y="8"/>
                    <a:pt x="23" y="8"/>
                  </a:cubicBezTo>
                  <a:cubicBezTo>
                    <a:pt x="22" y="8"/>
                    <a:pt x="22" y="8"/>
                    <a:pt x="22" y="8"/>
                  </a:cubicBezTo>
                  <a:cubicBezTo>
                    <a:pt x="22" y="9"/>
                    <a:pt x="22" y="9"/>
                    <a:pt x="22" y="9"/>
                  </a:cubicBezTo>
                  <a:cubicBezTo>
                    <a:pt x="21" y="9"/>
                    <a:pt x="21" y="8"/>
                    <a:pt x="20" y="8"/>
                  </a:cubicBezTo>
                  <a:cubicBezTo>
                    <a:pt x="19" y="8"/>
                    <a:pt x="19" y="8"/>
                    <a:pt x="19" y="8"/>
                  </a:cubicBezTo>
                  <a:cubicBezTo>
                    <a:pt x="15" y="10"/>
                    <a:pt x="12" y="13"/>
                    <a:pt x="10" y="17"/>
                  </a:cubicBezTo>
                  <a:cubicBezTo>
                    <a:pt x="10" y="18"/>
                    <a:pt x="10" y="18"/>
                    <a:pt x="10" y="18"/>
                  </a:cubicBezTo>
                  <a:cubicBezTo>
                    <a:pt x="11" y="18"/>
                    <a:pt x="10" y="19"/>
                    <a:pt x="11" y="18"/>
                  </a:cubicBezTo>
                  <a:cubicBezTo>
                    <a:pt x="11" y="19"/>
                    <a:pt x="11" y="19"/>
                    <a:pt x="11" y="19"/>
                  </a:cubicBezTo>
                  <a:cubicBezTo>
                    <a:pt x="13" y="20"/>
                    <a:pt x="13" y="20"/>
                    <a:pt x="13" y="20"/>
                  </a:cubicBezTo>
                  <a:cubicBezTo>
                    <a:pt x="14" y="21"/>
                    <a:pt x="14" y="21"/>
                    <a:pt x="14" y="21"/>
                  </a:cubicBezTo>
                  <a:cubicBezTo>
                    <a:pt x="13" y="22"/>
                    <a:pt x="13" y="22"/>
                    <a:pt x="13" y="22"/>
                  </a:cubicBezTo>
                  <a:cubicBezTo>
                    <a:pt x="13" y="21"/>
                    <a:pt x="13" y="21"/>
                    <a:pt x="13" y="21"/>
                  </a:cubicBezTo>
                  <a:cubicBezTo>
                    <a:pt x="12" y="21"/>
                    <a:pt x="13" y="22"/>
                    <a:pt x="13" y="22"/>
                  </a:cubicBezTo>
                  <a:cubicBezTo>
                    <a:pt x="12" y="22"/>
                    <a:pt x="13" y="25"/>
                    <a:pt x="12" y="26"/>
                  </a:cubicBezTo>
                  <a:cubicBezTo>
                    <a:pt x="13" y="26"/>
                    <a:pt x="13" y="26"/>
                    <a:pt x="13" y="26"/>
                  </a:cubicBezTo>
                  <a:cubicBezTo>
                    <a:pt x="12" y="26"/>
                    <a:pt x="13" y="28"/>
                    <a:pt x="14" y="28"/>
                  </a:cubicBezTo>
                  <a:cubicBezTo>
                    <a:pt x="13" y="28"/>
                    <a:pt x="15" y="30"/>
                    <a:pt x="15" y="30"/>
                  </a:cubicBezTo>
                  <a:cubicBezTo>
                    <a:pt x="15" y="30"/>
                    <a:pt x="16" y="31"/>
                    <a:pt x="16" y="31"/>
                  </a:cubicBezTo>
                  <a:cubicBezTo>
                    <a:pt x="17" y="32"/>
                    <a:pt x="17" y="32"/>
                    <a:pt x="17" y="33"/>
                  </a:cubicBezTo>
                  <a:cubicBezTo>
                    <a:pt x="17" y="33"/>
                    <a:pt x="18" y="34"/>
                    <a:pt x="18" y="35"/>
                  </a:cubicBezTo>
                  <a:cubicBezTo>
                    <a:pt x="18" y="35"/>
                    <a:pt x="18" y="35"/>
                    <a:pt x="18" y="35"/>
                  </a:cubicBezTo>
                  <a:cubicBezTo>
                    <a:pt x="18" y="35"/>
                    <a:pt x="19" y="35"/>
                    <a:pt x="19" y="36"/>
                  </a:cubicBezTo>
                  <a:cubicBezTo>
                    <a:pt x="19" y="36"/>
                    <a:pt x="19" y="37"/>
                    <a:pt x="20" y="37"/>
                  </a:cubicBezTo>
                  <a:cubicBezTo>
                    <a:pt x="20" y="36"/>
                    <a:pt x="19" y="35"/>
                    <a:pt x="19" y="34"/>
                  </a:cubicBezTo>
                  <a:cubicBezTo>
                    <a:pt x="18" y="34"/>
                    <a:pt x="18" y="34"/>
                    <a:pt x="18" y="33"/>
                  </a:cubicBezTo>
                  <a:cubicBezTo>
                    <a:pt x="18" y="33"/>
                    <a:pt x="18" y="32"/>
                    <a:pt x="18" y="32"/>
                  </a:cubicBezTo>
                  <a:cubicBezTo>
                    <a:pt x="19" y="32"/>
                    <a:pt x="19" y="32"/>
                    <a:pt x="19" y="32"/>
                  </a:cubicBezTo>
                  <a:cubicBezTo>
                    <a:pt x="18" y="33"/>
                    <a:pt x="20" y="35"/>
                    <a:pt x="20" y="35"/>
                  </a:cubicBezTo>
                  <a:cubicBezTo>
                    <a:pt x="20" y="35"/>
                    <a:pt x="21" y="37"/>
                    <a:pt x="21" y="37"/>
                  </a:cubicBezTo>
                  <a:cubicBezTo>
                    <a:pt x="21" y="37"/>
                    <a:pt x="22" y="37"/>
                    <a:pt x="22" y="38"/>
                  </a:cubicBezTo>
                  <a:cubicBezTo>
                    <a:pt x="23" y="38"/>
                    <a:pt x="23" y="39"/>
                    <a:pt x="23" y="40"/>
                  </a:cubicBezTo>
                  <a:cubicBezTo>
                    <a:pt x="23" y="41"/>
                    <a:pt x="24" y="41"/>
                    <a:pt x="25" y="41"/>
                  </a:cubicBezTo>
                  <a:cubicBezTo>
                    <a:pt x="26" y="42"/>
                    <a:pt x="26" y="42"/>
                    <a:pt x="27" y="42"/>
                  </a:cubicBezTo>
                  <a:cubicBezTo>
                    <a:pt x="28" y="43"/>
                    <a:pt x="28" y="42"/>
                    <a:pt x="28" y="42"/>
                  </a:cubicBezTo>
                  <a:cubicBezTo>
                    <a:pt x="30" y="42"/>
                    <a:pt x="30" y="43"/>
                    <a:pt x="31" y="44"/>
                  </a:cubicBezTo>
                  <a:cubicBezTo>
                    <a:pt x="31" y="44"/>
                    <a:pt x="32" y="44"/>
                    <a:pt x="33" y="44"/>
                  </a:cubicBezTo>
                  <a:cubicBezTo>
                    <a:pt x="34" y="46"/>
                    <a:pt x="34" y="46"/>
                    <a:pt x="34" y="46"/>
                  </a:cubicBezTo>
                  <a:cubicBezTo>
                    <a:pt x="34" y="46"/>
                    <a:pt x="35" y="47"/>
                    <a:pt x="35" y="47"/>
                  </a:cubicBezTo>
                  <a:cubicBezTo>
                    <a:pt x="35" y="47"/>
                    <a:pt x="35" y="47"/>
                    <a:pt x="35" y="47"/>
                  </a:cubicBezTo>
                  <a:cubicBezTo>
                    <a:pt x="35" y="47"/>
                    <a:pt x="36" y="48"/>
                    <a:pt x="36" y="48"/>
                  </a:cubicBezTo>
                  <a:cubicBezTo>
                    <a:pt x="37" y="48"/>
                    <a:pt x="37" y="47"/>
                    <a:pt x="37" y="47"/>
                  </a:cubicBezTo>
                  <a:cubicBezTo>
                    <a:pt x="36" y="47"/>
                    <a:pt x="36" y="47"/>
                    <a:pt x="35" y="46"/>
                  </a:cubicBezTo>
                  <a:cubicBezTo>
                    <a:pt x="35" y="46"/>
                    <a:pt x="34" y="45"/>
                    <a:pt x="35" y="45"/>
                  </a:cubicBezTo>
                  <a:cubicBezTo>
                    <a:pt x="36" y="45"/>
                    <a:pt x="35" y="44"/>
                    <a:pt x="35" y="43"/>
                  </a:cubicBezTo>
                  <a:cubicBezTo>
                    <a:pt x="35" y="43"/>
                    <a:pt x="34" y="43"/>
                    <a:pt x="34" y="42"/>
                  </a:cubicBezTo>
                  <a:cubicBezTo>
                    <a:pt x="34" y="43"/>
                    <a:pt x="33" y="42"/>
                    <a:pt x="33" y="42"/>
                  </a:cubicBezTo>
                  <a:cubicBezTo>
                    <a:pt x="33" y="42"/>
                    <a:pt x="33" y="42"/>
                    <a:pt x="33" y="42"/>
                  </a:cubicBezTo>
                  <a:cubicBezTo>
                    <a:pt x="32" y="42"/>
                    <a:pt x="32" y="42"/>
                    <a:pt x="32" y="42"/>
                  </a:cubicBezTo>
                  <a:cubicBezTo>
                    <a:pt x="32" y="42"/>
                    <a:pt x="32" y="41"/>
                    <a:pt x="32" y="41"/>
                  </a:cubicBezTo>
                  <a:cubicBezTo>
                    <a:pt x="33" y="40"/>
                    <a:pt x="34" y="39"/>
                    <a:pt x="32" y="39"/>
                  </a:cubicBezTo>
                  <a:cubicBezTo>
                    <a:pt x="31" y="39"/>
                    <a:pt x="31" y="39"/>
                    <a:pt x="31" y="40"/>
                  </a:cubicBezTo>
                  <a:cubicBezTo>
                    <a:pt x="31" y="40"/>
                    <a:pt x="31" y="40"/>
                    <a:pt x="30" y="41"/>
                  </a:cubicBezTo>
                  <a:cubicBezTo>
                    <a:pt x="30" y="41"/>
                    <a:pt x="29" y="41"/>
                    <a:pt x="28" y="41"/>
                  </a:cubicBezTo>
                  <a:cubicBezTo>
                    <a:pt x="28" y="40"/>
                    <a:pt x="27" y="39"/>
                    <a:pt x="27" y="38"/>
                  </a:cubicBezTo>
                  <a:cubicBezTo>
                    <a:pt x="27" y="37"/>
                    <a:pt x="28" y="36"/>
                    <a:pt x="27" y="35"/>
                  </a:cubicBezTo>
                  <a:cubicBezTo>
                    <a:pt x="28" y="34"/>
                    <a:pt x="28" y="34"/>
                    <a:pt x="28" y="34"/>
                  </a:cubicBezTo>
                  <a:cubicBezTo>
                    <a:pt x="28" y="34"/>
                    <a:pt x="28" y="34"/>
                    <a:pt x="29" y="34"/>
                  </a:cubicBezTo>
                  <a:cubicBezTo>
                    <a:pt x="28" y="33"/>
                    <a:pt x="28" y="33"/>
                    <a:pt x="28" y="33"/>
                  </a:cubicBezTo>
                  <a:cubicBezTo>
                    <a:pt x="29" y="34"/>
                    <a:pt x="30" y="33"/>
                    <a:pt x="30" y="33"/>
                  </a:cubicBezTo>
                  <a:cubicBezTo>
                    <a:pt x="31" y="34"/>
                    <a:pt x="31" y="34"/>
                    <a:pt x="31" y="33"/>
                  </a:cubicBezTo>
                  <a:cubicBezTo>
                    <a:pt x="31" y="32"/>
                    <a:pt x="31" y="32"/>
                    <a:pt x="31" y="32"/>
                  </a:cubicBezTo>
                  <a:cubicBezTo>
                    <a:pt x="31" y="33"/>
                    <a:pt x="32" y="33"/>
                    <a:pt x="32" y="33"/>
                  </a:cubicBezTo>
                  <a:cubicBezTo>
                    <a:pt x="33" y="33"/>
                    <a:pt x="33" y="33"/>
                    <a:pt x="34" y="33"/>
                  </a:cubicBezTo>
                  <a:cubicBezTo>
                    <a:pt x="34" y="33"/>
                    <a:pt x="34" y="34"/>
                    <a:pt x="35" y="33"/>
                  </a:cubicBezTo>
                  <a:cubicBezTo>
                    <a:pt x="35" y="34"/>
                    <a:pt x="35" y="34"/>
                    <a:pt x="35" y="34"/>
                  </a:cubicBezTo>
                  <a:cubicBezTo>
                    <a:pt x="35" y="35"/>
                    <a:pt x="36" y="36"/>
                    <a:pt x="36" y="36"/>
                  </a:cubicBezTo>
                  <a:cubicBezTo>
                    <a:pt x="37" y="37"/>
                    <a:pt x="37" y="35"/>
                    <a:pt x="37" y="35"/>
                  </a:cubicBezTo>
                  <a:cubicBezTo>
                    <a:pt x="37" y="33"/>
                    <a:pt x="37" y="33"/>
                    <a:pt x="37" y="33"/>
                  </a:cubicBezTo>
                  <a:cubicBezTo>
                    <a:pt x="35" y="33"/>
                    <a:pt x="36" y="32"/>
                    <a:pt x="37" y="31"/>
                  </a:cubicBezTo>
                  <a:cubicBezTo>
                    <a:pt x="37" y="31"/>
                    <a:pt x="38" y="31"/>
                    <a:pt x="38" y="30"/>
                  </a:cubicBezTo>
                  <a:cubicBezTo>
                    <a:pt x="38" y="30"/>
                    <a:pt x="39" y="30"/>
                    <a:pt x="39" y="29"/>
                  </a:cubicBezTo>
                  <a:cubicBezTo>
                    <a:pt x="39" y="29"/>
                    <a:pt x="39" y="29"/>
                    <a:pt x="39" y="29"/>
                  </a:cubicBezTo>
                  <a:cubicBezTo>
                    <a:pt x="38" y="28"/>
                    <a:pt x="38" y="28"/>
                    <a:pt x="38" y="28"/>
                  </a:cubicBezTo>
                  <a:cubicBezTo>
                    <a:pt x="38" y="28"/>
                    <a:pt x="38" y="28"/>
                    <a:pt x="38" y="28"/>
                  </a:cubicBezTo>
                  <a:cubicBezTo>
                    <a:pt x="39" y="27"/>
                    <a:pt x="39" y="27"/>
                    <a:pt x="39" y="27"/>
                  </a:cubicBezTo>
                  <a:cubicBezTo>
                    <a:pt x="40" y="27"/>
                    <a:pt x="40" y="27"/>
                    <a:pt x="40" y="26"/>
                  </a:cubicBezTo>
                  <a:cubicBezTo>
                    <a:pt x="40" y="26"/>
                    <a:pt x="41" y="26"/>
                    <a:pt x="42" y="25"/>
                  </a:cubicBezTo>
                  <a:cubicBezTo>
                    <a:pt x="42" y="26"/>
                    <a:pt x="42" y="25"/>
                    <a:pt x="42" y="24"/>
                  </a:cubicBezTo>
                  <a:cubicBezTo>
                    <a:pt x="42" y="24"/>
                    <a:pt x="43" y="24"/>
                    <a:pt x="43" y="24"/>
                  </a:cubicBezTo>
                  <a:cubicBezTo>
                    <a:pt x="44" y="23"/>
                    <a:pt x="44" y="23"/>
                    <a:pt x="44" y="23"/>
                  </a:cubicBezTo>
                  <a:cubicBezTo>
                    <a:pt x="45" y="23"/>
                    <a:pt x="46" y="22"/>
                    <a:pt x="45" y="22"/>
                  </a:cubicBezTo>
                  <a:cubicBezTo>
                    <a:pt x="45" y="21"/>
                    <a:pt x="45" y="21"/>
                    <a:pt x="44" y="21"/>
                  </a:cubicBezTo>
                  <a:cubicBezTo>
                    <a:pt x="45" y="21"/>
                    <a:pt x="45" y="21"/>
                    <a:pt x="45" y="21"/>
                  </a:cubicBezTo>
                  <a:cubicBezTo>
                    <a:pt x="46" y="21"/>
                    <a:pt x="45" y="21"/>
                    <a:pt x="45" y="20"/>
                  </a:cubicBezTo>
                  <a:cubicBezTo>
                    <a:pt x="44" y="20"/>
                    <a:pt x="43" y="21"/>
                    <a:pt x="43" y="21"/>
                  </a:cubicBezTo>
                  <a:cubicBezTo>
                    <a:pt x="43" y="21"/>
                    <a:pt x="43" y="22"/>
                    <a:pt x="42" y="22"/>
                  </a:cubicBezTo>
                  <a:close/>
                  <a:moveTo>
                    <a:pt x="51" y="49"/>
                  </a:moveTo>
                  <a:cubicBezTo>
                    <a:pt x="50" y="49"/>
                    <a:pt x="50" y="49"/>
                    <a:pt x="50" y="49"/>
                  </a:cubicBezTo>
                  <a:cubicBezTo>
                    <a:pt x="49" y="49"/>
                    <a:pt x="49" y="49"/>
                    <a:pt x="49" y="49"/>
                  </a:cubicBezTo>
                  <a:cubicBezTo>
                    <a:pt x="49" y="48"/>
                    <a:pt x="48" y="47"/>
                    <a:pt x="47" y="47"/>
                  </a:cubicBezTo>
                  <a:cubicBezTo>
                    <a:pt x="47" y="47"/>
                    <a:pt x="46" y="46"/>
                    <a:pt x="46" y="46"/>
                  </a:cubicBezTo>
                  <a:cubicBezTo>
                    <a:pt x="45" y="47"/>
                    <a:pt x="45" y="47"/>
                    <a:pt x="45" y="47"/>
                  </a:cubicBezTo>
                  <a:cubicBezTo>
                    <a:pt x="44" y="46"/>
                    <a:pt x="44" y="46"/>
                    <a:pt x="43" y="46"/>
                  </a:cubicBezTo>
                  <a:cubicBezTo>
                    <a:pt x="43" y="46"/>
                    <a:pt x="42" y="45"/>
                    <a:pt x="42" y="46"/>
                  </a:cubicBezTo>
                  <a:cubicBezTo>
                    <a:pt x="41" y="47"/>
                    <a:pt x="41" y="47"/>
                    <a:pt x="41" y="47"/>
                  </a:cubicBezTo>
                  <a:cubicBezTo>
                    <a:pt x="41" y="46"/>
                    <a:pt x="42" y="46"/>
                    <a:pt x="41" y="45"/>
                  </a:cubicBezTo>
                  <a:cubicBezTo>
                    <a:pt x="41" y="45"/>
                    <a:pt x="40" y="46"/>
                    <a:pt x="40" y="46"/>
                  </a:cubicBezTo>
                  <a:cubicBezTo>
                    <a:pt x="39" y="46"/>
                    <a:pt x="39" y="46"/>
                    <a:pt x="39" y="46"/>
                  </a:cubicBezTo>
                  <a:cubicBezTo>
                    <a:pt x="39" y="47"/>
                    <a:pt x="39" y="47"/>
                    <a:pt x="39" y="47"/>
                  </a:cubicBezTo>
                  <a:cubicBezTo>
                    <a:pt x="38" y="47"/>
                    <a:pt x="38" y="47"/>
                    <a:pt x="38" y="47"/>
                  </a:cubicBezTo>
                  <a:cubicBezTo>
                    <a:pt x="38" y="48"/>
                    <a:pt x="38" y="49"/>
                    <a:pt x="38" y="50"/>
                  </a:cubicBezTo>
                  <a:cubicBezTo>
                    <a:pt x="38" y="50"/>
                    <a:pt x="38" y="51"/>
                    <a:pt x="38" y="52"/>
                  </a:cubicBezTo>
                  <a:cubicBezTo>
                    <a:pt x="37" y="52"/>
                    <a:pt x="36" y="53"/>
                    <a:pt x="36" y="53"/>
                  </a:cubicBezTo>
                  <a:cubicBezTo>
                    <a:pt x="36" y="54"/>
                    <a:pt x="36" y="54"/>
                    <a:pt x="37" y="55"/>
                  </a:cubicBezTo>
                  <a:cubicBezTo>
                    <a:pt x="37" y="55"/>
                    <a:pt x="36" y="56"/>
                    <a:pt x="36" y="56"/>
                  </a:cubicBezTo>
                  <a:cubicBezTo>
                    <a:pt x="36" y="57"/>
                    <a:pt x="36" y="57"/>
                    <a:pt x="36" y="57"/>
                  </a:cubicBezTo>
                  <a:cubicBezTo>
                    <a:pt x="42" y="56"/>
                    <a:pt x="47" y="53"/>
                    <a:pt x="5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0" name="Freeform 76"/>
            <p:cNvSpPr>
              <a:spLocks noEditPoints="1"/>
            </p:cNvSpPr>
            <p:nvPr/>
          </p:nvSpPr>
          <p:spPr bwMode="auto">
            <a:xfrm>
              <a:off x="6004984" y="2980267"/>
              <a:ext cx="110067" cy="97367"/>
            </a:xfrm>
            <a:custGeom>
              <a:avLst/>
              <a:gdLst>
                <a:gd name="T0" fmla="*/ 4 w 44"/>
                <a:gd name="T1" fmla="*/ 6 h 39"/>
                <a:gd name="T2" fmla="*/ 4 w 44"/>
                <a:gd name="T3" fmla="*/ 38 h 39"/>
                <a:gd name="T4" fmla="*/ 4 w 44"/>
                <a:gd name="T5" fmla="*/ 39 h 39"/>
                <a:gd name="T6" fmla="*/ 2 w 44"/>
                <a:gd name="T7" fmla="*/ 39 h 39"/>
                <a:gd name="T8" fmla="*/ 1 w 44"/>
                <a:gd name="T9" fmla="*/ 38 h 39"/>
                <a:gd name="T10" fmla="*/ 1 w 44"/>
                <a:gd name="T11" fmla="*/ 6 h 39"/>
                <a:gd name="T12" fmla="*/ 0 w 44"/>
                <a:gd name="T13" fmla="*/ 3 h 39"/>
                <a:gd name="T14" fmla="*/ 3 w 44"/>
                <a:gd name="T15" fmla="*/ 0 h 39"/>
                <a:gd name="T16" fmla="*/ 6 w 44"/>
                <a:gd name="T17" fmla="*/ 3 h 39"/>
                <a:gd name="T18" fmla="*/ 4 w 44"/>
                <a:gd name="T19" fmla="*/ 6 h 39"/>
                <a:gd name="T20" fmla="*/ 44 w 44"/>
                <a:gd name="T21" fmla="*/ 24 h 39"/>
                <a:gd name="T22" fmla="*/ 42 w 44"/>
                <a:gd name="T23" fmla="*/ 26 h 39"/>
                <a:gd name="T24" fmla="*/ 33 w 44"/>
                <a:gd name="T25" fmla="*/ 29 h 39"/>
                <a:gd name="T26" fmla="*/ 20 w 44"/>
                <a:gd name="T27" fmla="*/ 25 h 39"/>
                <a:gd name="T28" fmla="*/ 9 w 44"/>
                <a:gd name="T29" fmla="*/ 29 h 39"/>
                <a:gd name="T30" fmla="*/ 8 w 44"/>
                <a:gd name="T31" fmla="*/ 29 h 39"/>
                <a:gd name="T32" fmla="*/ 6 w 44"/>
                <a:gd name="T33" fmla="*/ 28 h 39"/>
                <a:gd name="T34" fmla="*/ 6 w 44"/>
                <a:gd name="T35" fmla="*/ 9 h 39"/>
                <a:gd name="T36" fmla="*/ 7 w 44"/>
                <a:gd name="T37" fmla="*/ 7 h 39"/>
                <a:gd name="T38" fmla="*/ 9 w 44"/>
                <a:gd name="T39" fmla="*/ 6 h 39"/>
                <a:gd name="T40" fmla="*/ 20 w 44"/>
                <a:gd name="T41" fmla="*/ 3 h 39"/>
                <a:gd name="T42" fmla="*/ 30 w 44"/>
                <a:gd name="T43" fmla="*/ 6 h 39"/>
                <a:gd name="T44" fmla="*/ 33 w 44"/>
                <a:gd name="T45" fmla="*/ 7 h 39"/>
                <a:gd name="T46" fmla="*/ 42 w 44"/>
                <a:gd name="T47" fmla="*/ 3 h 39"/>
                <a:gd name="T48" fmla="*/ 44 w 44"/>
                <a:gd name="T49" fmla="*/ 5 h 39"/>
                <a:gd name="T50" fmla="*/ 44 w 44"/>
                <a:gd name="T5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39">
                  <a:moveTo>
                    <a:pt x="4" y="6"/>
                  </a:moveTo>
                  <a:cubicBezTo>
                    <a:pt x="4" y="38"/>
                    <a:pt x="4" y="38"/>
                    <a:pt x="4" y="38"/>
                  </a:cubicBezTo>
                  <a:cubicBezTo>
                    <a:pt x="4" y="39"/>
                    <a:pt x="4" y="39"/>
                    <a:pt x="4" y="39"/>
                  </a:cubicBezTo>
                  <a:cubicBezTo>
                    <a:pt x="2" y="39"/>
                    <a:pt x="2" y="39"/>
                    <a:pt x="2" y="39"/>
                  </a:cubicBezTo>
                  <a:cubicBezTo>
                    <a:pt x="2" y="39"/>
                    <a:pt x="1" y="39"/>
                    <a:pt x="1" y="38"/>
                  </a:cubicBezTo>
                  <a:cubicBezTo>
                    <a:pt x="1" y="6"/>
                    <a:pt x="1" y="6"/>
                    <a:pt x="1" y="6"/>
                  </a:cubicBezTo>
                  <a:cubicBezTo>
                    <a:pt x="0" y="5"/>
                    <a:pt x="0" y="4"/>
                    <a:pt x="0" y="3"/>
                  </a:cubicBezTo>
                  <a:cubicBezTo>
                    <a:pt x="0" y="1"/>
                    <a:pt x="1" y="0"/>
                    <a:pt x="3" y="0"/>
                  </a:cubicBezTo>
                  <a:cubicBezTo>
                    <a:pt x="5" y="0"/>
                    <a:pt x="6" y="1"/>
                    <a:pt x="6" y="3"/>
                  </a:cubicBezTo>
                  <a:cubicBezTo>
                    <a:pt x="6" y="4"/>
                    <a:pt x="5" y="5"/>
                    <a:pt x="4" y="6"/>
                  </a:cubicBezTo>
                  <a:close/>
                  <a:moveTo>
                    <a:pt x="44" y="24"/>
                  </a:moveTo>
                  <a:cubicBezTo>
                    <a:pt x="44" y="25"/>
                    <a:pt x="43" y="26"/>
                    <a:pt x="42" y="26"/>
                  </a:cubicBezTo>
                  <a:cubicBezTo>
                    <a:pt x="39" y="28"/>
                    <a:pt x="36" y="29"/>
                    <a:pt x="33" y="29"/>
                  </a:cubicBezTo>
                  <a:cubicBezTo>
                    <a:pt x="28" y="29"/>
                    <a:pt x="26" y="25"/>
                    <a:pt x="20" y="25"/>
                  </a:cubicBezTo>
                  <a:cubicBezTo>
                    <a:pt x="16" y="25"/>
                    <a:pt x="12" y="27"/>
                    <a:pt x="9" y="29"/>
                  </a:cubicBezTo>
                  <a:cubicBezTo>
                    <a:pt x="8" y="29"/>
                    <a:pt x="8" y="29"/>
                    <a:pt x="8" y="29"/>
                  </a:cubicBezTo>
                  <a:cubicBezTo>
                    <a:pt x="7" y="29"/>
                    <a:pt x="6" y="29"/>
                    <a:pt x="6" y="28"/>
                  </a:cubicBezTo>
                  <a:cubicBezTo>
                    <a:pt x="6" y="9"/>
                    <a:pt x="6" y="9"/>
                    <a:pt x="6" y="9"/>
                  </a:cubicBezTo>
                  <a:cubicBezTo>
                    <a:pt x="6" y="8"/>
                    <a:pt x="6" y="8"/>
                    <a:pt x="7" y="7"/>
                  </a:cubicBezTo>
                  <a:cubicBezTo>
                    <a:pt x="8" y="7"/>
                    <a:pt x="8" y="7"/>
                    <a:pt x="9" y="6"/>
                  </a:cubicBezTo>
                  <a:cubicBezTo>
                    <a:pt x="12" y="5"/>
                    <a:pt x="16" y="3"/>
                    <a:pt x="20" y="3"/>
                  </a:cubicBezTo>
                  <a:cubicBezTo>
                    <a:pt x="24" y="3"/>
                    <a:pt x="27" y="5"/>
                    <a:pt x="30" y="6"/>
                  </a:cubicBezTo>
                  <a:cubicBezTo>
                    <a:pt x="31" y="7"/>
                    <a:pt x="32" y="7"/>
                    <a:pt x="33" y="7"/>
                  </a:cubicBezTo>
                  <a:cubicBezTo>
                    <a:pt x="37" y="7"/>
                    <a:pt x="41" y="3"/>
                    <a:pt x="42" y="3"/>
                  </a:cubicBezTo>
                  <a:cubicBezTo>
                    <a:pt x="43" y="3"/>
                    <a:pt x="44" y="4"/>
                    <a:pt x="44" y="5"/>
                  </a:cubicBezTo>
                  <a:lnTo>
                    <a:pt x="4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1" name="Freeform 77"/>
            <p:cNvSpPr>
              <a:spLocks noEditPoints="1"/>
            </p:cNvSpPr>
            <p:nvPr/>
          </p:nvSpPr>
          <p:spPr bwMode="auto">
            <a:xfrm>
              <a:off x="6551085" y="4275667"/>
              <a:ext cx="156633" cy="143933"/>
            </a:xfrm>
            <a:custGeom>
              <a:avLst/>
              <a:gdLst>
                <a:gd name="T0" fmla="*/ 63 w 63"/>
                <a:gd name="T1" fmla="*/ 18 h 58"/>
                <a:gd name="T2" fmla="*/ 42 w 63"/>
                <a:gd name="T3" fmla="*/ 34 h 58"/>
                <a:gd name="T4" fmla="*/ 39 w 63"/>
                <a:gd name="T5" fmla="*/ 38 h 58"/>
                <a:gd name="T6" fmla="*/ 36 w 63"/>
                <a:gd name="T7" fmla="*/ 44 h 58"/>
                <a:gd name="T8" fmla="*/ 41 w 63"/>
                <a:gd name="T9" fmla="*/ 49 h 58"/>
                <a:gd name="T10" fmla="*/ 48 w 63"/>
                <a:gd name="T11" fmla="*/ 55 h 58"/>
                <a:gd name="T12" fmla="*/ 48 w 63"/>
                <a:gd name="T13" fmla="*/ 57 h 58"/>
                <a:gd name="T14" fmla="*/ 47 w 63"/>
                <a:gd name="T15" fmla="*/ 58 h 58"/>
                <a:gd name="T16" fmla="*/ 16 w 63"/>
                <a:gd name="T17" fmla="*/ 58 h 58"/>
                <a:gd name="T18" fmla="*/ 14 w 63"/>
                <a:gd name="T19" fmla="*/ 57 h 58"/>
                <a:gd name="T20" fmla="*/ 14 w 63"/>
                <a:gd name="T21" fmla="*/ 55 h 58"/>
                <a:gd name="T22" fmla="*/ 22 w 63"/>
                <a:gd name="T23" fmla="*/ 49 h 58"/>
                <a:gd name="T24" fmla="*/ 27 w 63"/>
                <a:gd name="T25" fmla="*/ 44 h 58"/>
                <a:gd name="T26" fmla="*/ 24 w 63"/>
                <a:gd name="T27" fmla="*/ 38 h 58"/>
                <a:gd name="T28" fmla="*/ 20 w 63"/>
                <a:gd name="T29" fmla="*/ 34 h 58"/>
                <a:gd name="T30" fmla="*/ 0 w 63"/>
                <a:gd name="T31" fmla="*/ 18 h 58"/>
                <a:gd name="T32" fmla="*/ 0 w 63"/>
                <a:gd name="T33" fmla="*/ 13 h 58"/>
                <a:gd name="T34" fmla="*/ 4 w 63"/>
                <a:gd name="T35" fmla="*/ 10 h 58"/>
                <a:gd name="T36" fmla="*/ 14 w 63"/>
                <a:gd name="T37" fmla="*/ 10 h 58"/>
                <a:gd name="T38" fmla="*/ 14 w 63"/>
                <a:gd name="T39" fmla="*/ 6 h 58"/>
                <a:gd name="T40" fmla="*/ 21 w 63"/>
                <a:gd name="T41" fmla="*/ 0 h 58"/>
                <a:gd name="T42" fmla="*/ 42 w 63"/>
                <a:gd name="T43" fmla="*/ 0 h 58"/>
                <a:gd name="T44" fmla="*/ 48 w 63"/>
                <a:gd name="T45" fmla="*/ 6 h 58"/>
                <a:gd name="T46" fmla="*/ 48 w 63"/>
                <a:gd name="T47" fmla="*/ 10 h 58"/>
                <a:gd name="T48" fmla="*/ 59 w 63"/>
                <a:gd name="T49" fmla="*/ 10 h 58"/>
                <a:gd name="T50" fmla="*/ 63 w 63"/>
                <a:gd name="T51" fmla="*/ 13 h 58"/>
                <a:gd name="T52" fmla="*/ 63 w 63"/>
                <a:gd name="T53" fmla="*/ 18 h 58"/>
                <a:gd name="T54" fmla="*/ 14 w 63"/>
                <a:gd name="T55" fmla="*/ 15 h 58"/>
                <a:gd name="T56" fmla="*/ 5 w 63"/>
                <a:gd name="T57" fmla="*/ 15 h 58"/>
                <a:gd name="T58" fmla="*/ 5 w 63"/>
                <a:gd name="T59" fmla="*/ 18 h 58"/>
                <a:gd name="T60" fmla="*/ 17 w 63"/>
                <a:gd name="T61" fmla="*/ 29 h 58"/>
                <a:gd name="T62" fmla="*/ 14 w 63"/>
                <a:gd name="T63" fmla="*/ 15 h 58"/>
                <a:gd name="T64" fmla="*/ 58 w 63"/>
                <a:gd name="T65" fmla="*/ 15 h 58"/>
                <a:gd name="T66" fmla="*/ 48 w 63"/>
                <a:gd name="T67" fmla="*/ 15 h 58"/>
                <a:gd name="T68" fmla="*/ 46 w 63"/>
                <a:gd name="T69" fmla="*/ 29 h 58"/>
                <a:gd name="T70" fmla="*/ 58 w 63"/>
                <a:gd name="T71" fmla="*/ 18 h 58"/>
                <a:gd name="T72" fmla="*/ 58 w 63"/>
                <a:gd name="T73" fmla="*/ 1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58">
                  <a:moveTo>
                    <a:pt x="63" y="18"/>
                  </a:moveTo>
                  <a:cubicBezTo>
                    <a:pt x="63" y="25"/>
                    <a:pt x="54" y="33"/>
                    <a:pt x="42" y="34"/>
                  </a:cubicBezTo>
                  <a:cubicBezTo>
                    <a:pt x="41" y="36"/>
                    <a:pt x="40" y="37"/>
                    <a:pt x="39" y="38"/>
                  </a:cubicBezTo>
                  <a:cubicBezTo>
                    <a:pt x="37" y="39"/>
                    <a:pt x="36" y="41"/>
                    <a:pt x="36" y="44"/>
                  </a:cubicBezTo>
                  <a:cubicBezTo>
                    <a:pt x="36" y="46"/>
                    <a:pt x="38" y="49"/>
                    <a:pt x="41" y="49"/>
                  </a:cubicBezTo>
                  <a:cubicBezTo>
                    <a:pt x="45" y="49"/>
                    <a:pt x="48" y="51"/>
                    <a:pt x="48" y="55"/>
                  </a:cubicBezTo>
                  <a:cubicBezTo>
                    <a:pt x="48" y="57"/>
                    <a:pt x="48" y="57"/>
                    <a:pt x="48" y="57"/>
                  </a:cubicBezTo>
                  <a:cubicBezTo>
                    <a:pt x="48" y="58"/>
                    <a:pt x="48" y="58"/>
                    <a:pt x="47" y="58"/>
                  </a:cubicBezTo>
                  <a:cubicBezTo>
                    <a:pt x="16" y="58"/>
                    <a:pt x="16" y="58"/>
                    <a:pt x="16" y="58"/>
                  </a:cubicBezTo>
                  <a:cubicBezTo>
                    <a:pt x="15" y="58"/>
                    <a:pt x="14" y="58"/>
                    <a:pt x="14" y="57"/>
                  </a:cubicBezTo>
                  <a:cubicBezTo>
                    <a:pt x="14" y="55"/>
                    <a:pt x="14" y="55"/>
                    <a:pt x="14" y="55"/>
                  </a:cubicBezTo>
                  <a:cubicBezTo>
                    <a:pt x="14" y="51"/>
                    <a:pt x="18" y="49"/>
                    <a:pt x="22" y="49"/>
                  </a:cubicBezTo>
                  <a:cubicBezTo>
                    <a:pt x="25" y="49"/>
                    <a:pt x="27" y="46"/>
                    <a:pt x="27" y="44"/>
                  </a:cubicBezTo>
                  <a:cubicBezTo>
                    <a:pt x="27" y="41"/>
                    <a:pt x="26" y="39"/>
                    <a:pt x="24" y="38"/>
                  </a:cubicBezTo>
                  <a:cubicBezTo>
                    <a:pt x="23" y="37"/>
                    <a:pt x="22" y="36"/>
                    <a:pt x="20" y="34"/>
                  </a:cubicBezTo>
                  <a:cubicBezTo>
                    <a:pt x="9" y="33"/>
                    <a:pt x="0" y="25"/>
                    <a:pt x="0" y="18"/>
                  </a:cubicBezTo>
                  <a:cubicBezTo>
                    <a:pt x="0" y="13"/>
                    <a:pt x="0" y="13"/>
                    <a:pt x="0" y="13"/>
                  </a:cubicBezTo>
                  <a:cubicBezTo>
                    <a:pt x="0" y="11"/>
                    <a:pt x="2" y="10"/>
                    <a:pt x="4" y="10"/>
                  </a:cubicBezTo>
                  <a:cubicBezTo>
                    <a:pt x="14" y="10"/>
                    <a:pt x="14" y="10"/>
                    <a:pt x="14" y="10"/>
                  </a:cubicBezTo>
                  <a:cubicBezTo>
                    <a:pt x="14" y="6"/>
                    <a:pt x="14" y="6"/>
                    <a:pt x="14" y="6"/>
                  </a:cubicBezTo>
                  <a:cubicBezTo>
                    <a:pt x="14" y="3"/>
                    <a:pt x="17" y="0"/>
                    <a:pt x="21" y="0"/>
                  </a:cubicBezTo>
                  <a:cubicBezTo>
                    <a:pt x="42" y="0"/>
                    <a:pt x="42" y="0"/>
                    <a:pt x="42" y="0"/>
                  </a:cubicBezTo>
                  <a:cubicBezTo>
                    <a:pt x="46" y="0"/>
                    <a:pt x="48" y="3"/>
                    <a:pt x="48" y="6"/>
                  </a:cubicBezTo>
                  <a:cubicBezTo>
                    <a:pt x="48" y="10"/>
                    <a:pt x="48" y="10"/>
                    <a:pt x="48" y="10"/>
                  </a:cubicBezTo>
                  <a:cubicBezTo>
                    <a:pt x="59" y="10"/>
                    <a:pt x="59" y="10"/>
                    <a:pt x="59" y="10"/>
                  </a:cubicBezTo>
                  <a:cubicBezTo>
                    <a:pt x="61" y="10"/>
                    <a:pt x="63" y="11"/>
                    <a:pt x="63" y="13"/>
                  </a:cubicBezTo>
                  <a:lnTo>
                    <a:pt x="63" y="18"/>
                  </a:lnTo>
                  <a:close/>
                  <a:moveTo>
                    <a:pt x="14" y="15"/>
                  </a:moveTo>
                  <a:cubicBezTo>
                    <a:pt x="5" y="15"/>
                    <a:pt x="5" y="15"/>
                    <a:pt x="5" y="15"/>
                  </a:cubicBezTo>
                  <a:cubicBezTo>
                    <a:pt x="5" y="18"/>
                    <a:pt x="5" y="18"/>
                    <a:pt x="5" y="18"/>
                  </a:cubicBezTo>
                  <a:cubicBezTo>
                    <a:pt x="5" y="22"/>
                    <a:pt x="10" y="27"/>
                    <a:pt x="17" y="29"/>
                  </a:cubicBezTo>
                  <a:cubicBezTo>
                    <a:pt x="16" y="25"/>
                    <a:pt x="14" y="20"/>
                    <a:pt x="14" y="15"/>
                  </a:cubicBezTo>
                  <a:close/>
                  <a:moveTo>
                    <a:pt x="58" y="15"/>
                  </a:moveTo>
                  <a:cubicBezTo>
                    <a:pt x="48" y="15"/>
                    <a:pt x="48" y="15"/>
                    <a:pt x="48" y="15"/>
                  </a:cubicBezTo>
                  <a:cubicBezTo>
                    <a:pt x="48" y="20"/>
                    <a:pt x="47" y="25"/>
                    <a:pt x="46" y="29"/>
                  </a:cubicBezTo>
                  <a:cubicBezTo>
                    <a:pt x="53" y="27"/>
                    <a:pt x="58" y="22"/>
                    <a:pt x="58" y="18"/>
                  </a:cubicBezTo>
                  <a:lnTo>
                    <a:pt x="5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2" name="Freeform 78"/>
            <p:cNvSpPr>
              <a:spLocks noEditPoints="1"/>
            </p:cNvSpPr>
            <p:nvPr/>
          </p:nvSpPr>
          <p:spPr bwMode="auto">
            <a:xfrm>
              <a:off x="5397502" y="3867151"/>
              <a:ext cx="107951" cy="122767"/>
            </a:xfrm>
            <a:custGeom>
              <a:avLst/>
              <a:gdLst>
                <a:gd name="T0" fmla="*/ 43 w 43"/>
                <a:gd name="T1" fmla="*/ 15 h 49"/>
                <a:gd name="T2" fmla="*/ 43 w 43"/>
                <a:gd name="T3" fmla="*/ 46 h 49"/>
                <a:gd name="T4" fmla="*/ 40 w 43"/>
                <a:gd name="T5" fmla="*/ 49 h 49"/>
                <a:gd name="T6" fmla="*/ 3 w 43"/>
                <a:gd name="T7" fmla="*/ 49 h 49"/>
                <a:gd name="T8" fmla="*/ 0 w 43"/>
                <a:gd name="T9" fmla="*/ 46 h 49"/>
                <a:gd name="T10" fmla="*/ 0 w 43"/>
                <a:gd name="T11" fmla="*/ 2 h 49"/>
                <a:gd name="T12" fmla="*/ 3 w 43"/>
                <a:gd name="T13" fmla="*/ 0 h 49"/>
                <a:gd name="T14" fmla="*/ 28 w 43"/>
                <a:gd name="T15" fmla="*/ 0 h 49"/>
                <a:gd name="T16" fmla="*/ 32 w 43"/>
                <a:gd name="T17" fmla="*/ 2 h 49"/>
                <a:gd name="T18" fmla="*/ 41 w 43"/>
                <a:gd name="T19" fmla="*/ 10 h 49"/>
                <a:gd name="T20" fmla="*/ 43 w 43"/>
                <a:gd name="T21" fmla="*/ 15 h 49"/>
                <a:gd name="T22" fmla="*/ 39 w 43"/>
                <a:gd name="T23" fmla="*/ 17 h 49"/>
                <a:gd name="T24" fmla="*/ 28 w 43"/>
                <a:gd name="T25" fmla="*/ 17 h 49"/>
                <a:gd name="T26" fmla="*/ 25 w 43"/>
                <a:gd name="T27" fmla="*/ 15 h 49"/>
                <a:gd name="T28" fmla="*/ 25 w 43"/>
                <a:gd name="T29" fmla="*/ 3 h 49"/>
                <a:gd name="T30" fmla="*/ 4 w 43"/>
                <a:gd name="T31" fmla="*/ 3 h 49"/>
                <a:gd name="T32" fmla="*/ 4 w 43"/>
                <a:gd name="T33" fmla="*/ 46 h 49"/>
                <a:gd name="T34" fmla="*/ 39 w 43"/>
                <a:gd name="T35" fmla="*/ 46 h 49"/>
                <a:gd name="T36" fmla="*/ 39 w 43"/>
                <a:gd name="T37" fmla="*/ 17 h 49"/>
                <a:gd name="T38" fmla="*/ 12 w 43"/>
                <a:gd name="T39" fmla="*/ 21 h 49"/>
                <a:gd name="T40" fmla="*/ 31 w 43"/>
                <a:gd name="T41" fmla="*/ 21 h 49"/>
                <a:gd name="T42" fmla="*/ 32 w 43"/>
                <a:gd name="T43" fmla="*/ 22 h 49"/>
                <a:gd name="T44" fmla="*/ 32 w 43"/>
                <a:gd name="T45" fmla="*/ 23 h 49"/>
                <a:gd name="T46" fmla="*/ 31 w 43"/>
                <a:gd name="T47" fmla="*/ 24 h 49"/>
                <a:gd name="T48" fmla="*/ 12 w 43"/>
                <a:gd name="T49" fmla="*/ 24 h 49"/>
                <a:gd name="T50" fmla="*/ 11 w 43"/>
                <a:gd name="T51" fmla="*/ 23 h 49"/>
                <a:gd name="T52" fmla="*/ 11 w 43"/>
                <a:gd name="T53" fmla="*/ 22 h 49"/>
                <a:gd name="T54" fmla="*/ 12 w 43"/>
                <a:gd name="T55" fmla="*/ 21 h 49"/>
                <a:gd name="T56" fmla="*/ 32 w 43"/>
                <a:gd name="T57" fmla="*/ 29 h 49"/>
                <a:gd name="T58" fmla="*/ 32 w 43"/>
                <a:gd name="T59" fmla="*/ 31 h 49"/>
                <a:gd name="T60" fmla="*/ 31 w 43"/>
                <a:gd name="T61" fmla="*/ 31 h 49"/>
                <a:gd name="T62" fmla="*/ 12 w 43"/>
                <a:gd name="T63" fmla="*/ 31 h 49"/>
                <a:gd name="T64" fmla="*/ 11 w 43"/>
                <a:gd name="T65" fmla="*/ 31 h 49"/>
                <a:gd name="T66" fmla="*/ 11 w 43"/>
                <a:gd name="T67" fmla="*/ 29 h 49"/>
                <a:gd name="T68" fmla="*/ 12 w 43"/>
                <a:gd name="T69" fmla="*/ 28 h 49"/>
                <a:gd name="T70" fmla="*/ 31 w 43"/>
                <a:gd name="T71" fmla="*/ 28 h 49"/>
                <a:gd name="T72" fmla="*/ 32 w 43"/>
                <a:gd name="T73" fmla="*/ 29 h 49"/>
                <a:gd name="T74" fmla="*/ 32 w 43"/>
                <a:gd name="T75" fmla="*/ 36 h 49"/>
                <a:gd name="T76" fmla="*/ 32 w 43"/>
                <a:gd name="T77" fmla="*/ 38 h 49"/>
                <a:gd name="T78" fmla="*/ 31 w 43"/>
                <a:gd name="T79" fmla="*/ 38 h 49"/>
                <a:gd name="T80" fmla="*/ 12 w 43"/>
                <a:gd name="T81" fmla="*/ 38 h 49"/>
                <a:gd name="T82" fmla="*/ 11 w 43"/>
                <a:gd name="T83" fmla="*/ 38 h 49"/>
                <a:gd name="T84" fmla="*/ 11 w 43"/>
                <a:gd name="T85" fmla="*/ 36 h 49"/>
                <a:gd name="T86" fmla="*/ 12 w 43"/>
                <a:gd name="T87" fmla="*/ 35 h 49"/>
                <a:gd name="T88" fmla="*/ 31 w 43"/>
                <a:gd name="T89" fmla="*/ 35 h 49"/>
                <a:gd name="T90" fmla="*/ 32 w 43"/>
                <a:gd name="T91" fmla="*/ 36 h 49"/>
                <a:gd name="T92" fmla="*/ 29 w 43"/>
                <a:gd name="T93" fmla="*/ 14 h 49"/>
                <a:gd name="T94" fmla="*/ 39 w 43"/>
                <a:gd name="T95" fmla="*/ 14 h 49"/>
                <a:gd name="T96" fmla="*/ 38 w 43"/>
                <a:gd name="T97" fmla="*/ 13 h 49"/>
                <a:gd name="T98" fmla="*/ 30 w 43"/>
                <a:gd name="T99" fmla="*/ 4 h 49"/>
                <a:gd name="T100" fmla="*/ 29 w 43"/>
                <a:gd name="T101" fmla="*/ 3 h 49"/>
                <a:gd name="T102" fmla="*/ 29 w 43"/>
                <a:gd name="T103"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 h="49">
                  <a:moveTo>
                    <a:pt x="43" y="15"/>
                  </a:moveTo>
                  <a:cubicBezTo>
                    <a:pt x="43" y="46"/>
                    <a:pt x="43" y="46"/>
                    <a:pt x="43" y="46"/>
                  </a:cubicBezTo>
                  <a:cubicBezTo>
                    <a:pt x="43" y="48"/>
                    <a:pt x="42" y="49"/>
                    <a:pt x="40" y="49"/>
                  </a:cubicBezTo>
                  <a:cubicBezTo>
                    <a:pt x="3" y="49"/>
                    <a:pt x="3" y="49"/>
                    <a:pt x="3" y="49"/>
                  </a:cubicBezTo>
                  <a:cubicBezTo>
                    <a:pt x="2" y="49"/>
                    <a:pt x="0" y="48"/>
                    <a:pt x="0" y="46"/>
                  </a:cubicBezTo>
                  <a:cubicBezTo>
                    <a:pt x="0" y="2"/>
                    <a:pt x="0" y="2"/>
                    <a:pt x="0" y="2"/>
                  </a:cubicBezTo>
                  <a:cubicBezTo>
                    <a:pt x="0" y="1"/>
                    <a:pt x="2" y="0"/>
                    <a:pt x="3" y="0"/>
                  </a:cubicBezTo>
                  <a:cubicBezTo>
                    <a:pt x="28" y="0"/>
                    <a:pt x="28" y="0"/>
                    <a:pt x="28" y="0"/>
                  </a:cubicBezTo>
                  <a:cubicBezTo>
                    <a:pt x="29" y="0"/>
                    <a:pt x="31" y="0"/>
                    <a:pt x="32" y="2"/>
                  </a:cubicBezTo>
                  <a:cubicBezTo>
                    <a:pt x="41" y="10"/>
                    <a:pt x="41" y="10"/>
                    <a:pt x="41" y="10"/>
                  </a:cubicBezTo>
                  <a:cubicBezTo>
                    <a:pt x="42" y="11"/>
                    <a:pt x="43" y="13"/>
                    <a:pt x="43" y="15"/>
                  </a:cubicBezTo>
                  <a:close/>
                  <a:moveTo>
                    <a:pt x="39" y="17"/>
                  </a:moveTo>
                  <a:cubicBezTo>
                    <a:pt x="28" y="17"/>
                    <a:pt x="28" y="17"/>
                    <a:pt x="28" y="17"/>
                  </a:cubicBezTo>
                  <a:cubicBezTo>
                    <a:pt x="26" y="17"/>
                    <a:pt x="25" y="16"/>
                    <a:pt x="25" y="15"/>
                  </a:cubicBezTo>
                  <a:cubicBezTo>
                    <a:pt x="25" y="3"/>
                    <a:pt x="25" y="3"/>
                    <a:pt x="25" y="3"/>
                  </a:cubicBezTo>
                  <a:cubicBezTo>
                    <a:pt x="4" y="3"/>
                    <a:pt x="4" y="3"/>
                    <a:pt x="4" y="3"/>
                  </a:cubicBezTo>
                  <a:cubicBezTo>
                    <a:pt x="4" y="46"/>
                    <a:pt x="4" y="46"/>
                    <a:pt x="4" y="46"/>
                  </a:cubicBezTo>
                  <a:cubicBezTo>
                    <a:pt x="39" y="46"/>
                    <a:pt x="39" y="46"/>
                    <a:pt x="39" y="46"/>
                  </a:cubicBezTo>
                  <a:lnTo>
                    <a:pt x="39" y="17"/>
                  </a:lnTo>
                  <a:close/>
                  <a:moveTo>
                    <a:pt x="12" y="21"/>
                  </a:moveTo>
                  <a:cubicBezTo>
                    <a:pt x="31" y="21"/>
                    <a:pt x="31" y="21"/>
                    <a:pt x="31" y="21"/>
                  </a:cubicBezTo>
                  <a:cubicBezTo>
                    <a:pt x="32" y="21"/>
                    <a:pt x="32" y="21"/>
                    <a:pt x="32" y="22"/>
                  </a:cubicBezTo>
                  <a:cubicBezTo>
                    <a:pt x="32" y="23"/>
                    <a:pt x="32" y="23"/>
                    <a:pt x="32" y="23"/>
                  </a:cubicBezTo>
                  <a:cubicBezTo>
                    <a:pt x="32" y="24"/>
                    <a:pt x="32" y="24"/>
                    <a:pt x="31" y="24"/>
                  </a:cubicBezTo>
                  <a:cubicBezTo>
                    <a:pt x="12" y="24"/>
                    <a:pt x="12" y="24"/>
                    <a:pt x="12" y="24"/>
                  </a:cubicBezTo>
                  <a:cubicBezTo>
                    <a:pt x="11" y="24"/>
                    <a:pt x="11" y="24"/>
                    <a:pt x="11" y="23"/>
                  </a:cubicBezTo>
                  <a:cubicBezTo>
                    <a:pt x="11" y="22"/>
                    <a:pt x="11" y="22"/>
                    <a:pt x="11" y="22"/>
                  </a:cubicBezTo>
                  <a:cubicBezTo>
                    <a:pt x="11" y="21"/>
                    <a:pt x="11" y="21"/>
                    <a:pt x="12" y="21"/>
                  </a:cubicBezTo>
                  <a:close/>
                  <a:moveTo>
                    <a:pt x="32" y="29"/>
                  </a:moveTo>
                  <a:cubicBezTo>
                    <a:pt x="32" y="31"/>
                    <a:pt x="32" y="31"/>
                    <a:pt x="32" y="31"/>
                  </a:cubicBezTo>
                  <a:cubicBezTo>
                    <a:pt x="32" y="31"/>
                    <a:pt x="32" y="31"/>
                    <a:pt x="31" y="31"/>
                  </a:cubicBezTo>
                  <a:cubicBezTo>
                    <a:pt x="12" y="31"/>
                    <a:pt x="12" y="31"/>
                    <a:pt x="12" y="31"/>
                  </a:cubicBezTo>
                  <a:cubicBezTo>
                    <a:pt x="11" y="31"/>
                    <a:pt x="11" y="31"/>
                    <a:pt x="11" y="31"/>
                  </a:cubicBezTo>
                  <a:cubicBezTo>
                    <a:pt x="11" y="29"/>
                    <a:pt x="11" y="29"/>
                    <a:pt x="11" y="29"/>
                  </a:cubicBezTo>
                  <a:cubicBezTo>
                    <a:pt x="11" y="28"/>
                    <a:pt x="11" y="28"/>
                    <a:pt x="12" y="28"/>
                  </a:cubicBezTo>
                  <a:cubicBezTo>
                    <a:pt x="31" y="28"/>
                    <a:pt x="31" y="28"/>
                    <a:pt x="31" y="28"/>
                  </a:cubicBezTo>
                  <a:cubicBezTo>
                    <a:pt x="32" y="28"/>
                    <a:pt x="32" y="28"/>
                    <a:pt x="32" y="29"/>
                  </a:cubicBezTo>
                  <a:close/>
                  <a:moveTo>
                    <a:pt x="32" y="36"/>
                  </a:moveTo>
                  <a:cubicBezTo>
                    <a:pt x="32" y="38"/>
                    <a:pt x="32" y="38"/>
                    <a:pt x="32" y="38"/>
                  </a:cubicBezTo>
                  <a:cubicBezTo>
                    <a:pt x="32" y="38"/>
                    <a:pt x="32" y="38"/>
                    <a:pt x="31" y="38"/>
                  </a:cubicBezTo>
                  <a:cubicBezTo>
                    <a:pt x="12" y="38"/>
                    <a:pt x="12" y="38"/>
                    <a:pt x="12" y="38"/>
                  </a:cubicBezTo>
                  <a:cubicBezTo>
                    <a:pt x="11" y="38"/>
                    <a:pt x="11" y="38"/>
                    <a:pt x="11" y="38"/>
                  </a:cubicBezTo>
                  <a:cubicBezTo>
                    <a:pt x="11" y="36"/>
                    <a:pt x="11" y="36"/>
                    <a:pt x="11" y="36"/>
                  </a:cubicBezTo>
                  <a:cubicBezTo>
                    <a:pt x="11" y="35"/>
                    <a:pt x="11" y="35"/>
                    <a:pt x="12" y="35"/>
                  </a:cubicBezTo>
                  <a:cubicBezTo>
                    <a:pt x="31" y="35"/>
                    <a:pt x="31" y="35"/>
                    <a:pt x="31" y="35"/>
                  </a:cubicBezTo>
                  <a:cubicBezTo>
                    <a:pt x="32" y="35"/>
                    <a:pt x="32" y="35"/>
                    <a:pt x="32" y="36"/>
                  </a:cubicBezTo>
                  <a:close/>
                  <a:moveTo>
                    <a:pt x="29" y="14"/>
                  </a:moveTo>
                  <a:cubicBezTo>
                    <a:pt x="39" y="14"/>
                    <a:pt x="39" y="14"/>
                    <a:pt x="39" y="14"/>
                  </a:cubicBezTo>
                  <a:cubicBezTo>
                    <a:pt x="39" y="13"/>
                    <a:pt x="39" y="13"/>
                    <a:pt x="38" y="13"/>
                  </a:cubicBezTo>
                  <a:cubicBezTo>
                    <a:pt x="30" y="4"/>
                    <a:pt x="30" y="4"/>
                    <a:pt x="30" y="4"/>
                  </a:cubicBezTo>
                  <a:cubicBezTo>
                    <a:pt x="30" y="4"/>
                    <a:pt x="29" y="4"/>
                    <a:pt x="29" y="3"/>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3" name="Freeform 91"/>
            <p:cNvSpPr>
              <a:spLocks noEditPoints="1"/>
            </p:cNvSpPr>
            <p:nvPr/>
          </p:nvSpPr>
          <p:spPr bwMode="auto">
            <a:xfrm>
              <a:off x="6970185" y="3780367"/>
              <a:ext cx="116417" cy="146051"/>
            </a:xfrm>
            <a:custGeom>
              <a:avLst/>
              <a:gdLst>
                <a:gd name="T0" fmla="*/ 47 w 47"/>
                <a:gd name="T1" fmla="*/ 54 h 58"/>
                <a:gd name="T2" fmla="*/ 43 w 47"/>
                <a:gd name="T3" fmla="*/ 58 h 58"/>
                <a:gd name="T4" fmla="*/ 4 w 47"/>
                <a:gd name="T5" fmla="*/ 58 h 58"/>
                <a:gd name="T6" fmla="*/ 0 w 47"/>
                <a:gd name="T7" fmla="*/ 54 h 58"/>
                <a:gd name="T8" fmla="*/ 0 w 47"/>
                <a:gd name="T9" fmla="*/ 30 h 58"/>
                <a:gd name="T10" fmla="*/ 4 w 47"/>
                <a:gd name="T11" fmla="*/ 26 h 58"/>
                <a:gd name="T12" fmla="*/ 5 w 47"/>
                <a:gd name="T13" fmla="*/ 26 h 58"/>
                <a:gd name="T14" fmla="*/ 5 w 47"/>
                <a:gd name="T15" fmla="*/ 18 h 58"/>
                <a:gd name="T16" fmla="*/ 23 w 47"/>
                <a:gd name="T17" fmla="*/ 0 h 58"/>
                <a:gd name="T18" fmla="*/ 42 w 47"/>
                <a:gd name="T19" fmla="*/ 18 h 58"/>
                <a:gd name="T20" fmla="*/ 42 w 47"/>
                <a:gd name="T21" fmla="*/ 26 h 58"/>
                <a:gd name="T22" fmla="*/ 43 w 47"/>
                <a:gd name="T23" fmla="*/ 26 h 58"/>
                <a:gd name="T24" fmla="*/ 47 w 47"/>
                <a:gd name="T25" fmla="*/ 30 h 58"/>
                <a:gd name="T26" fmla="*/ 47 w 47"/>
                <a:gd name="T27" fmla="*/ 54 h 58"/>
                <a:gd name="T28" fmla="*/ 34 w 47"/>
                <a:gd name="T29" fmla="*/ 26 h 58"/>
                <a:gd name="T30" fmla="*/ 34 w 47"/>
                <a:gd name="T31" fmla="*/ 18 h 58"/>
                <a:gd name="T32" fmla="*/ 23 w 47"/>
                <a:gd name="T33" fmla="*/ 8 h 58"/>
                <a:gd name="T34" fmla="*/ 13 w 47"/>
                <a:gd name="T35" fmla="*/ 18 h 58"/>
                <a:gd name="T36" fmla="*/ 13 w 47"/>
                <a:gd name="T37" fmla="*/ 26 h 58"/>
                <a:gd name="T38" fmla="*/ 34 w 47"/>
                <a:gd name="T39"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8">
                  <a:moveTo>
                    <a:pt x="47" y="54"/>
                  </a:moveTo>
                  <a:cubicBezTo>
                    <a:pt x="47" y="56"/>
                    <a:pt x="45" y="58"/>
                    <a:pt x="43" y="58"/>
                  </a:cubicBezTo>
                  <a:cubicBezTo>
                    <a:pt x="4" y="58"/>
                    <a:pt x="4" y="58"/>
                    <a:pt x="4" y="58"/>
                  </a:cubicBezTo>
                  <a:cubicBezTo>
                    <a:pt x="1" y="58"/>
                    <a:pt x="0" y="56"/>
                    <a:pt x="0" y="54"/>
                  </a:cubicBezTo>
                  <a:cubicBezTo>
                    <a:pt x="0" y="30"/>
                    <a:pt x="0" y="30"/>
                    <a:pt x="0" y="30"/>
                  </a:cubicBezTo>
                  <a:cubicBezTo>
                    <a:pt x="0" y="28"/>
                    <a:pt x="1" y="26"/>
                    <a:pt x="4" y="26"/>
                  </a:cubicBezTo>
                  <a:cubicBezTo>
                    <a:pt x="5" y="26"/>
                    <a:pt x="5" y="26"/>
                    <a:pt x="5" y="26"/>
                  </a:cubicBezTo>
                  <a:cubicBezTo>
                    <a:pt x="5" y="18"/>
                    <a:pt x="5" y="18"/>
                    <a:pt x="5" y="18"/>
                  </a:cubicBezTo>
                  <a:cubicBezTo>
                    <a:pt x="5" y="8"/>
                    <a:pt x="13" y="0"/>
                    <a:pt x="23" y="0"/>
                  </a:cubicBezTo>
                  <a:cubicBezTo>
                    <a:pt x="33" y="0"/>
                    <a:pt x="42" y="8"/>
                    <a:pt x="42" y="18"/>
                  </a:cubicBezTo>
                  <a:cubicBezTo>
                    <a:pt x="42" y="26"/>
                    <a:pt x="42" y="26"/>
                    <a:pt x="42" y="26"/>
                  </a:cubicBezTo>
                  <a:cubicBezTo>
                    <a:pt x="43" y="26"/>
                    <a:pt x="43" y="26"/>
                    <a:pt x="43" y="26"/>
                  </a:cubicBezTo>
                  <a:cubicBezTo>
                    <a:pt x="45" y="26"/>
                    <a:pt x="47" y="28"/>
                    <a:pt x="47" y="30"/>
                  </a:cubicBezTo>
                  <a:lnTo>
                    <a:pt x="47" y="54"/>
                  </a:lnTo>
                  <a:close/>
                  <a:moveTo>
                    <a:pt x="34" y="26"/>
                  </a:moveTo>
                  <a:cubicBezTo>
                    <a:pt x="34" y="18"/>
                    <a:pt x="34" y="18"/>
                    <a:pt x="34" y="18"/>
                  </a:cubicBezTo>
                  <a:cubicBezTo>
                    <a:pt x="34" y="12"/>
                    <a:pt x="29" y="8"/>
                    <a:pt x="23" y="8"/>
                  </a:cubicBezTo>
                  <a:cubicBezTo>
                    <a:pt x="17" y="8"/>
                    <a:pt x="13" y="12"/>
                    <a:pt x="13" y="18"/>
                  </a:cubicBezTo>
                  <a:cubicBezTo>
                    <a:pt x="13" y="26"/>
                    <a:pt x="13" y="26"/>
                    <a:pt x="13" y="26"/>
                  </a:cubicBezTo>
                  <a:lnTo>
                    <a:pt x="3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4" name="Freeform 92"/>
            <p:cNvSpPr>
              <a:spLocks noEditPoints="1"/>
            </p:cNvSpPr>
            <p:nvPr/>
          </p:nvSpPr>
          <p:spPr bwMode="auto">
            <a:xfrm>
              <a:off x="5334002" y="4051300"/>
              <a:ext cx="116417" cy="137584"/>
            </a:xfrm>
            <a:custGeom>
              <a:avLst/>
              <a:gdLst>
                <a:gd name="T0" fmla="*/ 47 w 47"/>
                <a:gd name="T1" fmla="*/ 8 h 55"/>
                <a:gd name="T2" fmla="*/ 47 w 47"/>
                <a:gd name="T3" fmla="*/ 12 h 55"/>
                <a:gd name="T4" fmla="*/ 24 w 47"/>
                <a:gd name="T5" fmla="*/ 20 h 55"/>
                <a:gd name="T6" fmla="*/ 0 w 47"/>
                <a:gd name="T7" fmla="*/ 12 h 55"/>
                <a:gd name="T8" fmla="*/ 0 w 47"/>
                <a:gd name="T9" fmla="*/ 8 h 55"/>
                <a:gd name="T10" fmla="*/ 24 w 47"/>
                <a:gd name="T11" fmla="*/ 0 h 55"/>
                <a:gd name="T12" fmla="*/ 47 w 47"/>
                <a:gd name="T13" fmla="*/ 8 h 55"/>
                <a:gd name="T14" fmla="*/ 47 w 47"/>
                <a:gd name="T15" fmla="*/ 18 h 55"/>
                <a:gd name="T16" fmla="*/ 47 w 47"/>
                <a:gd name="T17" fmla="*/ 24 h 55"/>
                <a:gd name="T18" fmla="*/ 24 w 47"/>
                <a:gd name="T19" fmla="*/ 32 h 55"/>
                <a:gd name="T20" fmla="*/ 0 w 47"/>
                <a:gd name="T21" fmla="*/ 24 h 55"/>
                <a:gd name="T22" fmla="*/ 0 w 47"/>
                <a:gd name="T23" fmla="*/ 18 h 55"/>
                <a:gd name="T24" fmla="*/ 24 w 47"/>
                <a:gd name="T25" fmla="*/ 24 h 55"/>
                <a:gd name="T26" fmla="*/ 47 w 47"/>
                <a:gd name="T27" fmla="*/ 18 h 55"/>
                <a:gd name="T28" fmla="*/ 47 w 47"/>
                <a:gd name="T29" fmla="*/ 30 h 55"/>
                <a:gd name="T30" fmla="*/ 47 w 47"/>
                <a:gd name="T31" fmla="*/ 35 h 55"/>
                <a:gd name="T32" fmla="*/ 24 w 47"/>
                <a:gd name="T33" fmla="*/ 43 h 55"/>
                <a:gd name="T34" fmla="*/ 0 w 47"/>
                <a:gd name="T35" fmla="*/ 35 h 55"/>
                <a:gd name="T36" fmla="*/ 0 w 47"/>
                <a:gd name="T37" fmla="*/ 30 h 55"/>
                <a:gd name="T38" fmla="*/ 24 w 47"/>
                <a:gd name="T39" fmla="*/ 35 h 55"/>
                <a:gd name="T40" fmla="*/ 47 w 47"/>
                <a:gd name="T41" fmla="*/ 30 h 55"/>
                <a:gd name="T42" fmla="*/ 47 w 47"/>
                <a:gd name="T43" fmla="*/ 42 h 55"/>
                <a:gd name="T44" fmla="*/ 47 w 47"/>
                <a:gd name="T45" fmla="*/ 47 h 55"/>
                <a:gd name="T46" fmla="*/ 24 w 47"/>
                <a:gd name="T47" fmla="*/ 55 h 55"/>
                <a:gd name="T48" fmla="*/ 0 w 47"/>
                <a:gd name="T49" fmla="*/ 47 h 55"/>
                <a:gd name="T50" fmla="*/ 0 w 47"/>
                <a:gd name="T51" fmla="*/ 42 h 55"/>
                <a:gd name="T52" fmla="*/ 24 w 47"/>
                <a:gd name="T53" fmla="*/ 47 h 55"/>
                <a:gd name="T54" fmla="*/ 47 w 47"/>
                <a:gd name="T55"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55">
                  <a:moveTo>
                    <a:pt x="47" y="8"/>
                  </a:moveTo>
                  <a:cubicBezTo>
                    <a:pt x="47" y="12"/>
                    <a:pt x="47" y="12"/>
                    <a:pt x="47" y="12"/>
                  </a:cubicBezTo>
                  <a:cubicBezTo>
                    <a:pt x="47" y="16"/>
                    <a:pt x="37" y="20"/>
                    <a:pt x="24" y="20"/>
                  </a:cubicBezTo>
                  <a:cubicBezTo>
                    <a:pt x="10" y="20"/>
                    <a:pt x="0" y="16"/>
                    <a:pt x="0" y="12"/>
                  </a:cubicBezTo>
                  <a:cubicBezTo>
                    <a:pt x="0" y="8"/>
                    <a:pt x="0" y="8"/>
                    <a:pt x="0" y="8"/>
                  </a:cubicBezTo>
                  <a:cubicBezTo>
                    <a:pt x="0" y="3"/>
                    <a:pt x="10" y="0"/>
                    <a:pt x="24" y="0"/>
                  </a:cubicBezTo>
                  <a:cubicBezTo>
                    <a:pt x="37" y="0"/>
                    <a:pt x="47" y="3"/>
                    <a:pt x="47" y="8"/>
                  </a:cubicBezTo>
                  <a:close/>
                  <a:moveTo>
                    <a:pt x="47" y="18"/>
                  </a:moveTo>
                  <a:cubicBezTo>
                    <a:pt x="47" y="24"/>
                    <a:pt x="47" y="24"/>
                    <a:pt x="47" y="24"/>
                  </a:cubicBezTo>
                  <a:cubicBezTo>
                    <a:pt x="47" y="28"/>
                    <a:pt x="37" y="32"/>
                    <a:pt x="24" y="32"/>
                  </a:cubicBezTo>
                  <a:cubicBezTo>
                    <a:pt x="10" y="32"/>
                    <a:pt x="0" y="28"/>
                    <a:pt x="0" y="24"/>
                  </a:cubicBezTo>
                  <a:cubicBezTo>
                    <a:pt x="0" y="18"/>
                    <a:pt x="0" y="18"/>
                    <a:pt x="0" y="18"/>
                  </a:cubicBezTo>
                  <a:cubicBezTo>
                    <a:pt x="5" y="22"/>
                    <a:pt x="14" y="24"/>
                    <a:pt x="24" y="24"/>
                  </a:cubicBezTo>
                  <a:cubicBezTo>
                    <a:pt x="33" y="24"/>
                    <a:pt x="42" y="22"/>
                    <a:pt x="47" y="18"/>
                  </a:cubicBezTo>
                  <a:close/>
                  <a:moveTo>
                    <a:pt x="47" y="30"/>
                  </a:moveTo>
                  <a:cubicBezTo>
                    <a:pt x="47" y="35"/>
                    <a:pt x="47" y="35"/>
                    <a:pt x="47" y="35"/>
                  </a:cubicBezTo>
                  <a:cubicBezTo>
                    <a:pt x="47" y="40"/>
                    <a:pt x="37" y="43"/>
                    <a:pt x="24" y="43"/>
                  </a:cubicBezTo>
                  <a:cubicBezTo>
                    <a:pt x="10" y="43"/>
                    <a:pt x="0" y="40"/>
                    <a:pt x="0" y="35"/>
                  </a:cubicBezTo>
                  <a:cubicBezTo>
                    <a:pt x="0" y="30"/>
                    <a:pt x="0" y="30"/>
                    <a:pt x="0" y="30"/>
                  </a:cubicBezTo>
                  <a:cubicBezTo>
                    <a:pt x="5" y="34"/>
                    <a:pt x="14" y="35"/>
                    <a:pt x="24" y="35"/>
                  </a:cubicBezTo>
                  <a:cubicBezTo>
                    <a:pt x="33" y="35"/>
                    <a:pt x="42" y="34"/>
                    <a:pt x="47" y="30"/>
                  </a:cubicBezTo>
                  <a:close/>
                  <a:moveTo>
                    <a:pt x="47" y="42"/>
                  </a:moveTo>
                  <a:cubicBezTo>
                    <a:pt x="47" y="47"/>
                    <a:pt x="47" y="47"/>
                    <a:pt x="47" y="47"/>
                  </a:cubicBezTo>
                  <a:cubicBezTo>
                    <a:pt x="47" y="52"/>
                    <a:pt x="37" y="55"/>
                    <a:pt x="24" y="55"/>
                  </a:cubicBezTo>
                  <a:cubicBezTo>
                    <a:pt x="10" y="55"/>
                    <a:pt x="0" y="52"/>
                    <a:pt x="0" y="47"/>
                  </a:cubicBezTo>
                  <a:cubicBezTo>
                    <a:pt x="0" y="42"/>
                    <a:pt x="0" y="42"/>
                    <a:pt x="0" y="42"/>
                  </a:cubicBezTo>
                  <a:cubicBezTo>
                    <a:pt x="5" y="46"/>
                    <a:pt x="14" y="47"/>
                    <a:pt x="24" y="47"/>
                  </a:cubicBezTo>
                  <a:cubicBezTo>
                    <a:pt x="33" y="47"/>
                    <a:pt x="42" y="46"/>
                    <a:pt x="47"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5" name="Freeform 96"/>
            <p:cNvSpPr>
              <a:spLocks noEditPoints="1"/>
            </p:cNvSpPr>
            <p:nvPr/>
          </p:nvSpPr>
          <p:spPr bwMode="auto">
            <a:xfrm>
              <a:off x="6275918" y="3314700"/>
              <a:ext cx="167217" cy="146051"/>
            </a:xfrm>
            <a:custGeom>
              <a:avLst/>
              <a:gdLst>
                <a:gd name="T0" fmla="*/ 67 w 67"/>
                <a:gd name="T1" fmla="*/ 24 h 58"/>
                <a:gd name="T2" fmla="*/ 62 w 67"/>
                <a:gd name="T3" fmla="*/ 29 h 58"/>
                <a:gd name="T4" fmla="*/ 62 w 67"/>
                <a:gd name="T5" fmla="*/ 43 h 58"/>
                <a:gd name="T6" fmla="*/ 57 w 67"/>
                <a:gd name="T7" fmla="*/ 48 h 58"/>
                <a:gd name="T8" fmla="*/ 27 w 67"/>
                <a:gd name="T9" fmla="*/ 33 h 58"/>
                <a:gd name="T10" fmla="*/ 24 w 67"/>
                <a:gd name="T11" fmla="*/ 43 h 58"/>
                <a:gd name="T12" fmla="*/ 29 w 67"/>
                <a:gd name="T13" fmla="*/ 53 h 58"/>
                <a:gd name="T14" fmla="*/ 13 w 67"/>
                <a:gd name="T15" fmla="*/ 55 h 58"/>
                <a:gd name="T16" fmla="*/ 11 w 67"/>
                <a:gd name="T17" fmla="*/ 33 h 58"/>
                <a:gd name="T18" fmla="*/ 6 w 67"/>
                <a:gd name="T19" fmla="*/ 33 h 58"/>
                <a:gd name="T20" fmla="*/ 0 w 67"/>
                <a:gd name="T21" fmla="*/ 27 h 58"/>
                <a:gd name="T22" fmla="*/ 0 w 67"/>
                <a:gd name="T23" fmla="*/ 20 h 58"/>
                <a:gd name="T24" fmla="*/ 6 w 67"/>
                <a:gd name="T25" fmla="*/ 14 h 58"/>
                <a:gd name="T26" fmla="*/ 24 w 67"/>
                <a:gd name="T27" fmla="*/ 14 h 58"/>
                <a:gd name="T28" fmla="*/ 57 w 67"/>
                <a:gd name="T29" fmla="*/ 0 h 58"/>
                <a:gd name="T30" fmla="*/ 62 w 67"/>
                <a:gd name="T31" fmla="*/ 5 h 58"/>
                <a:gd name="T32" fmla="*/ 62 w 67"/>
                <a:gd name="T33" fmla="*/ 19 h 58"/>
                <a:gd name="T34" fmla="*/ 67 w 67"/>
                <a:gd name="T35" fmla="*/ 24 h 58"/>
                <a:gd name="T36" fmla="*/ 57 w 67"/>
                <a:gd name="T37" fmla="*/ 6 h 58"/>
                <a:gd name="T38" fmla="*/ 29 w 67"/>
                <a:gd name="T39" fmla="*/ 19 h 58"/>
                <a:gd name="T40" fmla="*/ 29 w 67"/>
                <a:gd name="T41" fmla="*/ 29 h 58"/>
                <a:gd name="T42" fmla="*/ 57 w 67"/>
                <a:gd name="T43" fmla="*/ 41 h 58"/>
                <a:gd name="T44" fmla="*/ 57 w 67"/>
                <a:gd name="T45"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58">
                  <a:moveTo>
                    <a:pt x="67" y="24"/>
                  </a:moveTo>
                  <a:cubicBezTo>
                    <a:pt x="67" y="26"/>
                    <a:pt x="64" y="29"/>
                    <a:pt x="62" y="29"/>
                  </a:cubicBezTo>
                  <a:cubicBezTo>
                    <a:pt x="62" y="43"/>
                    <a:pt x="62" y="43"/>
                    <a:pt x="62" y="43"/>
                  </a:cubicBezTo>
                  <a:cubicBezTo>
                    <a:pt x="62" y="45"/>
                    <a:pt x="60" y="48"/>
                    <a:pt x="57" y="48"/>
                  </a:cubicBezTo>
                  <a:cubicBezTo>
                    <a:pt x="50" y="42"/>
                    <a:pt x="40" y="35"/>
                    <a:pt x="27" y="33"/>
                  </a:cubicBezTo>
                  <a:cubicBezTo>
                    <a:pt x="23" y="35"/>
                    <a:pt x="21" y="40"/>
                    <a:pt x="24" y="43"/>
                  </a:cubicBezTo>
                  <a:cubicBezTo>
                    <a:pt x="21" y="47"/>
                    <a:pt x="25" y="50"/>
                    <a:pt x="29" y="53"/>
                  </a:cubicBezTo>
                  <a:cubicBezTo>
                    <a:pt x="26" y="58"/>
                    <a:pt x="17" y="58"/>
                    <a:pt x="13" y="55"/>
                  </a:cubicBezTo>
                  <a:cubicBezTo>
                    <a:pt x="11" y="48"/>
                    <a:pt x="8" y="42"/>
                    <a:pt x="11" y="33"/>
                  </a:cubicBezTo>
                  <a:cubicBezTo>
                    <a:pt x="6" y="33"/>
                    <a:pt x="6" y="33"/>
                    <a:pt x="6" y="33"/>
                  </a:cubicBezTo>
                  <a:cubicBezTo>
                    <a:pt x="3" y="33"/>
                    <a:pt x="0" y="31"/>
                    <a:pt x="0" y="27"/>
                  </a:cubicBezTo>
                  <a:cubicBezTo>
                    <a:pt x="0" y="20"/>
                    <a:pt x="0" y="20"/>
                    <a:pt x="0" y="20"/>
                  </a:cubicBezTo>
                  <a:cubicBezTo>
                    <a:pt x="0" y="17"/>
                    <a:pt x="3" y="14"/>
                    <a:pt x="6" y="14"/>
                  </a:cubicBezTo>
                  <a:cubicBezTo>
                    <a:pt x="24" y="14"/>
                    <a:pt x="24" y="14"/>
                    <a:pt x="24" y="14"/>
                  </a:cubicBezTo>
                  <a:cubicBezTo>
                    <a:pt x="38" y="14"/>
                    <a:pt x="50" y="6"/>
                    <a:pt x="57" y="0"/>
                  </a:cubicBezTo>
                  <a:cubicBezTo>
                    <a:pt x="60" y="0"/>
                    <a:pt x="62" y="2"/>
                    <a:pt x="62" y="5"/>
                  </a:cubicBezTo>
                  <a:cubicBezTo>
                    <a:pt x="62" y="19"/>
                    <a:pt x="62" y="19"/>
                    <a:pt x="62" y="19"/>
                  </a:cubicBezTo>
                  <a:cubicBezTo>
                    <a:pt x="64" y="19"/>
                    <a:pt x="67" y="21"/>
                    <a:pt x="67" y="24"/>
                  </a:cubicBezTo>
                  <a:close/>
                  <a:moveTo>
                    <a:pt x="57" y="6"/>
                  </a:moveTo>
                  <a:cubicBezTo>
                    <a:pt x="47" y="14"/>
                    <a:pt x="38" y="18"/>
                    <a:pt x="29" y="19"/>
                  </a:cubicBezTo>
                  <a:cubicBezTo>
                    <a:pt x="29" y="29"/>
                    <a:pt x="29" y="29"/>
                    <a:pt x="29" y="29"/>
                  </a:cubicBezTo>
                  <a:cubicBezTo>
                    <a:pt x="38" y="30"/>
                    <a:pt x="47" y="34"/>
                    <a:pt x="57" y="41"/>
                  </a:cubicBezTo>
                  <a:lnTo>
                    <a:pt x="5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6" name="Freeform 105"/>
            <p:cNvSpPr>
              <a:spLocks noEditPoints="1"/>
            </p:cNvSpPr>
            <p:nvPr/>
          </p:nvSpPr>
          <p:spPr bwMode="auto">
            <a:xfrm>
              <a:off x="6430436" y="4072467"/>
              <a:ext cx="192617" cy="194733"/>
            </a:xfrm>
            <a:custGeom>
              <a:avLst/>
              <a:gdLst>
                <a:gd name="T0" fmla="*/ 59 w 77"/>
                <a:gd name="T1" fmla="*/ 49 h 78"/>
                <a:gd name="T2" fmla="*/ 62 w 77"/>
                <a:gd name="T3" fmla="*/ 39 h 78"/>
                <a:gd name="T4" fmla="*/ 59 w 77"/>
                <a:gd name="T5" fmla="*/ 29 h 78"/>
                <a:gd name="T6" fmla="*/ 68 w 77"/>
                <a:gd name="T7" fmla="*/ 24 h 78"/>
                <a:gd name="T8" fmla="*/ 72 w 77"/>
                <a:gd name="T9" fmla="*/ 39 h 78"/>
                <a:gd name="T10" fmla="*/ 68 w 77"/>
                <a:gd name="T11" fmla="*/ 54 h 78"/>
                <a:gd name="T12" fmla="*/ 59 w 77"/>
                <a:gd name="T13" fmla="*/ 49 h 78"/>
                <a:gd name="T14" fmla="*/ 38 w 77"/>
                <a:gd name="T15" fmla="*/ 57 h 78"/>
                <a:gd name="T16" fmla="*/ 20 w 77"/>
                <a:gd name="T17" fmla="*/ 39 h 78"/>
                <a:gd name="T18" fmla="*/ 38 w 77"/>
                <a:gd name="T19" fmla="*/ 21 h 78"/>
                <a:gd name="T20" fmla="*/ 57 w 77"/>
                <a:gd name="T21" fmla="*/ 39 h 78"/>
                <a:gd name="T22" fmla="*/ 38 w 77"/>
                <a:gd name="T23" fmla="*/ 57 h 78"/>
                <a:gd name="T24" fmla="*/ 39 w 77"/>
                <a:gd name="T25" fmla="*/ 72 h 78"/>
                <a:gd name="T26" fmla="*/ 23 w 77"/>
                <a:gd name="T27" fmla="*/ 69 h 78"/>
                <a:gd name="T28" fmla="*/ 28 w 77"/>
                <a:gd name="T29" fmla="*/ 60 h 78"/>
                <a:gd name="T30" fmla="*/ 38 w 77"/>
                <a:gd name="T31" fmla="*/ 62 h 78"/>
                <a:gd name="T32" fmla="*/ 48 w 77"/>
                <a:gd name="T33" fmla="*/ 60 h 78"/>
                <a:gd name="T34" fmla="*/ 54 w 77"/>
                <a:gd name="T35" fmla="*/ 69 h 78"/>
                <a:gd name="T36" fmla="*/ 39 w 77"/>
                <a:gd name="T37" fmla="*/ 72 h 78"/>
                <a:gd name="T38" fmla="*/ 17 w 77"/>
                <a:gd name="T39" fmla="*/ 49 h 78"/>
                <a:gd name="T40" fmla="*/ 9 w 77"/>
                <a:gd name="T41" fmla="*/ 54 h 78"/>
                <a:gd name="T42" fmla="*/ 5 w 77"/>
                <a:gd name="T43" fmla="*/ 39 h 78"/>
                <a:gd name="T44" fmla="*/ 9 w 77"/>
                <a:gd name="T45" fmla="*/ 24 h 78"/>
                <a:gd name="T46" fmla="*/ 17 w 77"/>
                <a:gd name="T47" fmla="*/ 29 h 78"/>
                <a:gd name="T48" fmla="*/ 15 w 77"/>
                <a:gd name="T49" fmla="*/ 39 h 78"/>
                <a:gd name="T50" fmla="*/ 17 w 77"/>
                <a:gd name="T51" fmla="*/ 49 h 78"/>
                <a:gd name="T52" fmla="*/ 38 w 77"/>
                <a:gd name="T53" fmla="*/ 6 h 78"/>
                <a:gd name="T54" fmla="*/ 54 w 77"/>
                <a:gd name="T55" fmla="*/ 9 h 78"/>
                <a:gd name="T56" fmla="*/ 48 w 77"/>
                <a:gd name="T57" fmla="*/ 18 h 78"/>
                <a:gd name="T58" fmla="*/ 38 w 77"/>
                <a:gd name="T59" fmla="*/ 16 h 78"/>
                <a:gd name="T60" fmla="*/ 28 w 77"/>
                <a:gd name="T61" fmla="*/ 18 h 78"/>
                <a:gd name="T62" fmla="*/ 23 w 77"/>
                <a:gd name="T63" fmla="*/ 9 h 78"/>
                <a:gd name="T64" fmla="*/ 38 w 77"/>
                <a:gd name="T65" fmla="*/ 6 h 78"/>
                <a:gd name="T66" fmla="*/ 38 w 77"/>
                <a:gd name="T67" fmla="*/ 1 h 78"/>
                <a:gd name="T68" fmla="*/ 0 w 77"/>
                <a:gd name="T69" fmla="*/ 40 h 78"/>
                <a:gd name="T70" fmla="*/ 39 w 77"/>
                <a:gd name="T71" fmla="*/ 77 h 78"/>
                <a:gd name="T72" fmla="*/ 77 w 77"/>
                <a:gd name="T73" fmla="*/ 39 h 78"/>
                <a:gd name="T74" fmla="*/ 38 w 77"/>
                <a:gd name="T7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8">
                  <a:moveTo>
                    <a:pt x="59" y="49"/>
                  </a:moveTo>
                  <a:cubicBezTo>
                    <a:pt x="61" y="46"/>
                    <a:pt x="62" y="43"/>
                    <a:pt x="62" y="39"/>
                  </a:cubicBezTo>
                  <a:cubicBezTo>
                    <a:pt x="62" y="35"/>
                    <a:pt x="61" y="32"/>
                    <a:pt x="59" y="29"/>
                  </a:cubicBezTo>
                  <a:cubicBezTo>
                    <a:pt x="68" y="24"/>
                    <a:pt x="68" y="24"/>
                    <a:pt x="68" y="24"/>
                  </a:cubicBezTo>
                  <a:cubicBezTo>
                    <a:pt x="70" y="28"/>
                    <a:pt x="72" y="33"/>
                    <a:pt x="72" y="39"/>
                  </a:cubicBezTo>
                  <a:cubicBezTo>
                    <a:pt x="72" y="44"/>
                    <a:pt x="70" y="50"/>
                    <a:pt x="68" y="54"/>
                  </a:cubicBezTo>
                  <a:lnTo>
                    <a:pt x="59" y="49"/>
                  </a:lnTo>
                  <a:close/>
                  <a:moveTo>
                    <a:pt x="38" y="57"/>
                  </a:moveTo>
                  <a:cubicBezTo>
                    <a:pt x="28" y="57"/>
                    <a:pt x="20" y="49"/>
                    <a:pt x="20" y="39"/>
                  </a:cubicBezTo>
                  <a:cubicBezTo>
                    <a:pt x="20" y="29"/>
                    <a:pt x="28" y="21"/>
                    <a:pt x="38" y="21"/>
                  </a:cubicBezTo>
                  <a:cubicBezTo>
                    <a:pt x="48" y="21"/>
                    <a:pt x="57" y="29"/>
                    <a:pt x="57" y="39"/>
                  </a:cubicBezTo>
                  <a:cubicBezTo>
                    <a:pt x="57" y="49"/>
                    <a:pt x="48" y="57"/>
                    <a:pt x="38" y="57"/>
                  </a:cubicBezTo>
                  <a:close/>
                  <a:moveTo>
                    <a:pt x="39" y="72"/>
                  </a:moveTo>
                  <a:cubicBezTo>
                    <a:pt x="33" y="73"/>
                    <a:pt x="28" y="71"/>
                    <a:pt x="23" y="69"/>
                  </a:cubicBezTo>
                  <a:cubicBezTo>
                    <a:pt x="28" y="60"/>
                    <a:pt x="28" y="60"/>
                    <a:pt x="28" y="60"/>
                  </a:cubicBezTo>
                  <a:cubicBezTo>
                    <a:pt x="31" y="62"/>
                    <a:pt x="35" y="62"/>
                    <a:pt x="38" y="62"/>
                  </a:cubicBezTo>
                  <a:cubicBezTo>
                    <a:pt x="42" y="62"/>
                    <a:pt x="45" y="62"/>
                    <a:pt x="48" y="60"/>
                  </a:cubicBezTo>
                  <a:cubicBezTo>
                    <a:pt x="54" y="69"/>
                    <a:pt x="54" y="69"/>
                    <a:pt x="54" y="69"/>
                  </a:cubicBezTo>
                  <a:cubicBezTo>
                    <a:pt x="49" y="71"/>
                    <a:pt x="44" y="72"/>
                    <a:pt x="39" y="72"/>
                  </a:cubicBezTo>
                  <a:close/>
                  <a:moveTo>
                    <a:pt x="17" y="49"/>
                  </a:moveTo>
                  <a:cubicBezTo>
                    <a:pt x="9" y="54"/>
                    <a:pt x="9" y="54"/>
                    <a:pt x="9" y="54"/>
                  </a:cubicBezTo>
                  <a:cubicBezTo>
                    <a:pt x="6" y="50"/>
                    <a:pt x="5" y="45"/>
                    <a:pt x="5" y="39"/>
                  </a:cubicBezTo>
                  <a:cubicBezTo>
                    <a:pt x="5" y="34"/>
                    <a:pt x="6" y="28"/>
                    <a:pt x="9" y="24"/>
                  </a:cubicBezTo>
                  <a:cubicBezTo>
                    <a:pt x="17" y="29"/>
                    <a:pt x="17" y="29"/>
                    <a:pt x="17" y="29"/>
                  </a:cubicBezTo>
                  <a:cubicBezTo>
                    <a:pt x="16" y="32"/>
                    <a:pt x="15" y="35"/>
                    <a:pt x="15" y="39"/>
                  </a:cubicBezTo>
                  <a:cubicBezTo>
                    <a:pt x="15" y="43"/>
                    <a:pt x="16" y="46"/>
                    <a:pt x="17" y="49"/>
                  </a:cubicBezTo>
                  <a:close/>
                  <a:moveTo>
                    <a:pt x="38" y="6"/>
                  </a:moveTo>
                  <a:cubicBezTo>
                    <a:pt x="44" y="6"/>
                    <a:pt x="49" y="7"/>
                    <a:pt x="54" y="9"/>
                  </a:cubicBezTo>
                  <a:cubicBezTo>
                    <a:pt x="48" y="18"/>
                    <a:pt x="48" y="18"/>
                    <a:pt x="48" y="18"/>
                  </a:cubicBezTo>
                  <a:cubicBezTo>
                    <a:pt x="45" y="16"/>
                    <a:pt x="42" y="16"/>
                    <a:pt x="38" y="16"/>
                  </a:cubicBezTo>
                  <a:cubicBezTo>
                    <a:pt x="35" y="16"/>
                    <a:pt x="31" y="16"/>
                    <a:pt x="28" y="18"/>
                  </a:cubicBezTo>
                  <a:cubicBezTo>
                    <a:pt x="23" y="9"/>
                    <a:pt x="23" y="9"/>
                    <a:pt x="23" y="9"/>
                  </a:cubicBezTo>
                  <a:cubicBezTo>
                    <a:pt x="27" y="7"/>
                    <a:pt x="32" y="6"/>
                    <a:pt x="38" y="6"/>
                  </a:cubicBezTo>
                  <a:close/>
                  <a:moveTo>
                    <a:pt x="38" y="1"/>
                  </a:moveTo>
                  <a:cubicBezTo>
                    <a:pt x="16" y="1"/>
                    <a:pt x="0" y="18"/>
                    <a:pt x="0" y="40"/>
                  </a:cubicBezTo>
                  <a:cubicBezTo>
                    <a:pt x="0" y="61"/>
                    <a:pt x="18" y="78"/>
                    <a:pt x="39" y="77"/>
                  </a:cubicBezTo>
                  <a:cubicBezTo>
                    <a:pt x="60" y="77"/>
                    <a:pt x="77" y="60"/>
                    <a:pt x="77" y="39"/>
                  </a:cubicBezTo>
                  <a:cubicBezTo>
                    <a:pt x="76" y="17"/>
                    <a:pt x="59" y="0"/>
                    <a:pt x="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7" name="Freeform 107"/>
            <p:cNvSpPr>
              <a:spLocks noEditPoints="1"/>
            </p:cNvSpPr>
            <p:nvPr/>
          </p:nvSpPr>
          <p:spPr bwMode="auto">
            <a:xfrm>
              <a:off x="6470651" y="4389968"/>
              <a:ext cx="137584" cy="131233"/>
            </a:xfrm>
            <a:custGeom>
              <a:avLst/>
              <a:gdLst>
                <a:gd name="T0" fmla="*/ 51 w 55"/>
                <a:gd name="T1" fmla="*/ 39 h 52"/>
                <a:gd name="T2" fmla="*/ 47 w 55"/>
                <a:gd name="T3" fmla="*/ 35 h 52"/>
                <a:gd name="T4" fmla="*/ 44 w 55"/>
                <a:gd name="T5" fmla="*/ 38 h 52"/>
                <a:gd name="T6" fmla="*/ 51 w 55"/>
                <a:gd name="T7" fmla="*/ 46 h 52"/>
                <a:gd name="T8" fmla="*/ 52 w 55"/>
                <a:gd name="T9" fmla="*/ 48 h 52"/>
                <a:gd name="T10" fmla="*/ 48 w 55"/>
                <a:gd name="T11" fmla="*/ 52 h 52"/>
                <a:gd name="T12" fmla="*/ 46 w 55"/>
                <a:gd name="T13" fmla="*/ 51 h 52"/>
                <a:gd name="T14" fmla="*/ 24 w 55"/>
                <a:gd name="T15" fmla="*/ 29 h 52"/>
                <a:gd name="T16" fmla="*/ 12 w 55"/>
                <a:gd name="T17" fmla="*/ 33 h 52"/>
                <a:gd name="T18" fmla="*/ 0 w 55"/>
                <a:gd name="T19" fmla="*/ 21 h 52"/>
                <a:gd name="T20" fmla="*/ 22 w 55"/>
                <a:gd name="T21" fmla="*/ 0 h 52"/>
                <a:gd name="T22" fmla="*/ 33 w 55"/>
                <a:gd name="T23" fmla="*/ 12 h 52"/>
                <a:gd name="T24" fmla="*/ 29 w 55"/>
                <a:gd name="T25" fmla="*/ 24 h 52"/>
                <a:gd name="T26" fmla="*/ 41 w 55"/>
                <a:gd name="T27" fmla="*/ 35 h 52"/>
                <a:gd name="T28" fmla="*/ 44 w 55"/>
                <a:gd name="T29" fmla="*/ 32 h 52"/>
                <a:gd name="T30" fmla="*/ 40 w 55"/>
                <a:gd name="T31" fmla="*/ 28 h 52"/>
                <a:gd name="T32" fmla="*/ 44 w 55"/>
                <a:gd name="T33" fmla="*/ 24 h 52"/>
                <a:gd name="T34" fmla="*/ 44 w 55"/>
                <a:gd name="T35" fmla="*/ 25 h 52"/>
                <a:gd name="T36" fmla="*/ 55 w 55"/>
                <a:gd name="T37" fmla="*/ 35 h 52"/>
                <a:gd name="T38" fmla="*/ 51 w 55"/>
                <a:gd name="T39" fmla="*/ 39 h 52"/>
                <a:gd name="T40" fmla="*/ 21 w 55"/>
                <a:gd name="T41" fmla="*/ 6 h 52"/>
                <a:gd name="T42" fmla="*/ 15 w 55"/>
                <a:gd name="T43" fmla="*/ 13 h 52"/>
                <a:gd name="T44" fmla="*/ 15 w 55"/>
                <a:gd name="T45" fmla="*/ 15 h 52"/>
                <a:gd name="T46" fmla="*/ 13 w 55"/>
                <a:gd name="T47" fmla="*/ 15 h 52"/>
                <a:gd name="T48" fmla="*/ 7 w 55"/>
                <a:gd name="T49" fmla="*/ 21 h 52"/>
                <a:gd name="T50" fmla="*/ 13 w 55"/>
                <a:gd name="T51" fmla="*/ 27 h 52"/>
                <a:gd name="T52" fmla="*/ 19 w 55"/>
                <a:gd name="T53" fmla="*/ 21 h 52"/>
                <a:gd name="T54" fmla="*/ 18 w 55"/>
                <a:gd name="T55" fmla="*/ 18 h 52"/>
                <a:gd name="T56" fmla="*/ 21 w 55"/>
                <a:gd name="T57" fmla="*/ 19 h 52"/>
                <a:gd name="T58" fmla="*/ 27 w 55"/>
                <a:gd name="T59" fmla="*/ 13 h 52"/>
                <a:gd name="T60" fmla="*/ 21 w 55"/>
                <a:gd name="T6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52">
                  <a:moveTo>
                    <a:pt x="51" y="39"/>
                  </a:moveTo>
                  <a:cubicBezTo>
                    <a:pt x="50" y="39"/>
                    <a:pt x="47" y="36"/>
                    <a:pt x="47" y="35"/>
                  </a:cubicBezTo>
                  <a:cubicBezTo>
                    <a:pt x="44" y="38"/>
                    <a:pt x="44" y="38"/>
                    <a:pt x="44" y="38"/>
                  </a:cubicBezTo>
                  <a:cubicBezTo>
                    <a:pt x="51" y="46"/>
                    <a:pt x="51" y="46"/>
                    <a:pt x="51" y="46"/>
                  </a:cubicBezTo>
                  <a:cubicBezTo>
                    <a:pt x="51" y="46"/>
                    <a:pt x="52" y="47"/>
                    <a:pt x="52" y="48"/>
                  </a:cubicBezTo>
                  <a:cubicBezTo>
                    <a:pt x="52" y="50"/>
                    <a:pt x="50" y="52"/>
                    <a:pt x="48" y="52"/>
                  </a:cubicBezTo>
                  <a:cubicBezTo>
                    <a:pt x="47" y="52"/>
                    <a:pt x="46" y="51"/>
                    <a:pt x="46" y="51"/>
                  </a:cubicBezTo>
                  <a:cubicBezTo>
                    <a:pt x="24" y="29"/>
                    <a:pt x="24" y="29"/>
                    <a:pt x="24" y="29"/>
                  </a:cubicBezTo>
                  <a:cubicBezTo>
                    <a:pt x="21" y="32"/>
                    <a:pt x="17" y="33"/>
                    <a:pt x="12" y="33"/>
                  </a:cubicBezTo>
                  <a:cubicBezTo>
                    <a:pt x="5" y="33"/>
                    <a:pt x="0" y="28"/>
                    <a:pt x="0" y="21"/>
                  </a:cubicBezTo>
                  <a:cubicBezTo>
                    <a:pt x="0" y="11"/>
                    <a:pt x="11" y="0"/>
                    <a:pt x="22" y="0"/>
                  </a:cubicBezTo>
                  <a:cubicBezTo>
                    <a:pt x="29" y="0"/>
                    <a:pt x="33" y="5"/>
                    <a:pt x="33" y="12"/>
                  </a:cubicBezTo>
                  <a:cubicBezTo>
                    <a:pt x="33" y="16"/>
                    <a:pt x="32" y="21"/>
                    <a:pt x="29" y="24"/>
                  </a:cubicBezTo>
                  <a:cubicBezTo>
                    <a:pt x="41" y="35"/>
                    <a:pt x="41" y="35"/>
                    <a:pt x="41" y="35"/>
                  </a:cubicBezTo>
                  <a:cubicBezTo>
                    <a:pt x="44" y="32"/>
                    <a:pt x="44" y="32"/>
                    <a:pt x="44" y="32"/>
                  </a:cubicBezTo>
                  <a:cubicBezTo>
                    <a:pt x="43" y="32"/>
                    <a:pt x="40" y="29"/>
                    <a:pt x="40" y="28"/>
                  </a:cubicBezTo>
                  <a:cubicBezTo>
                    <a:pt x="40" y="27"/>
                    <a:pt x="43" y="24"/>
                    <a:pt x="44" y="24"/>
                  </a:cubicBezTo>
                  <a:cubicBezTo>
                    <a:pt x="44" y="25"/>
                    <a:pt x="44" y="25"/>
                    <a:pt x="44" y="25"/>
                  </a:cubicBezTo>
                  <a:cubicBezTo>
                    <a:pt x="46" y="26"/>
                    <a:pt x="55" y="34"/>
                    <a:pt x="55" y="35"/>
                  </a:cubicBezTo>
                  <a:cubicBezTo>
                    <a:pt x="55" y="36"/>
                    <a:pt x="52" y="39"/>
                    <a:pt x="51" y="39"/>
                  </a:cubicBezTo>
                  <a:close/>
                  <a:moveTo>
                    <a:pt x="21" y="6"/>
                  </a:moveTo>
                  <a:cubicBezTo>
                    <a:pt x="18" y="6"/>
                    <a:pt x="15" y="9"/>
                    <a:pt x="15" y="13"/>
                  </a:cubicBezTo>
                  <a:cubicBezTo>
                    <a:pt x="15" y="14"/>
                    <a:pt x="15" y="15"/>
                    <a:pt x="15" y="15"/>
                  </a:cubicBezTo>
                  <a:cubicBezTo>
                    <a:pt x="15" y="15"/>
                    <a:pt x="14" y="15"/>
                    <a:pt x="13" y="15"/>
                  </a:cubicBezTo>
                  <a:cubicBezTo>
                    <a:pt x="9" y="15"/>
                    <a:pt x="7" y="18"/>
                    <a:pt x="7" y="21"/>
                  </a:cubicBezTo>
                  <a:cubicBezTo>
                    <a:pt x="7" y="24"/>
                    <a:pt x="9" y="27"/>
                    <a:pt x="13" y="27"/>
                  </a:cubicBezTo>
                  <a:cubicBezTo>
                    <a:pt x="16" y="27"/>
                    <a:pt x="19" y="24"/>
                    <a:pt x="19" y="21"/>
                  </a:cubicBezTo>
                  <a:cubicBezTo>
                    <a:pt x="19" y="20"/>
                    <a:pt x="19" y="19"/>
                    <a:pt x="18" y="18"/>
                  </a:cubicBezTo>
                  <a:cubicBezTo>
                    <a:pt x="19" y="19"/>
                    <a:pt x="20" y="19"/>
                    <a:pt x="21" y="19"/>
                  </a:cubicBezTo>
                  <a:cubicBezTo>
                    <a:pt x="24" y="19"/>
                    <a:pt x="27" y="16"/>
                    <a:pt x="27" y="13"/>
                  </a:cubicBezTo>
                  <a:cubicBezTo>
                    <a:pt x="27" y="9"/>
                    <a:pt x="24" y="6"/>
                    <a:pt x="2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8" name="Freeform 108"/>
            <p:cNvSpPr>
              <a:spLocks noEditPoints="1"/>
            </p:cNvSpPr>
            <p:nvPr/>
          </p:nvSpPr>
          <p:spPr bwMode="auto">
            <a:xfrm>
              <a:off x="5389036" y="4362451"/>
              <a:ext cx="156633" cy="127000"/>
            </a:xfrm>
            <a:custGeom>
              <a:avLst/>
              <a:gdLst>
                <a:gd name="T0" fmla="*/ 21 w 63"/>
                <a:gd name="T1" fmla="*/ 50 h 51"/>
                <a:gd name="T2" fmla="*/ 23 w 63"/>
                <a:gd name="T3" fmla="*/ 51 h 51"/>
                <a:gd name="T4" fmla="*/ 32 w 63"/>
                <a:gd name="T5" fmla="*/ 42 h 51"/>
                <a:gd name="T6" fmla="*/ 21 w 63"/>
                <a:gd name="T7" fmla="*/ 36 h 51"/>
                <a:gd name="T8" fmla="*/ 21 w 63"/>
                <a:gd name="T9" fmla="*/ 50 h 51"/>
                <a:gd name="T10" fmla="*/ 61 w 63"/>
                <a:gd name="T11" fmla="*/ 0 h 51"/>
                <a:gd name="T12" fmla="*/ 1 w 63"/>
                <a:gd name="T13" fmla="*/ 22 h 51"/>
                <a:gd name="T14" fmla="*/ 1 w 63"/>
                <a:gd name="T15" fmla="*/ 23 h 51"/>
                <a:gd name="T16" fmla="*/ 14 w 63"/>
                <a:gd name="T17" fmla="*/ 29 h 51"/>
                <a:gd name="T18" fmla="*/ 21 w 63"/>
                <a:gd name="T19" fmla="*/ 32 h 51"/>
                <a:gd name="T20" fmla="*/ 59 w 63"/>
                <a:gd name="T21" fmla="*/ 4 h 51"/>
                <a:gd name="T22" fmla="*/ 60 w 63"/>
                <a:gd name="T23" fmla="*/ 5 h 51"/>
                <a:gd name="T24" fmla="*/ 33 w 63"/>
                <a:gd name="T25" fmla="*/ 34 h 51"/>
                <a:gd name="T26" fmla="*/ 31 w 63"/>
                <a:gd name="T27" fmla="*/ 36 h 51"/>
                <a:gd name="T28" fmla="*/ 33 w 63"/>
                <a:gd name="T29" fmla="*/ 37 h 51"/>
                <a:gd name="T30" fmla="*/ 51 w 63"/>
                <a:gd name="T31" fmla="*/ 46 h 51"/>
                <a:gd name="T32" fmla="*/ 53 w 63"/>
                <a:gd name="T33" fmla="*/ 45 h 51"/>
                <a:gd name="T34" fmla="*/ 63 w 63"/>
                <a:gd name="T35" fmla="*/ 2 h 51"/>
                <a:gd name="T36" fmla="*/ 61 w 63"/>
                <a:gd name="T3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51">
                  <a:moveTo>
                    <a:pt x="21" y="50"/>
                  </a:moveTo>
                  <a:cubicBezTo>
                    <a:pt x="21" y="51"/>
                    <a:pt x="22" y="51"/>
                    <a:pt x="23" y="51"/>
                  </a:cubicBezTo>
                  <a:cubicBezTo>
                    <a:pt x="23" y="50"/>
                    <a:pt x="32" y="42"/>
                    <a:pt x="32" y="42"/>
                  </a:cubicBezTo>
                  <a:cubicBezTo>
                    <a:pt x="21" y="36"/>
                    <a:pt x="21" y="36"/>
                    <a:pt x="21" y="36"/>
                  </a:cubicBezTo>
                  <a:lnTo>
                    <a:pt x="21" y="50"/>
                  </a:lnTo>
                  <a:close/>
                  <a:moveTo>
                    <a:pt x="61" y="0"/>
                  </a:moveTo>
                  <a:cubicBezTo>
                    <a:pt x="60" y="1"/>
                    <a:pt x="2" y="21"/>
                    <a:pt x="1" y="22"/>
                  </a:cubicBezTo>
                  <a:cubicBezTo>
                    <a:pt x="0" y="22"/>
                    <a:pt x="0" y="23"/>
                    <a:pt x="1" y="23"/>
                  </a:cubicBezTo>
                  <a:cubicBezTo>
                    <a:pt x="2" y="24"/>
                    <a:pt x="14" y="29"/>
                    <a:pt x="14" y="29"/>
                  </a:cubicBezTo>
                  <a:cubicBezTo>
                    <a:pt x="21" y="32"/>
                    <a:pt x="21" y="32"/>
                    <a:pt x="21" y="32"/>
                  </a:cubicBezTo>
                  <a:cubicBezTo>
                    <a:pt x="21" y="32"/>
                    <a:pt x="59" y="4"/>
                    <a:pt x="59" y="4"/>
                  </a:cubicBezTo>
                  <a:cubicBezTo>
                    <a:pt x="60" y="4"/>
                    <a:pt x="60" y="4"/>
                    <a:pt x="60" y="5"/>
                  </a:cubicBezTo>
                  <a:cubicBezTo>
                    <a:pt x="60" y="5"/>
                    <a:pt x="33" y="34"/>
                    <a:pt x="33" y="34"/>
                  </a:cubicBezTo>
                  <a:cubicBezTo>
                    <a:pt x="31" y="36"/>
                    <a:pt x="31" y="36"/>
                    <a:pt x="31" y="36"/>
                  </a:cubicBezTo>
                  <a:cubicBezTo>
                    <a:pt x="33" y="37"/>
                    <a:pt x="33" y="37"/>
                    <a:pt x="33" y="37"/>
                  </a:cubicBezTo>
                  <a:cubicBezTo>
                    <a:pt x="33" y="37"/>
                    <a:pt x="49" y="45"/>
                    <a:pt x="51" y="46"/>
                  </a:cubicBezTo>
                  <a:cubicBezTo>
                    <a:pt x="52" y="47"/>
                    <a:pt x="53" y="46"/>
                    <a:pt x="53" y="45"/>
                  </a:cubicBezTo>
                  <a:cubicBezTo>
                    <a:pt x="53" y="43"/>
                    <a:pt x="63" y="3"/>
                    <a:pt x="63" y="2"/>
                  </a:cubicBezTo>
                  <a:cubicBezTo>
                    <a:pt x="63" y="1"/>
                    <a:pt x="63" y="0"/>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9" name="Freeform 129"/>
            <p:cNvSpPr>
              <a:spLocks noEditPoints="1"/>
            </p:cNvSpPr>
            <p:nvPr/>
          </p:nvSpPr>
          <p:spPr bwMode="auto">
            <a:xfrm>
              <a:off x="5175251" y="3585634"/>
              <a:ext cx="86784" cy="103717"/>
            </a:xfrm>
            <a:custGeom>
              <a:avLst/>
              <a:gdLst>
                <a:gd name="T0" fmla="*/ 35 w 35"/>
                <a:gd name="T1" fmla="*/ 12 h 41"/>
                <a:gd name="T2" fmla="*/ 35 w 35"/>
                <a:gd name="T3" fmla="*/ 38 h 41"/>
                <a:gd name="T4" fmla="*/ 33 w 35"/>
                <a:gd name="T5" fmla="*/ 41 h 41"/>
                <a:gd name="T6" fmla="*/ 2 w 35"/>
                <a:gd name="T7" fmla="*/ 41 h 41"/>
                <a:gd name="T8" fmla="*/ 0 w 35"/>
                <a:gd name="T9" fmla="*/ 38 h 41"/>
                <a:gd name="T10" fmla="*/ 0 w 35"/>
                <a:gd name="T11" fmla="*/ 2 h 41"/>
                <a:gd name="T12" fmla="*/ 2 w 35"/>
                <a:gd name="T13" fmla="*/ 0 h 41"/>
                <a:gd name="T14" fmla="*/ 22 w 35"/>
                <a:gd name="T15" fmla="*/ 0 h 41"/>
                <a:gd name="T16" fmla="*/ 26 w 35"/>
                <a:gd name="T17" fmla="*/ 1 h 41"/>
                <a:gd name="T18" fmla="*/ 33 w 35"/>
                <a:gd name="T19" fmla="*/ 8 h 41"/>
                <a:gd name="T20" fmla="*/ 35 w 35"/>
                <a:gd name="T21" fmla="*/ 12 h 41"/>
                <a:gd name="T22" fmla="*/ 32 w 35"/>
                <a:gd name="T23" fmla="*/ 14 h 41"/>
                <a:gd name="T24" fmla="*/ 22 w 35"/>
                <a:gd name="T25" fmla="*/ 14 h 41"/>
                <a:gd name="T26" fmla="*/ 20 w 35"/>
                <a:gd name="T27" fmla="*/ 12 h 41"/>
                <a:gd name="T28" fmla="*/ 20 w 35"/>
                <a:gd name="T29" fmla="*/ 2 h 41"/>
                <a:gd name="T30" fmla="*/ 3 w 35"/>
                <a:gd name="T31" fmla="*/ 2 h 41"/>
                <a:gd name="T32" fmla="*/ 3 w 35"/>
                <a:gd name="T33" fmla="*/ 38 h 41"/>
                <a:gd name="T34" fmla="*/ 32 w 35"/>
                <a:gd name="T35" fmla="*/ 38 h 41"/>
                <a:gd name="T36" fmla="*/ 32 w 35"/>
                <a:gd name="T37" fmla="*/ 14 h 41"/>
                <a:gd name="T38" fmla="*/ 20 w 35"/>
                <a:gd name="T39" fmla="*/ 20 h 41"/>
                <a:gd name="T40" fmla="*/ 20 w 35"/>
                <a:gd name="T41" fmla="*/ 29 h 41"/>
                <a:gd name="T42" fmla="*/ 17 w 35"/>
                <a:gd name="T43" fmla="*/ 32 h 41"/>
                <a:gd name="T44" fmla="*/ 8 w 35"/>
                <a:gd name="T45" fmla="*/ 32 h 41"/>
                <a:gd name="T46" fmla="*/ 6 w 35"/>
                <a:gd name="T47" fmla="*/ 29 h 41"/>
                <a:gd name="T48" fmla="*/ 6 w 35"/>
                <a:gd name="T49" fmla="*/ 20 h 41"/>
                <a:gd name="T50" fmla="*/ 8 w 35"/>
                <a:gd name="T51" fmla="*/ 17 h 41"/>
                <a:gd name="T52" fmla="*/ 17 w 35"/>
                <a:gd name="T53" fmla="*/ 17 h 41"/>
                <a:gd name="T54" fmla="*/ 20 w 35"/>
                <a:gd name="T55" fmla="*/ 20 h 41"/>
                <a:gd name="T56" fmla="*/ 29 w 35"/>
                <a:gd name="T57" fmla="*/ 18 h 41"/>
                <a:gd name="T58" fmla="*/ 29 w 35"/>
                <a:gd name="T59" fmla="*/ 31 h 41"/>
                <a:gd name="T60" fmla="*/ 29 w 35"/>
                <a:gd name="T61" fmla="*/ 32 h 41"/>
                <a:gd name="T62" fmla="*/ 28 w 35"/>
                <a:gd name="T63" fmla="*/ 32 h 41"/>
                <a:gd name="T64" fmla="*/ 28 w 35"/>
                <a:gd name="T65" fmla="*/ 32 h 41"/>
                <a:gd name="T66" fmla="*/ 22 w 35"/>
                <a:gd name="T67" fmla="*/ 26 h 41"/>
                <a:gd name="T68" fmla="*/ 22 w 35"/>
                <a:gd name="T69" fmla="*/ 23 h 41"/>
                <a:gd name="T70" fmla="*/ 28 w 35"/>
                <a:gd name="T71" fmla="*/ 17 h 41"/>
                <a:gd name="T72" fmla="*/ 28 w 35"/>
                <a:gd name="T73" fmla="*/ 17 h 41"/>
                <a:gd name="T74" fmla="*/ 29 w 35"/>
                <a:gd name="T75" fmla="*/ 17 h 41"/>
                <a:gd name="T76" fmla="*/ 29 w 35"/>
                <a:gd name="T77" fmla="*/ 18 h 41"/>
                <a:gd name="T78" fmla="*/ 23 w 35"/>
                <a:gd name="T79" fmla="*/ 11 h 41"/>
                <a:gd name="T80" fmla="*/ 32 w 35"/>
                <a:gd name="T81" fmla="*/ 11 h 41"/>
                <a:gd name="T82" fmla="*/ 31 w 35"/>
                <a:gd name="T83" fmla="*/ 10 h 41"/>
                <a:gd name="T84" fmla="*/ 24 w 35"/>
                <a:gd name="T85" fmla="*/ 3 h 41"/>
                <a:gd name="T86" fmla="*/ 23 w 35"/>
                <a:gd name="T87" fmla="*/ 3 h 41"/>
                <a:gd name="T88" fmla="*/ 23 w 35"/>
                <a:gd name="T89"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 h="41">
                  <a:moveTo>
                    <a:pt x="35" y="12"/>
                  </a:moveTo>
                  <a:cubicBezTo>
                    <a:pt x="35" y="38"/>
                    <a:pt x="35" y="38"/>
                    <a:pt x="35" y="38"/>
                  </a:cubicBezTo>
                  <a:cubicBezTo>
                    <a:pt x="35" y="40"/>
                    <a:pt x="34" y="41"/>
                    <a:pt x="33" y="41"/>
                  </a:cubicBezTo>
                  <a:cubicBezTo>
                    <a:pt x="2" y="41"/>
                    <a:pt x="2" y="41"/>
                    <a:pt x="2" y="41"/>
                  </a:cubicBezTo>
                  <a:cubicBezTo>
                    <a:pt x="1" y="41"/>
                    <a:pt x="0" y="40"/>
                    <a:pt x="0" y="38"/>
                  </a:cubicBezTo>
                  <a:cubicBezTo>
                    <a:pt x="0" y="2"/>
                    <a:pt x="0" y="2"/>
                    <a:pt x="0" y="2"/>
                  </a:cubicBezTo>
                  <a:cubicBezTo>
                    <a:pt x="0" y="1"/>
                    <a:pt x="1" y="0"/>
                    <a:pt x="2" y="0"/>
                  </a:cubicBezTo>
                  <a:cubicBezTo>
                    <a:pt x="22" y="0"/>
                    <a:pt x="22" y="0"/>
                    <a:pt x="22" y="0"/>
                  </a:cubicBezTo>
                  <a:cubicBezTo>
                    <a:pt x="24" y="0"/>
                    <a:pt x="25" y="0"/>
                    <a:pt x="26" y="1"/>
                  </a:cubicBezTo>
                  <a:cubicBezTo>
                    <a:pt x="33" y="8"/>
                    <a:pt x="33" y="8"/>
                    <a:pt x="33" y="8"/>
                  </a:cubicBezTo>
                  <a:cubicBezTo>
                    <a:pt x="34" y="9"/>
                    <a:pt x="35" y="11"/>
                    <a:pt x="35" y="12"/>
                  </a:cubicBezTo>
                  <a:close/>
                  <a:moveTo>
                    <a:pt x="32" y="14"/>
                  </a:moveTo>
                  <a:cubicBezTo>
                    <a:pt x="22" y="14"/>
                    <a:pt x="22" y="14"/>
                    <a:pt x="22" y="14"/>
                  </a:cubicBezTo>
                  <a:cubicBezTo>
                    <a:pt x="21" y="14"/>
                    <a:pt x="20" y="13"/>
                    <a:pt x="20" y="12"/>
                  </a:cubicBezTo>
                  <a:cubicBezTo>
                    <a:pt x="20" y="2"/>
                    <a:pt x="20" y="2"/>
                    <a:pt x="20" y="2"/>
                  </a:cubicBezTo>
                  <a:cubicBezTo>
                    <a:pt x="3" y="2"/>
                    <a:pt x="3" y="2"/>
                    <a:pt x="3" y="2"/>
                  </a:cubicBezTo>
                  <a:cubicBezTo>
                    <a:pt x="3" y="38"/>
                    <a:pt x="3" y="38"/>
                    <a:pt x="3" y="38"/>
                  </a:cubicBezTo>
                  <a:cubicBezTo>
                    <a:pt x="32" y="38"/>
                    <a:pt x="32" y="38"/>
                    <a:pt x="32" y="38"/>
                  </a:cubicBezTo>
                  <a:lnTo>
                    <a:pt x="32" y="14"/>
                  </a:lnTo>
                  <a:close/>
                  <a:moveTo>
                    <a:pt x="20" y="20"/>
                  </a:moveTo>
                  <a:cubicBezTo>
                    <a:pt x="20" y="29"/>
                    <a:pt x="20" y="29"/>
                    <a:pt x="20" y="29"/>
                  </a:cubicBezTo>
                  <a:cubicBezTo>
                    <a:pt x="20" y="31"/>
                    <a:pt x="19" y="32"/>
                    <a:pt x="17" y="32"/>
                  </a:cubicBezTo>
                  <a:cubicBezTo>
                    <a:pt x="8" y="32"/>
                    <a:pt x="8" y="32"/>
                    <a:pt x="8" y="32"/>
                  </a:cubicBezTo>
                  <a:cubicBezTo>
                    <a:pt x="7" y="32"/>
                    <a:pt x="6" y="31"/>
                    <a:pt x="6" y="29"/>
                  </a:cubicBezTo>
                  <a:cubicBezTo>
                    <a:pt x="6" y="20"/>
                    <a:pt x="6" y="20"/>
                    <a:pt x="6" y="20"/>
                  </a:cubicBezTo>
                  <a:cubicBezTo>
                    <a:pt x="6" y="19"/>
                    <a:pt x="7" y="17"/>
                    <a:pt x="8" y="17"/>
                  </a:cubicBezTo>
                  <a:cubicBezTo>
                    <a:pt x="17" y="17"/>
                    <a:pt x="17" y="17"/>
                    <a:pt x="17" y="17"/>
                  </a:cubicBezTo>
                  <a:cubicBezTo>
                    <a:pt x="19" y="17"/>
                    <a:pt x="20" y="19"/>
                    <a:pt x="20" y="20"/>
                  </a:cubicBezTo>
                  <a:close/>
                  <a:moveTo>
                    <a:pt x="29" y="18"/>
                  </a:moveTo>
                  <a:cubicBezTo>
                    <a:pt x="29" y="31"/>
                    <a:pt x="29" y="31"/>
                    <a:pt x="29" y="31"/>
                  </a:cubicBezTo>
                  <a:cubicBezTo>
                    <a:pt x="29" y="32"/>
                    <a:pt x="29" y="32"/>
                    <a:pt x="29" y="32"/>
                  </a:cubicBezTo>
                  <a:cubicBezTo>
                    <a:pt x="28" y="32"/>
                    <a:pt x="28" y="32"/>
                    <a:pt x="28" y="32"/>
                  </a:cubicBezTo>
                  <a:cubicBezTo>
                    <a:pt x="28" y="32"/>
                    <a:pt x="28" y="32"/>
                    <a:pt x="28" y="32"/>
                  </a:cubicBezTo>
                  <a:cubicBezTo>
                    <a:pt x="22" y="26"/>
                    <a:pt x="22" y="26"/>
                    <a:pt x="22" y="26"/>
                  </a:cubicBezTo>
                  <a:cubicBezTo>
                    <a:pt x="22" y="23"/>
                    <a:pt x="22" y="23"/>
                    <a:pt x="22" y="23"/>
                  </a:cubicBezTo>
                  <a:cubicBezTo>
                    <a:pt x="28" y="17"/>
                    <a:pt x="28" y="17"/>
                    <a:pt x="28" y="17"/>
                  </a:cubicBezTo>
                  <a:cubicBezTo>
                    <a:pt x="28" y="17"/>
                    <a:pt x="28" y="17"/>
                    <a:pt x="28" y="17"/>
                  </a:cubicBezTo>
                  <a:cubicBezTo>
                    <a:pt x="29" y="17"/>
                    <a:pt x="29" y="17"/>
                    <a:pt x="29" y="17"/>
                  </a:cubicBezTo>
                  <a:lnTo>
                    <a:pt x="29" y="18"/>
                  </a:lnTo>
                  <a:close/>
                  <a:moveTo>
                    <a:pt x="23" y="11"/>
                  </a:moveTo>
                  <a:cubicBezTo>
                    <a:pt x="32" y="11"/>
                    <a:pt x="32" y="11"/>
                    <a:pt x="32" y="11"/>
                  </a:cubicBezTo>
                  <a:cubicBezTo>
                    <a:pt x="32" y="11"/>
                    <a:pt x="31" y="11"/>
                    <a:pt x="31" y="10"/>
                  </a:cubicBezTo>
                  <a:cubicBezTo>
                    <a:pt x="24" y="3"/>
                    <a:pt x="24" y="3"/>
                    <a:pt x="24" y="3"/>
                  </a:cubicBezTo>
                  <a:cubicBezTo>
                    <a:pt x="24" y="3"/>
                    <a:pt x="24" y="3"/>
                    <a:pt x="23" y="3"/>
                  </a:cubicBezTo>
                  <a:lnTo>
                    <a:pt x="2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0" name="Freeform 159"/>
            <p:cNvSpPr>
              <a:spLocks noEditPoints="1"/>
            </p:cNvSpPr>
            <p:nvPr/>
          </p:nvSpPr>
          <p:spPr bwMode="auto">
            <a:xfrm>
              <a:off x="5480050" y="4530726"/>
              <a:ext cx="150285" cy="226485"/>
            </a:xfrm>
            <a:custGeom>
              <a:avLst/>
              <a:gdLst>
                <a:gd name="T0" fmla="*/ 54 w 60"/>
                <a:gd name="T1" fmla="*/ 43 h 91"/>
                <a:gd name="T2" fmla="*/ 44 w 60"/>
                <a:gd name="T3" fmla="*/ 60 h 91"/>
                <a:gd name="T4" fmla="*/ 47 w 60"/>
                <a:gd name="T5" fmla="*/ 65 h 91"/>
                <a:gd name="T6" fmla="*/ 46 w 60"/>
                <a:gd name="T7" fmla="*/ 69 h 91"/>
                <a:gd name="T8" fmla="*/ 47 w 60"/>
                <a:gd name="T9" fmla="*/ 72 h 91"/>
                <a:gd name="T10" fmla="*/ 44 w 60"/>
                <a:gd name="T11" fmla="*/ 77 h 91"/>
                <a:gd name="T12" fmla="*/ 45 w 60"/>
                <a:gd name="T13" fmla="*/ 80 h 91"/>
                <a:gd name="T14" fmla="*/ 39 w 60"/>
                <a:gd name="T15" fmla="*/ 86 h 91"/>
                <a:gd name="T16" fmla="*/ 30 w 60"/>
                <a:gd name="T17" fmla="*/ 91 h 91"/>
                <a:gd name="T18" fmla="*/ 21 w 60"/>
                <a:gd name="T19" fmla="*/ 86 h 91"/>
                <a:gd name="T20" fmla="*/ 15 w 60"/>
                <a:gd name="T21" fmla="*/ 80 h 91"/>
                <a:gd name="T22" fmla="*/ 16 w 60"/>
                <a:gd name="T23" fmla="*/ 77 h 91"/>
                <a:gd name="T24" fmla="*/ 13 w 60"/>
                <a:gd name="T25" fmla="*/ 72 h 91"/>
                <a:gd name="T26" fmla="*/ 15 w 60"/>
                <a:gd name="T27" fmla="*/ 69 h 91"/>
                <a:gd name="T28" fmla="*/ 13 w 60"/>
                <a:gd name="T29" fmla="*/ 65 h 91"/>
                <a:gd name="T30" fmla="*/ 16 w 60"/>
                <a:gd name="T31" fmla="*/ 60 h 91"/>
                <a:gd name="T32" fmla="*/ 6 w 60"/>
                <a:gd name="T33" fmla="*/ 43 h 91"/>
                <a:gd name="T34" fmla="*/ 0 w 60"/>
                <a:gd name="T35" fmla="*/ 27 h 91"/>
                <a:gd name="T36" fmla="*/ 30 w 60"/>
                <a:gd name="T37" fmla="*/ 0 h 91"/>
                <a:gd name="T38" fmla="*/ 60 w 60"/>
                <a:gd name="T39" fmla="*/ 27 h 91"/>
                <a:gd name="T40" fmla="*/ 54 w 60"/>
                <a:gd name="T41" fmla="*/ 43 h 91"/>
                <a:gd name="T42" fmla="*/ 30 w 60"/>
                <a:gd name="T43" fmla="*/ 8 h 91"/>
                <a:gd name="T44" fmla="*/ 7 w 60"/>
                <a:gd name="T45" fmla="*/ 27 h 91"/>
                <a:gd name="T46" fmla="*/ 11 w 60"/>
                <a:gd name="T47" fmla="*/ 38 h 91"/>
                <a:gd name="T48" fmla="*/ 15 w 60"/>
                <a:gd name="T49" fmla="*/ 42 h 91"/>
                <a:gd name="T50" fmla="*/ 23 w 60"/>
                <a:gd name="T51" fmla="*/ 59 h 91"/>
                <a:gd name="T52" fmla="*/ 37 w 60"/>
                <a:gd name="T53" fmla="*/ 59 h 91"/>
                <a:gd name="T54" fmla="*/ 45 w 60"/>
                <a:gd name="T55" fmla="*/ 42 h 91"/>
                <a:gd name="T56" fmla="*/ 49 w 60"/>
                <a:gd name="T57" fmla="*/ 38 h 91"/>
                <a:gd name="T58" fmla="*/ 53 w 60"/>
                <a:gd name="T59" fmla="*/ 27 h 91"/>
                <a:gd name="T60" fmla="*/ 30 w 60"/>
                <a:gd name="T61" fmla="*/ 8 h 91"/>
                <a:gd name="T62" fmla="*/ 41 w 60"/>
                <a:gd name="T63" fmla="*/ 29 h 91"/>
                <a:gd name="T64" fmla="*/ 40 w 60"/>
                <a:gd name="T65" fmla="*/ 27 h 91"/>
                <a:gd name="T66" fmla="*/ 30 w 60"/>
                <a:gd name="T67" fmla="*/ 21 h 91"/>
                <a:gd name="T68" fmla="*/ 28 w 60"/>
                <a:gd name="T69" fmla="*/ 19 h 91"/>
                <a:gd name="T70" fmla="*/ 30 w 60"/>
                <a:gd name="T71" fmla="*/ 18 h 91"/>
                <a:gd name="T72" fmla="*/ 43 w 60"/>
                <a:gd name="T73" fmla="*/ 27 h 91"/>
                <a:gd name="T74" fmla="*/ 41 w 60"/>
                <a:gd name="T75"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1">
                  <a:moveTo>
                    <a:pt x="54" y="43"/>
                  </a:moveTo>
                  <a:cubicBezTo>
                    <a:pt x="50" y="47"/>
                    <a:pt x="45" y="54"/>
                    <a:pt x="44" y="60"/>
                  </a:cubicBezTo>
                  <a:cubicBezTo>
                    <a:pt x="46" y="61"/>
                    <a:pt x="47" y="63"/>
                    <a:pt x="47" y="65"/>
                  </a:cubicBezTo>
                  <a:cubicBezTo>
                    <a:pt x="47" y="66"/>
                    <a:pt x="47" y="68"/>
                    <a:pt x="46" y="69"/>
                  </a:cubicBezTo>
                  <a:cubicBezTo>
                    <a:pt x="47" y="70"/>
                    <a:pt x="47" y="71"/>
                    <a:pt x="47" y="72"/>
                  </a:cubicBezTo>
                  <a:cubicBezTo>
                    <a:pt x="47" y="74"/>
                    <a:pt x="46" y="76"/>
                    <a:pt x="44" y="77"/>
                  </a:cubicBezTo>
                  <a:cubicBezTo>
                    <a:pt x="45" y="78"/>
                    <a:pt x="45" y="79"/>
                    <a:pt x="45" y="80"/>
                  </a:cubicBezTo>
                  <a:cubicBezTo>
                    <a:pt x="45" y="84"/>
                    <a:pt x="42" y="86"/>
                    <a:pt x="39" y="86"/>
                  </a:cubicBezTo>
                  <a:cubicBezTo>
                    <a:pt x="37" y="89"/>
                    <a:pt x="34" y="91"/>
                    <a:pt x="30" y="91"/>
                  </a:cubicBezTo>
                  <a:cubicBezTo>
                    <a:pt x="26" y="91"/>
                    <a:pt x="23" y="89"/>
                    <a:pt x="21" y="86"/>
                  </a:cubicBezTo>
                  <a:cubicBezTo>
                    <a:pt x="18" y="86"/>
                    <a:pt x="15" y="84"/>
                    <a:pt x="15" y="80"/>
                  </a:cubicBezTo>
                  <a:cubicBezTo>
                    <a:pt x="15" y="79"/>
                    <a:pt x="15" y="78"/>
                    <a:pt x="16" y="77"/>
                  </a:cubicBezTo>
                  <a:cubicBezTo>
                    <a:pt x="14" y="76"/>
                    <a:pt x="13" y="74"/>
                    <a:pt x="13" y="72"/>
                  </a:cubicBezTo>
                  <a:cubicBezTo>
                    <a:pt x="13" y="71"/>
                    <a:pt x="14" y="70"/>
                    <a:pt x="15" y="69"/>
                  </a:cubicBezTo>
                  <a:cubicBezTo>
                    <a:pt x="14" y="68"/>
                    <a:pt x="13" y="66"/>
                    <a:pt x="13" y="65"/>
                  </a:cubicBezTo>
                  <a:cubicBezTo>
                    <a:pt x="13" y="63"/>
                    <a:pt x="14" y="61"/>
                    <a:pt x="16" y="60"/>
                  </a:cubicBezTo>
                  <a:cubicBezTo>
                    <a:pt x="15" y="54"/>
                    <a:pt x="10" y="47"/>
                    <a:pt x="6" y="43"/>
                  </a:cubicBezTo>
                  <a:cubicBezTo>
                    <a:pt x="2" y="38"/>
                    <a:pt x="0" y="33"/>
                    <a:pt x="0" y="27"/>
                  </a:cubicBezTo>
                  <a:cubicBezTo>
                    <a:pt x="0" y="11"/>
                    <a:pt x="15" y="0"/>
                    <a:pt x="30" y="0"/>
                  </a:cubicBezTo>
                  <a:cubicBezTo>
                    <a:pt x="45" y="0"/>
                    <a:pt x="60" y="11"/>
                    <a:pt x="60" y="27"/>
                  </a:cubicBezTo>
                  <a:cubicBezTo>
                    <a:pt x="60" y="33"/>
                    <a:pt x="58" y="38"/>
                    <a:pt x="54" y="43"/>
                  </a:cubicBezTo>
                  <a:close/>
                  <a:moveTo>
                    <a:pt x="30" y="8"/>
                  </a:moveTo>
                  <a:cubicBezTo>
                    <a:pt x="19" y="8"/>
                    <a:pt x="7" y="15"/>
                    <a:pt x="7" y="27"/>
                  </a:cubicBezTo>
                  <a:cubicBezTo>
                    <a:pt x="7" y="31"/>
                    <a:pt x="9" y="35"/>
                    <a:pt x="11" y="38"/>
                  </a:cubicBezTo>
                  <a:cubicBezTo>
                    <a:pt x="13" y="39"/>
                    <a:pt x="14" y="40"/>
                    <a:pt x="15" y="42"/>
                  </a:cubicBezTo>
                  <a:cubicBezTo>
                    <a:pt x="19" y="47"/>
                    <a:pt x="23" y="52"/>
                    <a:pt x="23" y="59"/>
                  </a:cubicBezTo>
                  <a:cubicBezTo>
                    <a:pt x="37" y="59"/>
                    <a:pt x="37" y="59"/>
                    <a:pt x="37" y="59"/>
                  </a:cubicBezTo>
                  <a:cubicBezTo>
                    <a:pt x="37" y="52"/>
                    <a:pt x="41" y="47"/>
                    <a:pt x="45" y="42"/>
                  </a:cubicBezTo>
                  <a:cubicBezTo>
                    <a:pt x="46" y="40"/>
                    <a:pt x="48" y="39"/>
                    <a:pt x="49" y="38"/>
                  </a:cubicBezTo>
                  <a:cubicBezTo>
                    <a:pt x="51" y="35"/>
                    <a:pt x="53" y="31"/>
                    <a:pt x="53" y="27"/>
                  </a:cubicBezTo>
                  <a:cubicBezTo>
                    <a:pt x="53" y="15"/>
                    <a:pt x="41" y="8"/>
                    <a:pt x="30" y="8"/>
                  </a:cubicBezTo>
                  <a:close/>
                  <a:moveTo>
                    <a:pt x="41" y="29"/>
                  </a:moveTo>
                  <a:cubicBezTo>
                    <a:pt x="40" y="29"/>
                    <a:pt x="40" y="28"/>
                    <a:pt x="40" y="27"/>
                  </a:cubicBezTo>
                  <a:cubicBezTo>
                    <a:pt x="40" y="23"/>
                    <a:pt x="33" y="21"/>
                    <a:pt x="30" y="21"/>
                  </a:cubicBezTo>
                  <a:cubicBezTo>
                    <a:pt x="29" y="21"/>
                    <a:pt x="28" y="20"/>
                    <a:pt x="28" y="19"/>
                  </a:cubicBezTo>
                  <a:cubicBezTo>
                    <a:pt x="28" y="18"/>
                    <a:pt x="29" y="18"/>
                    <a:pt x="30" y="18"/>
                  </a:cubicBezTo>
                  <a:cubicBezTo>
                    <a:pt x="36" y="18"/>
                    <a:pt x="43" y="20"/>
                    <a:pt x="43" y="27"/>
                  </a:cubicBezTo>
                  <a:cubicBezTo>
                    <a:pt x="43" y="28"/>
                    <a:pt x="42" y="29"/>
                    <a:pt x="4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2" name="Freeform 171"/>
            <p:cNvSpPr>
              <a:spLocks noEditPoints="1"/>
            </p:cNvSpPr>
            <p:nvPr/>
          </p:nvSpPr>
          <p:spPr bwMode="auto">
            <a:xfrm>
              <a:off x="6159501" y="4783667"/>
              <a:ext cx="110067" cy="95251"/>
            </a:xfrm>
            <a:custGeom>
              <a:avLst/>
              <a:gdLst>
                <a:gd name="T0" fmla="*/ 41 w 44"/>
                <a:gd name="T1" fmla="*/ 24 h 38"/>
                <a:gd name="T2" fmla="*/ 33 w 44"/>
                <a:gd name="T3" fmla="*/ 22 h 38"/>
                <a:gd name="T4" fmla="*/ 28 w 44"/>
                <a:gd name="T5" fmla="*/ 3 h 38"/>
                <a:gd name="T6" fmla="*/ 35 w 44"/>
                <a:gd name="T7" fmla="*/ 5 h 38"/>
                <a:gd name="T8" fmla="*/ 41 w 44"/>
                <a:gd name="T9" fmla="*/ 24 h 38"/>
                <a:gd name="T10" fmla="*/ 31 w 44"/>
                <a:gd name="T11" fmla="*/ 23 h 38"/>
                <a:gd name="T12" fmla="*/ 26 w 44"/>
                <a:gd name="T13" fmla="*/ 29 h 38"/>
                <a:gd name="T14" fmla="*/ 20 w 44"/>
                <a:gd name="T15" fmla="*/ 10 h 38"/>
                <a:gd name="T16" fmla="*/ 25 w 44"/>
                <a:gd name="T17" fmla="*/ 4 h 38"/>
                <a:gd name="T18" fmla="*/ 31 w 44"/>
                <a:gd name="T19" fmla="*/ 23 h 38"/>
                <a:gd name="T20" fmla="*/ 23 w 44"/>
                <a:gd name="T21" fmla="*/ 29 h 38"/>
                <a:gd name="T22" fmla="*/ 16 w 44"/>
                <a:gd name="T23" fmla="*/ 27 h 38"/>
                <a:gd name="T24" fmla="*/ 10 w 44"/>
                <a:gd name="T25" fmla="*/ 8 h 38"/>
                <a:gd name="T26" fmla="*/ 18 w 44"/>
                <a:gd name="T27" fmla="*/ 10 h 38"/>
                <a:gd name="T28" fmla="*/ 23 w 44"/>
                <a:gd name="T29" fmla="*/ 29 h 38"/>
                <a:gd name="T30" fmla="*/ 13 w 44"/>
                <a:gd name="T31" fmla="*/ 28 h 38"/>
                <a:gd name="T32" fmla="*/ 8 w 44"/>
                <a:gd name="T33" fmla="*/ 34 h 38"/>
                <a:gd name="T34" fmla="*/ 3 w 44"/>
                <a:gd name="T35" fmla="*/ 15 h 38"/>
                <a:gd name="T36" fmla="*/ 8 w 44"/>
                <a:gd name="T37" fmla="*/ 9 h 38"/>
                <a:gd name="T38" fmla="*/ 13 w 44"/>
                <a:gd name="T39" fmla="*/ 28 h 38"/>
                <a:gd name="T40" fmla="*/ 37 w 44"/>
                <a:gd name="T41" fmla="*/ 3 h 38"/>
                <a:gd name="T42" fmla="*/ 26 w 44"/>
                <a:gd name="T43" fmla="*/ 0 h 38"/>
                <a:gd name="T44" fmla="*/ 25 w 44"/>
                <a:gd name="T45" fmla="*/ 0 h 38"/>
                <a:gd name="T46" fmla="*/ 18 w 44"/>
                <a:gd name="T47" fmla="*/ 8 h 38"/>
                <a:gd name="T48" fmla="*/ 9 w 44"/>
                <a:gd name="T49" fmla="*/ 5 h 38"/>
                <a:gd name="T50" fmla="*/ 8 w 44"/>
                <a:gd name="T51" fmla="*/ 5 h 38"/>
                <a:gd name="T52" fmla="*/ 0 w 44"/>
                <a:gd name="T53" fmla="*/ 13 h 38"/>
                <a:gd name="T54" fmla="*/ 0 w 44"/>
                <a:gd name="T55" fmla="*/ 15 h 38"/>
                <a:gd name="T56" fmla="*/ 6 w 44"/>
                <a:gd name="T57" fmla="*/ 37 h 38"/>
                <a:gd name="T58" fmla="*/ 7 w 44"/>
                <a:gd name="T59" fmla="*/ 38 h 38"/>
                <a:gd name="T60" fmla="*/ 9 w 44"/>
                <a:gd name="T61" fmla="*/ 37 h 38"/>
                <a:gd name="T62" fmla="*/ 15 w 44"/>
                <a:gd name="T63" fmla="*/ 30 h 38"/>
                <a:gd name="T64" fmla="*/ 25 w 44"/>
                <a:gd name="T65" fmla="*/ 33 h 38"/>
                <a:gd name="T66" fmla="*/ 26 w 44"/>
                <a:gd name="T67" fmla="*/ 32 h 38"/>
                <a:gd name="T68" fmla="*/ 33 w 44"/>
                <a:gd name="T69" fmla="*/ 25 h 38"/>
                <a:gd name="T70" fmla="*/ 42 w 44"/>
                <a:gd name="T71" fmla="*/ 28 h 38"/>
                <a:gd name="T72" fmla="*/ 43 w 44"/>
                <a:gd name="T73" fmla="*/ 28 h 38"/>
                <a:gd name="T74" fmla="*/ 43 w 44"/>
                <a:gd name="T75" fmla="*/ 27 h 38"/>
                <a:gd name="T76" fmla="*/ 44 w 44"/>
                <a:gd name="T77" fmla="*/ 26 h 38"/>
                <a:gd name="T78" fmla="*/ 38 w 44"/>
                <a:gd name="T79" fmla="*/ 4 h 38"/>
                <a:gd name="T80" fmla="*/ 37 w 44"/>
                <a:gd name="T81"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38">
                  <a:moveTo>
                    <a:pt x="41" y="24"/>
                  </a:moveTo>
                  <a:cubicBezTo>
                    <a:pt x="33" y="22"/>
                    <a:pt x="33" y="22"/>
                    <a:pt x="33" y="22"/>
                  </a:cubicBezTo>
                  <a:cubicBezTo>
                    <a:pt x="28" y="3"/>
                    <a:pt x="28" y="3"/>
                    <a:pt x="28" y="3"/>
                  </a:cubicBezTo>
                  <a:cubicBezTo>
                    <a:pt x="35" y="5"/>
                    <a:pt x="35" y="5"/>
                    <a:pt x="35" y="5"/>
                  </a:cubicBezTo>
                  <a:cubicBezTo>
                    <a:pt x="41" y="24"/>
                    <a:pt x="41" y="24"/>
                    <a:pt x="41" y="24"/>
                  </a:cubicBezTo>
                  <a:moveTo>
                    <a:pt x="31" y="23"/>
                  </a:moveTo>
                  <a:cubicBezTo>
                    <a:pt x="26" y="29"/>
                    <a:pt x="26" y="29"/>
                    <a:pt x="26" y="29"/>
                  </a:cubicBezTo>
                  <a:cubicBezTo>
                    <a:pt x="20" y="10"/>
                    <a:pt x="20" y="10"/>
                    <a:pt x="20" y="10"/>
                  </a:cubicBezTo>
                  <a:cubicBezTo>
                    <a:pt x="25" y="4"/>
                    <a:pt x="25" y="4"/>
                    <a:pt x="25" y="4"/>
                  </a:cubicBezTo>
                  <a:cubicBezTo>
                    <a:pt x="31" y="23"/>
                    <a:pt x="31" y="23"/>
                    <a:pt x="31" y="23"/>
                  </a:cubicBezTo>
                  <a:moveTo>
                    <a:pt x="23" y="29"/>
                  </a:moveTo>
                  <a:cubicBezTo>
                    <a:pt x="16" y="27"/>
                    <a:pt x="16" y="27"/>
                    <a:pt x="16" y="27"/>
                  </a:cubicBezTo>
                  <a:cubicBezTo>
                    <a:pt x="10" y="8"/>
                    <a:pt x="10" y="8"/>
                    <a:pt x="10" y="8"/>
                  </a:cubicBezTo>
                  <a:cubicBezTo>
                    <a:pt x="18" y="10"/>
                    <a:pt x="18" y="10"/>
                    <a:pt x="18" y="10"/>
                  </a:cubicBezTo>
                  <a:cubicBezTo>
                    <a:pt x="23" y="29"/>
                    <a:pt x="23" y="29"/>
                    <a:pt x="23" y="29"/>
                  </a:cubicBezTo>
                  <a:moveTo>
                    <a:pt x="13" y="28"/>
                  </a:moveTo>
                  <a:cubicBezTo>
                    <a:pt x="8" y="34"/>
                    <a:pt x="8" y="34"/>
                    <a:pt x="8" y="34"/>
                  </a:cubicBezTo>
                  <a:cubicBezTo>
                    <a:pt x="3" y="15"/>
                    <a:pt x="3" y="15"/>
                    <a:pt x="3" y="15"/>
                  </a:cubicBezTo>
                  <a:cubicBezTo>
                    <a:pt x="8" y="9"/>
                    <a:pt x="8" y="9"/>
                    <a:pt x="8" y="9"/>
                  </a:cubicBezTo>
                  <a:cubicBezTo>
                    <a:pt x="13" y="28"/>
                    <a:pt x="13" y="28"/>
                    <a:pt x="13" y="28"/>
                  </a:cubicBezTo>
                  <a:moveTo>
                    <a:pt x="37" y="3"/>
                  </a:moveTo>
                  <a:cubicBezTo>
                    <a:pt x="26" y="0"/>
                    <a:pt x="26" y="0"/>
                    <a:pt x="26" y="0"/>
                  </a:cubicBezTo>
                  <a:cubicBezTo>
                    <a:pt x="26" y="0"/>
                    <a:pt x="25" y="0"/>
                    <a:pt x="25" y="0"/>
                  </a:cubicBezTo>
                  <a:cubicBezTo>
                    <a:pt x="18" y="8"/>
                    <a:pt x="18" y="8"/>
                    <a:pt x="18" y="8"/>
                  </a:cubicBezTo>
                  <a:cubicBezTo>
                    <a:pt x="9" y="5"/>
                    <a:pt x="9" y="5"/>
                    <a:pt x="9" y="5"/>
                  </a:cubicBezTo>
                  <a:cubicBezTo>
                    <a:pt x="8" y="5"/>
                    <a:pt x="8" y="5"/>
                    <a:pt x="8" y="5"/>
                  </a:cubicBezTo>
                  <a:cubicBezTo>
                    <a:pt x="0" y="13"/>
                    <a:pt x="0" y="13"/>
                    <a:pt x="0" y="13"/>
                  </a:cubicBezTo>
                  <a:cubicBezTo>
                    <a:pt x="0" y="14"/>
                    <a:pt x="0" y="14"/>
                    <a:pt x="0" y="15"/>
                  </a:cubicBezTo>
                  <a:cubicBezTo>
                    <a:pt x="6" y="37"/>
                    <a:pt x="6" y="37"/>
                    <a:pt x="6" y="37"/>
                  </a:cubicBezTo>
                  <a:cubicBezTo>
                    <a:pt x="6" y="37"/>
                    <a:pt x="7" y="37"/>
                    <a:pt x="7" y="38"/>
                  </a:cubicBezTo>
                  <a:cubicBezTo>
                    <a:pt x="8" y="38"/>
                    <a:pt x="8" y="37"/>
                    <a:pt x="9" y="37"/>
                  </a:cubicBezTo>
                  <a:cubicBezTo>
                    <a:pt x="15" y="30"/>
                    <a:pt x="15" y="30"/>
                    <a:pt x="15" y="30"/>
                  </a:cubicBezTo>
                  <a:cubicBezTo>
                    <a:pt x="25" y="33"/>
                    <a:pt x="25" y="33"/>
                    <a:pt x="25" y="33"/>
                  </a:cubicBezTo>
                  <a:cubicBezTo>
                    <a:pt x="25" y="33"/>
                    <a:pt x="26" y="33"/>
                    <a:pt x="26" y="32"/>
                  </a:cubicBezTo>
                  <a:cubicBezTo>
                    <a:pt x="33" y="25"/>
                    <a:pt x="33" y="25"/>
                    <a:pt x="33" y="25"/>
                  </a:cubicBezTo>
                  <a:cubicBezTo>
                    <a:pt x="42" y="28"/>
                    <a:pt x="42" y="28"/>
                    <a:pt x="42" y="28"/>
                  </a:cubicBezTo>
                  <a:cubicBezTo>
                    <a:pt x="43" y="28"/>
                    <a:pt x="43" y="28"/>
                    <a:pt x="43" y="28"/>
                  </a:cubicBezTo>
                  <a:cubicBezTo>
                    <a:pt x="43" y="27"/>
                    <a:pt x="43" y="27"/>
                    <a:pt x="43" y="27"/>
                  </a:cubicBezTo>
                  <a:cubicBezTo>
                    <a:pt x="44" y="27"/>
                    <a:pt x="44" y="26"/>
                    <a:pt x="44" y="26"/>
                  </a:cubicBezTo>
                  <a:cubicBezTo>
                    <a:pt x="38" y="4"/>
                    <a:pt x="38" y="4"/>
                    <a:pt x="38" y="4"/>
                  </a:cubicBezTo>
                  <a:cubicBezTo>
                    <a:pt x="37" y="4"/>
                    <a:pt x="37" y="3"/>
                    <a:pt x="37"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3" name="Freeform 173"/>
            <p:cNvSpPr>
              <a:spLocks/>
            </p:cNvSpPr>
            <p:nvPr/>
          </p:nvSpPr>
          <p:spPr bwMode="auto">
            <a:xfrm>
              <a:off x="5676902" y="3526367"/>
              <a:ext cx="99484" cy="139700"/>
            </a:xfrm>
            <a:custGeom>
              <a:avLst/>
              <a:gdLst>
                <a:gd name="T0" fmla="*/ 4 w 40"/>
                <a:gd name="T1" fmla="*/ 55 h 56"/>
                <a:gd name="T2" fmla="*/ 8 w 40"/>
                <a:gd name="T3" fmla="*/ 43 h 56"/>
                <a:gd name="T4" fmla="*/ 23 w 40"/>
                <a:gd name="T5" fmla="*/ 35 h 56"/>
                <a:gd name="T6" fmla="*/ 15 w 40"/>
                <a:gd name="T7" fmla="*/ 31 h 56"/>
                <a:gd name="T8" fmla="*/ 33 w 40"/>
                <a:gd name="T9" fmla="*/ 22 h 56"/>
                <a:gd name="T10" fmla="*/ 22 w 40"/>
                <a:gd name="T11" fmla="*/ 19 h 56"/>
                <a:gd name="T12" fmla="*/ 37 w 40"/>
                <a:gd name="T13" fmla="*/ 15 h 56"/>
                <a:gd name="T14" fmla="*/ 39 w 40"/>
                <a:gd name="T15" fmla="*/ 6 h 56"/>
                <a:gd name="T16" fmla="*/ 28 w 40"/>
                <a:gd name="T17" fmla="*/ 1 h 56"/>
                <a:gd name="T18" fmla="*/ 18 w 40"/>
                <a:gd name="T19" fmla="*/ 14 h 56"/>
                <a:gd name="T20" fmla="*/ 18 w 40"/>
                <a:gd name="T21" fmla="*/ 3 h 56"/>
                <a:gd name="T22" fmla="*/ 8 w 40"/>
                <a:gd name="T23" fmla="*/ 12 h 56"/>
                <a:gd name="T24" fmla="*/ 8 w 40"/>
                <a:gd name="T25" fmla="*/ 34 h 56"/>
                <a:gd name="T26" fmla="*/ 2 w 40"/>
                <a:gd name="T27" fmla="*/ 24 h 56"/>
                <a:gd name="T28" fmla="*/ 4 w 40"/>
                <a:gd name="T29" fmla="*/ 41 h 56"/>
                <a:gd name="T30" fmla="*/ 2 w 40"/>
                <a:gd name="T31" fmla="*/ 54 h 56"/>
                <a:gd name="T32" fmla="*/ 4 w 40"/>
                <a:gd name="T33"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56">
                  <a:moveTo>
                    <a:pt x="4" y="55"/>
                  </a:moveTo>
                  <a:cubicBezTo>
                    <a:pt x="5" y="52"/>
                    <a:pt x="6" y="49"/>
                    <a:pt x="8" y="43"/>
                  </a:cubicBezTo>
                  <a:cubicBezTo>
                    <a:pt x="15" y="42"/>
                    <a:pt x="18" y="44"/>
                    <a:pt x="23" y="35"/>
                  </a:cubicBezTo>
                  <a:cubicBezTo>
                    <a:pt x="19" y="36"/>
                    <a:pt x="15" y="33"/>
                    <a:pt x="15" y="31"/>
                  </a:cubicBezTo>
                  <a:cubicBezTo>
                    <a:pt x="15" y="30"/>
                    <a:pt x="26" y="33"/>
                    <a:pt x="33" y="22"/>
                  </a:cubicBezTo>
                  <a:cubicBezTo>
                    <a:pt x="24" y="24"/>
                    <a:pt x="21" y="20"/>
                    <a:pt x="22" y="19"/>
                  </a:cubicBezTo>
                  <a:cubicBezTo>
                    <a:pt x="25" y="18"/>
                    <a:pt x="33" y="19"/>
                    <a:pt x="37" y="15"/>
                  </a:cubicBezTo>
                  <a:cubicBezTo>
                    <a:pt x="39" y="13"/>
                    <a:pt x="40" y="8"/>
                    <a:pt x="39" y="6"/>
                  </a:cubicBezTo>
                  <a:cubicBezTo>
                    <a:pt x="38" y="4"/>
                    <a:pt x="32" y="0"/>
                    <a:pt x="28" y="1"/>
                  </a:cubicBezTo>
                  <a:cubicBezTo>
                    <a:pt x="25" y="1"/>
                    <a:pt x="19" y="14"/>
                    <a:pt x="18" y="14"/>
                  </a:cubicBezTo>
                  <a:cubicBezTo>
                    <a:pt x="16" y="14"/>
                    <a:pt x="16" y="8"/>
                    <a:pt x="18" y="3"/>
                  </a:cubicBezTo>
                  <a:cubicBezTo>
                    <a:pt x="16" y="4"/>
                    <a:pt x="10" y="8"/>
                    <a:pt x="8" y="12"/>
                  </a:cubicBezTo>
                  <a:cubicBezTo>
                    <a:pt x="5" y="18"/>
                    <a:pt x="9" y="34"/>
                    <a:pt x="8" y="34"/>
                  </a:cubicBezTo>
                  <a:cubicBezTo>
                    <a:pt x="6" y="35"/>
                    <a:pt x="3" y="27"/>
                    <a:pt x="2" y="24"/>
                  </a:cubicBezTo>
                  <a:cubicBezTo>
                    <a:pt x="0" y="29"/>
                    <a:pt x="0" y="34"/>
                    <a:pt x="4" y="41"/>
                  </a:cubicBezTo>
                  <a:cubicBezTo>
                    <a:pt x="3" y="46"/>
                    <a:pt x="2" y="51"/>
                    <a:pt x="2" y="54"/>
                  </a:cubicBezTo>
                  <a:cubicBezTo>
                    <a:pt x="2" y="56"/>
                    <a:pt x="4" y="56"/>
                    <a:pt x="4"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4" name="Freeform 181"/>
            <p:cNvSpPr>
              <a:spLocks noEditPoints="1"/>
            </p:cNvSpPr>
            <p:nvPr/>
          </p:nvSpPr>
          <p:spPr bwMode="auto">
            <a:xfrm>
              <a:off x="5839884" y="3668185"/>
              <a:ext cx="76200" cy="65617"/>
            </a:xfrm>
            <a:custGeom>
              <a:avLst/>
              <a:gdLst>
                <a:gd name="T0" fmla="*/ 17 w 31"/>
                <a:gd name="T1" fmla="*/ 22 h 26"/>
                <a:gd name="T2" fmla="*/ 14 w 31"/>
                <a:gd name="T3" fmla="*/ 22 h 26"/>
                <a:gd name="T4" fmla="*/ 14 w 31"/>
                <a:gd name="T5" fmla="*/ 19 h 26"/>
                <a:gd name="T6" fmla="*/ 1 w 31"/>
                <a:gd name="T7" fmla="*/ 19 h 26"/>
                <a:gd name="T8" fmla="*/ 1 w 31"/>
                <a:gd name="T9" fmla="*/ 24 h 26"/>
                <a:gd name="T10" fmla="*/ 4 w 31"/>
                <a:gd name="T11" fmla="*/ 26 h 26"/>
                <a:gd name="T12" fmla="*/ 27 w 31"/>
                <a:gd name="T13" fmla="*/ 26 h 26"/>
                <a:gd name="T14" fmla="*/ 30 w 31"/>
                <a:gd name="T15" fmla="*/ 24 h 26"/>
                <a:gd name="T16" fmla="*/ 30 w 31"/>
                <a:gd name="T17" fmla="*/ 19 h 26"/>
                <a:gd name="T18" fmla="*/ 17 w 31"/>
                <a:gd name="T19" fmla="*/ 19 h 26"/>
                <a:gd name="T20" fmla="*/ 17 w 31"/>
                <a:gd name="T21" fmla="*/ 22 h 26"/>
                <a:gd name="T22" fmla="*/ 12 w 31"/>
                <a:gd name="T23" fmla="*/ 3 h 26"/>
                <a:gd name="T24" fmla="*/ 13 w 31"/>
                <a:gd name="T25" fmla="*/ 2 h 26"/>
                <a:gd name="T26" fmla="*/ 18 w 31"/>
                <a:gd name="T27" fmla="*/ 2 h 26"/>
                <a:gd name="T28" fmla="*/ 19 w 31"/>
                <a:gd name="T29" fmla="*/ 3 h 26"/>
                <a:gd name="T30" fmla="*/ 20 w 31"/>
                <a:gd name="T31" fmla="*/ 5 h 26"/>
                <a:gd name="T32" fmla="*/ 11 w 31"/>
                <a:gd name="T33" fmla="*/ 5 h 26"/>
                <a:gd name="T34" fmla="*/ 12 w 31"/>
                <a:gd name="T35" fmla="*/ 3 h 26"/>
                <a:gd name="T36" fmla="*/ 14 w 31"/>
                <a:gd name="T37" fmla="*/ 14 h 26"/>
                <a:gd name="T38" fmla="*/ 17 w 31"/>
                <a:gd name="T39" fmla="*/ 14 h 26"/>
                <a:gd name="T40" fmla="*/ 17 w 31"/>
                <a:gd name="T41" fmla="*/ 17 h 26"/>
                <a:gd name="T42" fmla="*/ 31 w 31"/>
                <a:gd name="T43" fmla="*/ 17 h 26"/>
                <a:gd name="T44" fmla="*/ 31 w 31"/>
                <a:gd name="T45" fmla="*/ 8 h 26"/>
                <a:gd name="T46" fmla="*/ 28 w 31"/>
                <a:gd name="T47" fmla="*/ 5 h 26"/>
                <a:gd name="T48" fmla="*/ 23 w 31"/>
                <a:gd name="T49" fmla="*/ 5 h 26"/>
                <a:gd name="T50" fmla="*/ 21 w 31"/>
                <a:gd name="T51" fmla="*/ 1 h 26"/>
                <a:gd name="T52" fmla="*/ 19 w 31"/>
                <a:gd name="T53" fmla="*/ 0 h 26"/>
                <a:gd name="T54" fmla="*/ 12 w 31"/>
                <a:gd name="T55" fmla="*/ 0 h 26"/>
                <a:gd name="T56" fmla="*/ 10 w 31"/>
                <a:gd name="T57" fmla="*/ 1 h 26"/>
                <a:gd name="T58" fmla="*/ 9 w 31"/>
                <a:gd name="T59" fmla="*/ 5 h 26"/>
                <a:gd name="T60" fmla="*/ 4 w 31"/>
                <a:gd name="T61" fmla="*/ 5 h 26"/>
                <a:gd name="T62" fmla="*/ 0 w 31"/>
                <a:gd name="T63" fmla="*/ 8 h 26"/>
                <a:gd name="T64" fmla="*/ 0 w 31"/>
                <a:gd name="T65" fmla="*/ 17 h 26"/>
                <a:gd name="T66" fmla="*/ 14 w 31"/>
                <a:gd name="T67" fmla="*/ 17 h 26"/>
                <a:gd name="T68" fmla="*/ 14 w 31"/>
                <a:gd name="T6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26">
                  <a:moveTo>
                    <a:pt x="17" y="22"/>
                  </a:moveTo>
                  <a:cubicBezTo>
                    <a:pt x="14" y="22"/>
                    <a:pt x="14" y="22"/>
                    <a:pt x="14" y="22"/>
                  </a:cubicBezTo>
                  <a:cubicBezTo>
                    <a:pt x="14" y="19"/>
                    <a:pt x="14" y="19"/>
                    <a:pt x="14" y="19"/>
                  </a:cubicBezTo>
                  <a:cubicBezTo>
                    <a:pt x="1" y="19"/>
                    <a:pt x="1" y="19"/>
                    <a:pt x="1" y="19"/>
                  </a:cubicBezTo>
                  <a:cubicBezTo>
                    <a:pt x="1" y="19"/>
                    <a:pt x="1" y="21"/>
                    <a:pt x="1" y="24"/>
                  </a:cubicBezTo>
                  <a:cubicBezTo>
                    <a:pt x="1" y="25"/>
                    <a:pt x="2" y="26"/>
                    <a:pt x="4" y="26"/>
                  </a:cubicBezTo>
                  <a:cubicBezTo>
                    <a:pt x="27" y="26"/>
                    <a:pt x="27" y="26"/>
                    <a:pt x="27" y="26"/>
                  </a:cubicBezTo>
                  <a:cubicBezTo>
                    <a:pt x="30" y="26"/>
                    <a:pt x="30" y="25"/>
                    <a:pt x="30" y="24"/>
                  </a:cubicBezTo>
                  <a:cubicBezTo>
                    <a:pt x="30" y="21"/>
                    <a:pt x="30" y="19"/>
                    <a:pt x="30" y="19"/>
                  </a:cubicBezTo>
                  <a:cubicBezTo>
                    <a:pt x="17" y="19"/>
                    <a:pt x="17" y="19"/>
                    <a:pt x="17" y="19"/>
                  </a:cubicBezTo>
                  <a:lnTo>
                    <a:pt x="17" y="22"/>
                  </a:lnTo>
                  <a:close/>
                  <a:moveTo>
                    <a:pt x="12" y="3"/>
                  </a:moveTo>
                  <a:cubicBezTo>
                    <a:pt x="12" y="2"/>
                    <a:pt x="13" y="2"/>
                    <a:pt x="13" y="2"/>
                  </a:cubicBezTo>
                  <a:cubicBezTo>
                    <a:pt x="18" y="2"/>
                    <a:pt x="18" y="2"/>
                    <a:pt x="18" y="2"/>
                  </a:cubicBezTo>
                  <a:cubicBezTo>
                    <a:pt x="19" y="2"/>
                    <a:pt x="19" y="2"/>
                    <a:pt x="19" y="3"/>
                  </a:cubicBezTo>
                  <a:cubicBezTo>
                    <a:pt x="19" y="3"/>
                    <a:pt x="20" y="4"/>
                    <a:pt x="20" y="5"/>
                  </a:cubicBezTo>
                  <a:cubicBezTo>
                    <a:pt x="11" y="5"/>
                    <a:pt x="11" y="5"/>
                    <a:pt x="11" y="5"/>
                  </a:cubicBezTo>
                  <a:cubicBezTo>
                    <a:pt x="12" y="4"/>
                    <a:pt x="12" y="3"/>
                    <a:pt x="12" y="3"/>
                  </a:cubicBezTo>
                  <a:close/>
                  <a:moveTo>
                    <a:pt x="14" y="14"/>
                  </a:moveTo>
                  <a:cubicBezTo>
                    <a:pt x="17" y="14"/>
                    <a:pt x="17" y="14"/>
                    <a:pt x="17" y="14"/>
                  </a:cubicBezTo>
                  <a:cubicBezTo>
                    <a:pt x="17" y="17"/>
                    <a:pt x="17" y="17"/>
                    <a:pt x="17" y="17"/>
                  </a:cubicBezTo>
                  <a:cubicBezTo>
                    <a:pt x="31" y="17"/>
                    <a:pt x="31" y="17"/>
                    <a:pt x="31" y="17"/>
                  </a:cubicBezTo>
                  <a:cubicBezTo>
                    <a:pt x="31" y="17"/>
                    <a:pt x="31" y="10"/>
                    <a:pt x="31" y="8"/>
                  </a:cubicBezTo>
                  <a:cubicBezTo>
                    <a:pt x="31" y="6"/>
                    <a:pt x="30" y="5"/>
                    <a:pt x="28" y="5"/>
                  </a:cubicBezTo>
                  <a:cubicBezTo>
                    <a:pt x="23" y="5"/>
                    <a:pt x="23" y="5"/>
                    <a:pt x="23" y="5"/>
                  </a:cubicBezTo>
                  <a:cubicBezTo>
                    <a:pt x="22" y="3"/>
                    <a:pt x="21" y="2"/>
                    <a:pt x="21" y="1"/>
                  </a:cubicBezTo>
                  <a:cubicBezTo>
                    <a:pt x="20" y="0"/>
                    <a:pt x="20" y="0"/>
                    <a:pt x="19" y="0"/>
                  </a:cubicBezTo>
                  <a:cubicBezTo>
                    <a:pt x="12" y="0"/>
                    <a:pt x="12" y="0"/>
                    <a:pt x="12" y="0"/>
                  </a:cubicBezTo>
                  <a:cubicBezTo>
                    <a:pt x="11" y="0"/>
                    <a:pt x="11" y="0"/>
                    <a:pt x="10" y="1"/>
                  </a:cubicBezTo>
                  <a:cubicBezTo>
                    <a:pt x="10" y="2"/>
                    <a:pt x="9" y="3"/>
                    <a:pt x="9" y="5"/>
                  </a:cubicBezTo>
                  <a:cubicBezTo>
                    <a:pt x="4" y="5"/>
                    <a:pt x="4" y="5"/>
                    <a:pt x="4" y="5"/>
                  </a:cubicBezTo>
                  <a:cubicBezTo>
                    <a:pt x="1" y="5"/>
                    <a:pt x="1" y="6"/>
                    <a:pt x="0" y="8"/>
                  </a:cubicBezTo>
                  <a:cubicBezTo>
                    <a:pt x="0" y="10"/>
                    <a:pt x="0" y="17"/>
                    <a:pt x="0" y="17"/>
                  </a:cubicBezTo>
                  <a:cubicBezTo>
                    <a:pt x="14" y="17"/>
                    <a:pt x="14" y="17"/>
                    <a:pt x="14" y="17"/>
                  </a:cubicBez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5" name="Freeform 183"/>
            <p:cNvSpPr>
              <a:spLocks noEditPoints="1"/>
            </p:cNvSpPr>
            <p:nvPr/>
          </p:nvSpPr>
          <p:spPr bwMode="auto">
            <a:xfrm>
              <a:off x="5643035" y="4180418"/>
              <a:ext cx="103717" cy="97367"/>
            </a:xfrm>
            <a:custGeom>
              <a:avLst/>
              <a:gdLst>
                <a:gd name="T0" fmla="*/ 41 w 41"/>
                <a:gd name="T1" fmla="*/ 9 h 39"/>
                <a:gd name="T2" fmla="*/ 41 w 41"/>
                <a:gd name="T3" fmla="*/ 11 h 39"/>
                <a:gd name="T4" fmla="*/ 39 w 41"/>
                <a:gd name="T5" fmla="*/ 11 h 39"/>
                <a:gd name="T6" fmla="*/ 37 w 41"/>
                <a:gd name="T7" fmla="*/ 13 h 39"/>
                <a:gd name="T8" fmla="*/ 4 w 41"/>
                <a:gd name="T9" fmla="*/ 13 h 39"/>
                <a:gd name="T10" fmla="*/ 3 w 41"/>
                <a:gd name="T11" fmla="*/ 11 h 39"/>
                <a:gd name="T12" fmla="*/ 0 w 41"/>
                <a:gd name="T13" fmla="*/ 11 h 39"/>
                <a:gd name="T14" fmla="*/ 0 w 41"/>
                <a:gd name="T15" fmla="*/ 9 h 39"/>
                <a:gd name="T16" fmla="*/ 21 w 41"/>
                <a:gd name="T17" fmla="*/ 0 h 39"/>
                <a:gd name="T18" fmla="*/ 41 w 41"/>
                <a:gd name="T19" fmla="*/ 9 h 39"/>
                <a:gd name="T20" fmla="*/ 41 w 41"/>
                <a:gd name="T21" fmla="*/ 36 h 39"/>
                <a:gd name="T22" fmla="*/ 41 w 41"/>
                <a:gd name="T23" fmla="*/ 39 h 39"/>
                <a:gd name="T24" fmla="*/ 0 w 41"/>
                <a:gd name="T25" fmla="*/ 39 h 39"/>
                <a:gd name="T26" fmla="*/ 0 w 41"/>
                <a:gd name="T27" fmla="*/ 36 h 39"/>
                <a:gd name="T28" fmla="*/ 2 w 41"/>
                <a:gd name="T29" fmla="*/ 35 h 39"/>
                <a:gd name="T30" fmla="*/ 40 w 41"/>
                <a:gd name="T31" fmla="*/ 35 h 39"/>
                <a:gd name="T32" fmla="*/ 41 w 41"/>
                <a:gd name="T33" fmla="*/ 36 h 39"/>
                <a:gd name="T34" fmla="*/ 11 w 41"/>
                <a:gd name="T35" fmla="*/ 14 h 39"/>
                <a:gd name="T36" fmla="*/ 11 w 41"/>
                <a:gd name="T37" fmla="*/ 30 h 39"/>
                <a:gd name="T38" fmla="*/ 14 w 41"/>
                <a:gd name="T39" fmla="*/ 30 h 39"/>
                <a:gd name="T40" fmla="*/ 14 w 41"/>
                <a:gd name="T41" fmla="*/ 14 h 39"/>
                <a:gd name="T42" fmla="*/ 19 w 41"/>
                <a:gd name="T43" fmla="*/ 14 h 39"/>
                <a:gd name="T44" fmla="*/ 19 w 41"/>
                <a:gd name="T45" fmla="*/ 30 h 39"/>
                <a:gd name="T46" fmla="*/ 22 w 41"/>
                <a:gd name="T47" fmla="*/ 30 h 39"/>
                <a:gd name="T48" fmla="*/ 22 w 41"/>
                <a:gd name="T49" fmla="*/ 14 h 39"/>
                <a:gd name="T50" fmla="*/ 28 w 41"/>
                <a:gd name="T51" fmla="*/ 14 h 39"/>
                <a:gd name="T52" fmla="*/ 28 w 41"/>
                <a:gd name="T53" fmla="*/ 30 h 39"/>
                <a:gd name="T54" fmla="*/ 30 w 41"/>
                <a:gd name="T55" fmla="*/ 30 h 39"/>
                <a:gd name="T56" fmla="*/ 30 w 41"/>
                <a:gd name="T57" fmla="*/ 14 h 39"/>
                <a:gd name="T58" fmla="*/ 36 w 41"/>
                <a:gd name="T59" fmla="*/ 14 h 39"/>
                <a:gd name="T60" fmla="*/ 36 w 41"/>
                <a:gd name="T61" fmla="*/ 30 h 39"/>
                <a:gd name="T62" fmla="*/ 37 w 41"/>
                <a:gd name="T63" fmla="*/ 30 h 39"/>
                <a:gd name="T64" fmla="*/ 39 w 41"/>
                <a:gd name="T65" fmla="*/ 32 h 39"/>
                <a:gd name="T66" fmla="*/ 39 w 41"/>
                <a:gd name="T67" fmla="*/ 33 h 39"/>
                <a:gd name="T68" fmla="*/ 3 w 41"/>
                <a:gd name="T69" fmla="*/ 33 h 39"/>
                <a:gd name="T70" fmla="*/ 3 w 41"/>
                <a:gd name="T71" fmla="*/ 32 h 39"/>
                <a:gd name="T72" fmla="*/ 4 w 41"/>
                <a:gd name="T73" fmla="*/ 30 h 39"/>
                <a:gd name="T74" fmla="*/ 6 w 41"/>
                <a:gd name="T75" fmla="*/ 30 h 39"/>
                <a:gd name="T76" fmla="*/ 6 w 41"/>
                <a:gd name="T77" fmla="*/ 14 h 39"/>
                <a:gd name="T78" fmla="*/ 11 w 41"/>
                <a:gd name="T79"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9">
                  <a:moveTo>
                    <a:pt x="41" y="9"/>
                  </a:moveTo>
                  <a:cubicBezTo>
                    <a:pt x="41" y="11"/>
                    <a:pt x="41" y="11"/>
                    <a:pt x="41" y="11"/>
                  </a:cubicBezTo>
                  <a:cubicBezTo>
                    <a:pt x="39" y="11"/>
                    <a:pt x="39" y="11"/>
                    <a:pt x="39" y="11"/>
                  </a:cubicBezTo>
                  <a:cubicBezTo>
                    <a:pt x="39" y="12"/>
                    <a:pt x="38" y="13"/>
                    <a:pt x="37" y="13"/>
                  </a:cubicBezTo>
                  <a:cubicBezTo>
                    <a:pt x="4" y="13"/>
                    <a:pt x="4" y="13"/>
                    <a:pt x="4" y="13"/>
                  </a:cubicBezTo>
                  <a:cubicBezTo>
                    <a:pt x="4" y="13"/>
                    <a:pt x="3" y="12"/>
                    <a:pt x="3" y="11"/>
                  </a:cubicBezTo>
                  <a:cubicBezTo>
                    <a:pt x="0" y="11"/>
                    <a:pt x="0" y="11"/>
                    <a:pt x="0" y="11"/>
                  </a:cubicBezTo>
                  <a:cubicBezTo>
                    <a:pt x="0" y="9"/>
                    <a:pt x="0" y="9"/>
                    <a:pt x="0" y="9"/>
                  </a:cubicBezTo>
                  <a:cubicBezTo>
                    <a:pt x="21" y="0"/>
                    <a:pt x="21" y="0"/>
                    <a:pt x="21" y="0"/>
                  </a:cubicBezTo>
                  <a:lnTo>
                    <a:pt x="41" y="9"/>
                  </a:lnTo>
                  <a:close/>
                  <a:moveTo>
                    <a:pt x="41" y="36"/>
                  </a:moveTo>
                  <a:cubicBezTo>
                    <a:pt x="41" y="39"/>
                    <a:pt x="41" y="39"/>
                    <a:pt x="41" y="39"/>
                  </a:cubicBezTo>
                  <a:cubicBezTo>
                    <a:pt x="0" y="39"/>
                    <a:pt x="0" y="39"/>
                    <a:pt x="0" y="39"/>
                  </a:cubicBezTo>
                  <a:cubicBezTo>
                    <a:pt x="0" y="36"/>
                    <a:pt x="0" y="36"/>
                    <a:pt x="0" y="36"/>
                  </a:cubicBezTo>
                  <a:cubicBezTo>
                    <a:pt x="0" y="35"/>
                    <a:pt x="1" y="35"/>
                    <a:pt x="2" y="35"/>
                  </a:cubicBezTo>
                  <a:cubicBezTo>
                    <a:pt x="40" y="35"/>
                    <a:pt x="40" y="35"/>
                    <a:pt x="40" y="35"/>
                  </a:cubicBezTo>
                  <a:cubicBezTo>
                    <a:pt x="41" y="35"/>
                    <a:pt x="41" y="35"/>
                    <a:pt x="41" y="36"/>
                  </a:cubicBezTo>
                  <a:close/>
                  <a:moveTo>
                    <a:pt x="11" y="14"/>
                  </a:moveTo>
                  <a:cubicBezTo>
                    <a:pt x="11" y="30"/>
                    <a:pt x="11" y="30"/>
                    <a:pt x="11" y="30"/>
                  </a:cubicBezTo>
                  <a:cubicBezTo>
                    <a:pt x="14" y="30"/>
                    <a:pt x="14" y="30"/>
                    <a:pt x="14" y="30"/>
                  </a:cubicBezTo>
                  <a:cubicBezTo>
                    <a:pt x="14" y="14"/>
                    <a:pt x="14" y="14"/>
                    <a:pt x="14" y="14"/>
                  </a:cubicBezTo>
                  <a:cubicBezTo>
                    <a:pt x="19" y="14"/>
                    <a:pt x="19" y="14"/>
                    <a:pt x="19" y="14"/>
                  </a:cubicBezTo>
                  <a:cubicBezTo>
                    <a:pt x="19" y="30"/>
                    <a:pt x="19" y="30"/>
                    <a:pt x="19" y="30"/>
                  </a:cubicBezTo>
                  <a:cubicBezTo>
                    <a:pt x="22" y="30"/>
                    <a:pt x="22" y="30"/>
                    <a:pt x="22" y="30"/>
                  </a:cubicBezTo>
                  <a:cubicBezTo>
                    <a:pt x="22" y="14"/>
                    <a:pt x="22" y="14"/>
                    <a:pt x="22" y="14"/>
                  </a:cubicBezTo>
                  <a:cubicBezTo>
                    <a:pt x="28" y="14"/>
                    <a:pt x="28" y="14"/>
                    <a:pt x="28" y="14"/>
                  </a:cubicBezTo>
                  <a:cubicBezTo>
                    <a:pt x="28" y="30"/>
                    <a:pt x="28" y="30"/>
                    <a:pt x="28" y="30"/>
                  </a:cubicBezTo>
                  <a:cubicBezTo>
                    <a:pt x="30" y="30"/>
                    <a:pt x="30" y="30"/>
                    <a:pt x="30" y="30"/>
                  </a:cubicBezTo>
                  <a:cubicBezTo>
                    <a:pt x="30" y="14"/>
                    <a:pt x="30" y="14"/>
                    <a:pt x="30" y="14"/>
                  </a:cubicBezTo>
                  <a:cubicBezTo>
                    <a:pt x="36" y="14"/>
                    <a:pt x="36" y="14"/>
                    <a:pt x="36" y="14"/>
                  </a:cubicBezTo>
                  <a:cubicBezTo>
                    <a:pt x="36" y="30"/>
                    <a:pt x="36" y="30"/>
                    <a:pt x="36" y="30"/>
                  </a:cubicBezTo>
                  <a:cubicBezTo>
                    <a:pt x="37" y="30"/>
                    <a:pt x="37" y="30"/>
                    <a:pt x="37" y="30"/>
                  </a:cubicBezTo>
                  <a:cubicBezTo>
                    <a:pt x="38" y="30"/>
                    <a:pt x="39" y="31"/>
                    <a:pt x="39" y="32"/>
                  </a:cubicBezTo>
                  <a:cubicBezTo>
                    <a:pt x="39" y="33"/>
                    <a:pt x="39" y="33"/>
                    <a:pt x="39" y="33"/>
                  </a:cubicBezTo>
                  <a:cubicBezTo>
                    <a:pt x="3" y="33"/>
                    <a:pt x="3" y="33"/>
                    <a:pt x="3" y="33"/>
                  </a:cubicBezTo>
                  <a:cubicBezTo>
                    <a:pt x="3" y="32"/>
                    <a:pt x="3" y="32"/>
                    <a:pt x="3" y="32"/>
                  </a:cubicBezTo>
                  <a:cubicBezTo>
                    <a:pt x="3" y="31"/>
                    <a:pt x="4" y="30"/>
                    <a:pt x="4" y="30"/>
                  </a:cubicBezTo>
                  <a:cubicBezTo>
                    <a:pt x="6" y="30"/>
                    <a:pt x="6" y="30"/>
                    <a:pt x="6" y="30"/>
                  </a:cubicBezTo>
                  <a:cubicBezTo>
                    <a:pt x="6" y="14"/>
                    <a:pt x="6" y="14"/>
                    <a:pt x="6" y="14"/>
                  </a:cubicBezTo>
                  <a:lnTo>
                    <a:pt x="1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6" name="Freeform 184"/>
            <p:cNvSpPr>
              <a:spLocks noEditPoints="1"/>
            </p:cNvSpPr>
            <p:nvPr/>
          </p:nvSpPr>
          <p:spPr bwMode="auto">
            <a:xfrm>
              <a:off x="6553201" y="3416301"/>
              <a:ext cx="84667" cy="82551"/>
            </a:xfrm>
            <a:custGeom>
              <a:avLst/>
              <a:gdLst>
                <a:gd name="T0" fmla="*/ 33 w 34"/>
                <a:gd name="T1" fmla="*/ 20 h 33"/>
                <a:gd name="T2" fmla="*/ 28 w 34"/>
                <a:gd name="T3" fmla="*/ 20 h 33"/>
                <a:gd name="T4" fmla="*/ 27 w 34"/>
                <a:gd name="T5" fmla="*/ 26 h 33"/>
                <a:gd name="T6" fmla="*/ 31 w 34"/>
                <a:gd name="T7" fmla="*/ 31 h 33"/>
                <a:gd name="T8" fmla="*/ 31 w 34"/>
                <a:gd name="T9" fmla="*/ 33 h 33"/>
                <a:gd name="T10" fmla="*/ 30 w 34"/>
                <a:gd name="T11" fmla="*/ 33 h 33"/>
                <a:gd name="T12" fmla="*/ 29 w 34"/>
                <a:gd name="T13" fmla="*/ 33 h 33"/>
                <a:gd name="T14" fmla="*/ 25 w 34"/>
                <a:gd name="T15" fmla="*/ 29 h 33"/>
                <a:gd name="T16" fmla="*/ 19 w 34"/>
                <a:gd name="T17" fmla="*/ 31 h 33"/>
                <a:gd name="T18" fmla="*/ 19 w 34"/>
                <a:gd name="T19" fmla="*/ 12 h 33"/>
                <a:gd name="T20" fmla="*/ 16 w 34"/>
                <a:gd name="T21" fmla="*/ 12 h 33"/>
                <a:gd name="T22" fmla="*/ 16 w 34"/>
                <a:gd name="T23" fmla="*/ 31 h 33"/>
                <a:gd name="T24" fmla="*/ 9 w 34"/>
                <a:gd name="T25" fmla="*/ 28 h 33"/>
                <a:gd name="T26" fmla="*/ 5 w 34"/>
                <a:gd name="T27" fmla="*/ 33 h 33"/>
                <a:gd name="T28" fmla="*/ 4 w 34"/>
                <a:gd name="T29" fmla="*/ 33 h 33"/>
                <a:gd name="T30" fmla="*/ 3 w 34"/>
                <a:gd name="T31" fmla="*/ 33 h 33"/>
                <a:gd name="T32" fmla="*/ 3 w 34"/>
                <a:gd name="T33" fmla="*/ 31 h 33"/>
                <a:gd name="T34" fmla="*/ 8 w 34"/>
                <a:gd name="T35" fmla="*/ 26 h 33"/>
                <a:gd name="T36" fmla="*/ 6 w 34"/>
                <a:gd name="T37" fmla="*/ 20 h 33"/>
                <a:gd name="T38" fmla="*/ 2 w 34"/>
                <a:gd name="T39" fmla="*/ 20 h 33"/>
                <a:gd name="T40" fmla="*/ 0 w 34"/>
                <a:gd name="T41" fmla="*/ 19 h 33"/>
                <a:gd name="T42" fmla="*/ 2 w 34"/>
                <a:gd name="T43" fmla="*/ 18 h 33"/>
                <a:gd name="T44" fmla="*/ 6 w 34"/>
                <a:gd name="T45" fmla="*/ 18 h 33"/>
                <a:gd name="T46" fmla="*/ 6 w 34"/>
                <a:gd name="T47" fmla="*/ 11 h 33"/>
                <a:gd name="T48" fmla="*/ 3 w 34"/>
                <a:gd name="T49" fmla="*/ 8 h 33"/>
                <a:gd name="T50" fmla="*/ 3 w 34"/>
                <a:gd name="T51" fmla="*/ 6 h 33"/>
                <a:gd name="T52" fmla="*/ 5 w 34"/>
                <a:gd name="T53" fmla="*/ 6 h 33"/>
                <a:gd name="T54" fmla="*/ 8 w 34"/>
                <a:gd name="T55" fmla="*/ 9 h 33"/>
                <a:gd name="T56" fmla="*/ 26 w 34"/>
                <a:gd name="T57" fmla="*/ 9 h 33"/>
                <a:gd name="T58" fmla="*/ 30 w 34"/>
                <a:gd name="T59" fmla="*/ 6 h 33"/>
                <a:gd name="T60" fmla="*/ 32 w 34"/>
                <a:gd name="T61" fmla="*/ 6 h 33"/>
                <a:gd name="T62" fmla="*/ 32 w 34"/>
                <a:gd name="T63" fmla="*/ 8 h 33"/>
                <a:gd name="T64" fmla="*/ 28 w 34"/>
                <a:gd name="T65" fmla="*/ 11 h 33"/>
                <a:gd name="T66" fmla="*/ 28 w 34"/>
                <a:gd name="T67" fmla="*/ 18 h 33"/>
                <a:gd name="T68" fmla="*/ 33 w 34"/>
                <a:gd name="T69" fmla="*/ 18 h 33"/>
                <a:gd name="T70" fmla="*/ 34 w 34"/>
                <a:gd name="T71" fmla="*/ 19 h 33"/>
                <a:gd name="T72" fmla="*/ 33 w 34"/>
                <a:gd name="T73" fmla="*/ 20 h 33"/>
                <a:gd name="T74" fmla="*/ 10 w 34"/>
                <a:gd name="T75" fmla="*/ 7 h 33"/>
                <a:gd name="T76" fmla="*/ 17 w 34"/>
                <a:gd name="T77" fmla="*/ 0 h 33"/>
                <a:gd name="T78" fmla="*/ 24 w 34"/>
                <a:gd name="T79" fmla="*/ 7 h 33"/>
                <a:gd name="T80" fmla="*/ 10 w 34"/>
                <a:gd name="T8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3">
                  <a:moveTo>
                    <a:pt x="33" y="20"/>
                  </a:moveTo>
                  <a:cubicBezTo>
                    <a:pt x="28" y="20"/>
                    <a:pt x="28" y="20"/>
                    <a:pt x="28" y="20"/>
                  </a:cubicBezTo>
                  <a:cubicBezTo>
                    <a:pt x="28" y="23"/>
                    <a:pt x="28" y="25"/>
                    <a:pt x="27" y="26"/>
                  </a:cubicBezTo>
                  <a:cubicBezTo>
                    <a:pt x="31" y="31"/>
                    <a:pt x="31" y="31"/>
                    <a:pt x="31" y="31"/>
                  </a:cubicBezTo>
                  <a:cubicBezTo>
                    <a:pt x="32" y="31"/>
                    <a:pt x="32" y="32"/>
                    <a:pt x="31" y="33"/>
                  </a:cubicBezTo>
                  <a:cubicBezTo>
                    <a:pt x="30" y="33"/>
                    <a:pt x="30" y="33"/>
                    <a:pt x="30" y="33"/>
                  </a:cubicBezTo>
                  <a:cubicBezTo>
                    <a:pt x="29" y="33"/>
                    <a:pt x="29" y="33"/>
                    <a:pt x="29" y="33"/>
                  </a:cubicBezTo>
                  <a:cubicBezTo>
                    <a:pt x="25" y="29"/>
                    <a:pt x="25" y="29"/>
                    <a:pt x="25" y="29"/>
                  </a:cubicBezTo>
                  <a:cubicBezTo>
                    <a:pt x="25" y="29"/>
                    <a:pt x="22" y="31"/>
                    <a:pt x="19" y="31"/>
                  </a:cubicBezTo>
                  <a:cubicBezTo>
                    <a:pt x="19" y="12"/>
                    <a:pt x="19" y="12"/>
                    <a:pt x="19" y="12"/>
                  </a:cubicBezTo>
                  <a:cubicBezTo>
                    <a:pt x="16" y="12"/>
                    <a:pt x="16" y="12"/>
                    <a:pt x="16" y="12"/>
                  </a:cubicBezTo>
                  <a:cubicBezTo>
                    <a:pt x="16" y="31"/>
                    <a:pt x="16" y="31"/>
                    <a:pt x="16" y="31"/>
                  </a:cubicBezTo>
                  <a:cubicBezTo>
                    <a:pt x="12" y="31"/>
                    <a:pt x="9" y="28"/>
                    <a:pt x="9" y="28"/>
                  </a:cubicBezTo>
                  <a:cubicBezTo>
                    <a:pt x="5" y="33"/>
                    <a:pt x="5" y="33"/>
                    <a:pt x="5" y="33"/>
                  </a:cubicBezTo>
                  <a:cubicBezTo>
                    <a:pt x="5" y="33"/>
                    <a:pt x="5" y="33"/>
                    <a:pt x="4" y="33"/>
                  </a:cubicBezTo>
                  <a:cubicBezTo>
                    <a:pt x="3" y="33"/>
                    <a:pt x="3" y="33"/>
                    <a:pt x="3" y="33"/>
                  </a:cubicBezTo>
                  <a:cubicBezTo>
                    <a:pt x="3" y="32"/>
                    <a:pt x="3" y="31"/>
                    <a:pt x="3" y="31"/>
                  </a:cubicBezTo>
                  <a:cubicBezTo>
                    <a:pt x="8" y="26"/>
                    <a:pt x="8" y="26"/>
                    <a:pt x="8" y="26"/>
                  </a:cubicBezTo>
                  <a:cubicBezTo>
                    <a:pt x="7" y="25"/>
                    <a:pt x="6" y="23"/>
                    <a:pt x="6" y="20"/>
                  </a:cubicBezTo>
                  <a:cubicBezTo>
                    <a:pt x="2" y="20"/>
                    <a:pt x="2" y="20"/>
                    <a:pt x="2" y="20"/>
                  </a:cubicBezTo>
                  <a:cubicBezTo>
                    <a:pt x="1" y="20"/>
                    <a:pt x="0" y="20"/>
                    <a:pt x="0" y="19"/>
                  </a:cubicBezTo>
                  <a:cubicBezTo>
                    <a:pt x="0" y="18"/>
                    <a:pt x="1" y="18"/>
                    <a:pt x="2" y="18"/>
                  </a:cubicBezTo>
                  <a:cubicBezTo>
                    <a:pt x="6" y="18"/>
                    <a:pt x="6" y="18"/>
                    <a:pt x="6" y="18"/>
                  </a:cubicBezTo>
                  <a:cubicBezTo>
                    <a:pt x="6" y="15"/>
                    <a:pt x="6" y="13"/>
                    <a:pt x="6" y="11"/>
                  </a:cubicBezTo>
                  <a:cubicBezTo>
                    <a:pt x="3" y="8"/>
                    <a:pt x="3" y="8"/>
                    <a:pt x="3" y="8"/>
                  </a:cubicBezTo>
                  <a:cubicBezTo>
                    <a:pt x="2" y="7"/>
                    <a:pt x="2" y="6"/>
                    <a:pt x="3" y="6"/>
                  </a:cubicBezTo>
                  <a:cubicBezTo>
                    <a:pt x="3" y="5"/>
                    <a:pt x="4" y="5"/>
                    <a:pt x="5" y="6"/>
                  </a:cubicBezTo>
                  <a:cubicBezTo>
                    <a:pt x="8" y="9"/>
                    <a:pt x="8" y="9"/>
                    <a:pt x="8" y="9"/>
                  </a:cubicBezTo>
                  <a:cubicBezTo>
                    <a:pt x="26" y="9"/>
                    <a:pt x="26" y="9"/>
                    <a:pt x="26" y="9"/>
                  </a:cubicBezTo>
                  <a:cubicBezTo>
                    <a:pt x="30" y="6"/>
                    <a:pt x="30" y="6"/>
                    <a:pt x="30" y="6"/>
                  </a:cubicBezTo>
                  <a:cubicBezTo>
                    <a:pt x="30" y="5"/>
                    <a:pt x="31" y="5"/>
                    <a:pt x="32" y="6"/>
                  </a:cubicBezTo>
                  <a:cubicBezTo>
                    <a:pt x="32" y="6"/>
                    <a:pt x="32" y="7"/>
                    <a:pt x="32" y="8"/>
                  </a:cubicBezTo>
                  <a:cubicBezTo>
                    <a:pt x="28" y="11"/>
                    <a:pt x="28" y="11"/>
                    <a:pt x="28" y="11"/>
                  </a:cubicBezTo>
                  <a:cubicBezTo>
                    <a:pt x="28" y="13"/>
                    <a:pt x="28" y="15"/>
                    <a:pt x="28" y="18"/>
                  </a:cubicBezTo>
                  <a:cubicBezTo>
                    <a:pt x="33" y="18"/>
                    <a:pt x="33" y="18"/>
                    <a:pt x="33" y="18"/>
                  </a:cubicBezTo>
                  <a:cubicBezTo>
                    <a:pt x="34" y="18"/>
                    <a:pt x="34" y="18"/>
                    <a:pt x="34" y="19"/>
                  </a:cubicBezTo>
                  <a:cubicBezTo>
                    <a:pt x="34" y="20"/>
                    <a:pt x="34" y="20"/>
                    <a:pt x="33" y="20"/>
                  </a:cubicBezTo>
                  <a:close/>
                  <a:moveTo>
                    <a:pt x="10" y="7"/>
                  </a:moveTo>
                  <a:cubicBezTo>
                    <a:pt x="10" y="3"/>
                    <a:pt x="13" y="0"/>
                    <a:pt x="17" y="0"/>
                  </a:cubicBezTo>
                  <a:cubicBezTo>
                    <a:pt x="21" y="0"/>
                    <a:pt x="24" y="3"/>
                    <a:pt x="24" y="7"/>
                  </a:cubicBezTo>
                  <a:lnTo>
                    <a:pt x="1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7" name="Freeform 252"/>
            <p:cNvSpPr>
              <a:spLocks noEditPoints="1"/>
            </p:cNvSpPr>
            <p:nvPr/>
          </p:nvSpPr>
          <p:spPr bwMode="auto">
            <a:xfrm>
              <a:off x="5287433" y="734483"/>
              <a:ext cx="482600" cy="425451"/>
            </a:xfrm>
            <a:custGeom>
              <a:avLst/>
              <a:gdLst>
                <a:gd name="T0" fmla="*/ 21 w 192"/>
                <a:gd name="T1" fmla="*/ 26 h 170"/>
                <a:gd name="T2" fmla="*/ 21 w 192"/>
                <a:gd name="T3" fmla="*/ 167 h 170"/>
                <a:gd name="T4" fmla="*/ 18 w 192"/>
                <a:gd name="T5" fmla="*/ 170 h 170"/>
                <a:gd name="T6" fmla="*/ 11 w 192"/>
                <a:gd name="T7" fmla="*/ 170 h 170"/>
                <a:gd name="T8" fmla="*/ 7 w 192"/>
                <a:gd name="T9" fmla="*/ 167 h 170"/>
                <a:gd name="T10" fmla="*/ 7 w 192"/>
                <a:gd name="T11" fmla="*/ 26 h 170"/>
                <a:gd name="T12" fmla="*/ 0 w 192"/>
                <a:gd name="T13" fmla="*/ 14 h 170"/>
                <a:gd name="T14" fmla="*/ 14 w 192"/>
                <a:gd name="T15" fmla="*/ 0 h 170"/>
                <a:gd name="T16" fmla="*/ 29 w 192"/>
                <a:gd name="T17" fmla="*/ 14 h 170"/>
                <a:gd name="T18" fmla="*/ 21 w 192"/>
                <a:gd name="T19" fmla="*/ 26 h 170"/>
                <a:gd name="T20" fmla="*/ 192 w 192"/>
                <a:gd name="T21" fmla="*/ 106 h 170"/>
                <a:gd name="T22" fmla="*/ 188 w 192"/>
                <a:gd name="T23" fmla="*/ 112 h 170"/>
                <a:gd name="T24" fmla="*/ 186 w 192"/>
                <a:gd name="T25" fmla="*/ 113 h 170"/>
                <a:gd name="T26" fmla="*/ 145 w 192"/>
                <a:gd name="T27" fmla="*/ 126 h 170"/>
                <a:gd name="T28" fmla="*/ 128 w 192"/>
                <a:gd name="T29" fmla="*/ 122 h 170"/>
                <a:gd name="T30" fmla="*/ 125 w 192"/>
                <a:gd name="T31" fmla="*/ 120 h 170"/>
                <a:gd name="T32" fmla="*/ 91 w 192"/>
                <a:gd name="T33" fmla="*/ 110 h 170"/>
                <a:gd name="T34" fmla="*/ 39 w 192"/>
                <a:gd name="T35" fmla="*/ 126 h 170"/>
                <a:gd name="T36" fmla="*/ 36 w 192"/>
                <a:gd name="T37" fmla="*/ 127 h 170"/>
                <a:gd name="T38" fmla="*/ 32 w 192"/>
                <a:gd name="T39" fmla="*/ 127 h 170"/>
                <a:gd name="T40" fmla="*/ 29 w 192"/>
                <a:gd name="T41" fmla="*/ 120 h 170"/>
                <a:gd name="T42" fmla="*/ 29 w 192"/>
                <a:gd name="T43" fmla="*/ 38 h 170"/>
                <a:gd name="T44" fmla="*/ 32 w 192"/>
                <a:gd name="T45" fmla="*/ 32 h 170"/>
                <a:gd name="T46" fmla="*/ 87 w 192"/>
                <a:gd name="T47" fmla="*/ 14 h 170"/>
                <a:gd name="T48" fmla="*/ 134 w 192"/>
                <a:gd name="T49" fmla="*/ 27 h 170"/>
                <a:gd name="T50" fmla="*/ 144 w 192"/>
                <a:gd name="T51" fmla="*/ 29 h 170"/>
                <a:gd name="T52" fmla="*/ 178 w 192"/>
                <a:gd name="T53" fmla="*/ 16 h 170"/>
                <a:gd name="T54" fmla="*/ 182 w 192"/>
                <a:gd name="T55" fmla="*/ 15 h 170"/>
                <a:gd name="T56" fmla="*/ 189 w 192"/>
                <a:gd name="T57" fmla="*/ 15 h 170"/>
                <a:gd name="T58" fmla="*/ 192 w 192"/>
                <a:gd name="T59" fmla="*/ 21 h 170"/>
                <a:gd name="T60" fmla="*/ 192 w 192"/>
                <a:gd name="T61" fmla="*/ 106 h 170"/>
                <a:gd name="T62" fmla="*/ 85 w 192"/>
                <a:gd name="T63" fmla="*/ 28 h 170"/>
                <a:gd name="T64" fmla="*/ 43 w 192"/>
                <a:gd name="T65" fmla="*/ 42 h 170"/>
                <a:gd name="T66" fmla="*/ 43 w 192"/>
                <a:gd name="T67" fmla="*/ 63 h 170"/>
                <a:gd name="T68" fmla="*/ 85 w 192"/>
                <a:gd name="T69" fmla="*/ 50 h 170"/>
                <a:gd name="T70" fmla="*/ 85 w 192"/>
                <a:gd name="T71" fmla="*/ 28 h 170"/>
                <a:gd name="T72" fmla="*/ 85 w 192"/>
                <a:gd name="T73" fmla="*/ 75 h 170"/>
                <a:gd name="T74" fmla="*/ 43 w 192"/>
                <a:gd name="T75" fmla="*/ 88 h 170"/>
                <a:gd name="T76" fmla="*/ 43 w 192"/>
                <a:gd name="T77" fmla="*/ 109 h 170"/>
                <a:gd name="T78" fmla="*/ 85 w 192"/>
                <a:gd name="T79" fmla="*/ 96 h 170"/>
                <a:gd name="T80" fmla="*/ 85 w 192"/>
                <a:gd name="T81" fmla="*/ 75 h 170"/>
                <a:gd name="T82" fmla="*/ 178 w 192"/>
                <a:gd name="T83" fmla="*/ 81 h 170"/>
                <a:gd name="T84" fmla="*/ 135 w 192"/>
                <a:gd name="T85" fmla="*/ 89 h 170"/>
                <a:gd name="T86" fmla="*/ 135 w 192"/>
                <a:gd name="T87" fmla="*/ 64 h 170"/>
                <a:gd name="T88" fmla="*/ 131 w 192"/>
                <a:gd name="T89" fmla="*/ 62 h 170"/>
                <a:gd name="T90" fmla="*/ 91 w 192"/>
                <a:gd name="T91" fmla="*/ 50 h 170"/>
                <a:gd name="T92" fmla="*/ 85 w 192"/>
                <a:gd name="T93" fmla="*/ 50 h 170"/>
                <a:gd name="T94" fmla="*/ 85 w 192"/>
                <a:gd name="T95" fmla="*/ 75 h 170"/>
                <a:gd name="T96" fmla="*/ 87 w 192"/>
                <a:gd name="T97" fmla="*/ 75 h 170"/>
                <a:gd name="T98" fmla="*/ 131 w 192"/>
                <a:gd name="T99" fmla="*/ 87 h 170"/>
                <a:gd name="T100" fmla="*/ 135 w 192"/>
                <a:gd name="T101" fmla="*/ 89 h 170"/>
                <a:gd name="T102" fmla="*/ 135 w 192"/>
                <a:gd name="T103" fmla="*/ 110 h 170"/>
                <a:gd name="T104" fmla="*/ 145 w 192"/>
                <a:gd name="T105" fmla="*/ 112 h 170"/>
                <a:gd name="T106" fmla="*/ 178 w 192"/>
                <a:gd name="T107" fmla="*/ 101 h 170"/>
                <a:gd name="T108" fmla="*/ 178 w 192"/>
                <a:gd name="T109" fmla="*/ 81 h 170"/>
                <a:gd name="T110" fmla="*/ 178 w 192"/>
                <a:gd name="T111" fmla="*/ 33 h 170"/>
                <a:gd name="T112" fmla="*/ 144 w 192"/>
                <a:gd name="T113" fmla="*/ 43 h 170"/>
                <a:gd name="T114" fmla="*/ 135 w 192"/>
                <a:gd name="T115" fmla="*/ 42 h 170"/>
                <a:gd name="T116" fmla="*/ 135 w 192"/>
                <a:gd name="T117" fmla="*/ 64 h 170"/>
                <a:gd name="T118" fmla="*/ 178 w 192"/>
                <a:gd name="T119" fmla="*/ 54 h 170"/>
                <a:gd name="T120" fmla="*/ 178 w 192"/>
                <a:gd name="T121" fmla="*/ 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 h="170">
                  <a:moveTo>
                    <a:pt x="21" y="26"/>
                  </a:moveTo>
                  <a:cubicBezTo>
                    <a:pt x="21" y="167"/>
                    <a:pt x="21" y="167"/>
                    <a:pt x="21" y="167"/>
                  </a:cubicBezTo>
                  <a:cubicBezTo>
                    <a:pt x="21" y="169"/>
                    <a:pt x="20" y="170"/>
                    <a:pt x="18" y="170"/>
                  </a:cubicBezTo>
                  <a:cubicBezTo>
                    <a:pt x="11" y="170"/>
                    <a:pt x="11" y="170"/>
                    <a:pt x="11" y="170"/>
                  </a:cubicBezTo>
                  <a:cubicBezTo>
                    <a:pt x="9" y="170"/>
                    <a:pt x="7" y="169"/>
                    <a:pt x="7" y="167"/>
                  </a:cubicBezTo>
                  <a:cubicBezTo>
                    <a:pt x="7" y="26"/>
                    <a:pt x="7" y="26"/>
                    <a:pt x="7" y="26"/>
                  </a:cubicBezTo>
                  <a:cubicBezTo>
                    <a:pt x="3" y="23"/>
                    <a:pt x="0" y="19"/>
                    <a:pt x="0" y="14"/>
                  </a:cubicBezTo>
                  <a:cubicBezTo>
                    <a:pt x="0" y="6"/>
                    <a:pt x="6" y="0"/>
                    <a:pt x="14" y="0"/>
                  </a:cubicBezTo>
                  <a:cubicBezTo>
                    <a:pt x="22" y="0"/>
                    <a:pt x="29" y="6"/>
                    <a:pt x="29" y="14"/>
                  </a:cubicBezTo>
                  <a:cubicBezTo>
                    <a:pt x="29" y="19"/>
                    <a:pt x="26" y="23"/>
                    <a:pt x="21" y="26"/>
                  </a:cubicBezTo>
                  <a:close/>
                  <a:moveTo>
                    <a:pt x="192" y="106"/>
                  </a:moveTo>
                  <a:cubicBezTo>
                    <a:pt x="192" y="108"/>
                    <a:pt x="190" y="111"/>
                    <a:pt x="188" y="112"/>
                  </a:cubicBezTo>
                  <a:cubicBezTo>
                    <a:pt x="188" y="112"/>
                    <a:pt x="187" y="112"/>
                    <a:pt x="186" y="113"/>
                  </a:cubicBezTo>
                  <a:cubicBezTo>
                    <a:pt x="179" y="117"/>
                    <a:pt x="162" y="126"/>
                    <a:pt x="145" y="126"/>
                  </a:cubicBezTo>
                  <a:cubicBezTo>
                    <a:pt x="139" y="126"/>
                    <a:pt x="133" y="124"/>
                    <a:pt x="128" y="122"/>
                  </a:cubicBezTo>
                  <a:cubicBezTo>
                    <a:pt x="125" y="120"/>
                    <a:pt x="125" y="120"/>
                    <a:pt x="125" y="120"/>
                  </a:cubicBezTo>
                  <a:cubicBezTo>
                    <a:pt x="113" y="115"/>
                    <a:pt x="104" y="110"/>
                    <a:pt x="91" y="110"/>
                  </a:cubicBezTo>
                  <a:cubicBezTo>
                    <a:pt x="75" y="110"/>
                    <a:pt x="52" y="119"/>
                    <a:pt x="39" y="126"/>
                  </a:cubicBezTo>
                  <a:cubicBezTo>
                    <a:pt x="38" y="127"/>
                    <a:pt x="37" y="127"/>
                    <a:pt x="36" y="127"/>
                  </a:cubicBezTo>
                  <a:cubicBezTo>
                    <a:pt x="34" y="127"/>
                    <a:pt x="33" y="127"/>
                    <a:pt x="32" y="127"/>
                  </a:cubicBezTo>
                  <a:cubicBezTo>
                    <a:pt x="30" y="125"/>
                    <a:pt x="29" y="123"/>
                    <a:pt x="29" y="120"/>
                  </a:cubicBezTo>
                  <a:cubicBezTo>
                    <a:pt x="29" y="38"/>
                    <a:pt x="29" y="38"/>
                    <a:pt x="29" y="38"/>
                  </a:cubicBezTo>
                  <a:cubicBezTo>
                    <a:pt x="29" y="35"/>
                    <a:pt x="30" y="33"/>
                    <a:pt x="32" y="32"/>
                  </a:cubicBezTo>
                  <a:cubicBezTo>
                    <a:pt x="39" y="28"/>
                    <a:pt x="64" y="14"/>
                    <a:pt x="87" y="14"/>
                  </a:cubicBezTo>
                  <a:cubicBezTo>
                    <a:pt x="106" y="14"/>
                    <a:pt x="121" y="20"/>
                    <a:pt x="134" y="27"/>
                  </a:cubicBezTo>
                  <a:cubicBezTo>
                    <a:pt x="137" y="28"/>
                    <a:pt x="140" y="29"/>
                    <a:pt x="144" y="29"/>
                  </a:cubicBezTo>
                  <a:cubicBezTo>
                    <a:pt x="157" y="29"/>
                    <a:pt x="171" y="20"/>
                    <a:pt x="178" y="16"/>
                  </a:cubicBezTo>
                  <a:cubicBezTo>
                    <a:pt x="180" y="16"/>
                    <a:pt x="181" y="15"/>
                    <a:pt x="182" y="15"/>
                  </a:cubicBezTo>
                  <a:cubicBezTo>
                    <a:pt x="184" y="13"/>
                    <a:pt x="186" y="13"/>
                    <a:pt x="189" y="15"/>
                  </a:cubicBezTo>
                  <a:cubicBezTo>
                    <a:pt x="191" y="16"/>
                    <a:pt x="192" y="18"/>
                    <a:pt x="192" y="21"/>
                  </a:cubicBezTo>
                  <a:lnTo>
                    <a:pt x="192" y="106"/>
                  </a:lnTo>
                  <a:close/>
                  <a:moveTo>
                    <a:pt x="85" y="28"/>
                  </a:moveTo>
                  <a:cubicBezTo>
                    <a:pt x="71" y="29"/>
                    <a:pt x="55" y="35"/>
                    <a:pt x="43" y="42"/>
                  </a:cubicBezTo>
                  <a:cubicBezTo>
                    <a:pt x="43" y="63"/>
                    <a:pt x="43" y="63"/>
                    <a:pt x="43" y="63"/>
                  </a:cubicBezTo>
                  <a:cubicBezTo>
                    <a:pt x="56" y="56"/>
                    <a:pt x="72" y="50"/>
                    <a:pt x="85" y="50"/>
                  </a:cubicBezTo>
                  <a:lnTo>
                    <a:pt x="85" y="28"/>
                  </a:lnTo>
                  <a:close/>
                  <a:moveTo>
                    <a:pt x="85" y="75"/>
                  </a:moveTo>
                  <a:cubicBezTo>
                    <a:pt x="72" y="76"/>
                    <a:pt x="56" y="82"/>
                    <a:pt x="43" y="88"/>
                  </a:cubicBezTo>
                  <a:cubicBezTo>
                    <a:pt x="43" y="109"/>
                    <a:pt x="43" y="109"/>
                    <a:pt x="43" y="109"/>
                  </a:cubicBezTo>
                  <a:cubicBezTo>
                    <a:pt x="56" y="103"/>
                    <a:pt x="72" y="97"/>
                    <a:pt x="85" y="96"/>
                  </a:cubicBezTo>
                  <a:lnTo>
                    <a:pt x="85" y="75"/>
                  </a:lnTo>
                  <a:close/>
                  <a:moveTo>
                    <a:pt x="178" y="81"/>
                  </a:moveTo>
                  <a:cubicBezTo>
                    <a:pt x="168" y="86"/>
                    <a:pt x="150" y="93"/>
                    <a:pt x="135" y="89"/>
                  </a:cubicBezTo>
                  <a:cubicBezTo>
                    <a:pt x="135" y="64"/>
                    <a:pt x="135" y="64"/>
                    <a:pt x="135" y="64"/>
                  </a:cubicBezTo>
                  <a:cubicBezTo>
                    <a:pt x="134" y="63"/>
                    <a:pt x="132" y="63"/>
                    <a:pt x="131" y="62"/>
                  </a:cubicBezTo>
                  <a:cubicBezTo>
                    <a:pt x="118" y="56"/>
                    <a:pt x="108" y="50"/>
                    <a:pt x="91" y="50"/>
                  </a:cubicBezTo>
                  <a:cubicBezTo>
                    <a:pt x="89" y="50"/>
                    <a:pt x="87" y="50"/>
                    <a:pt x="85" y="50"/>
                  </a:cubicBezTo>
                  <a:cubicBezTo>
                    <a:pt x="85" y="75"/>
                    <a:pt x="85" y="75"/>
                    <a:pt x="85" y="75"/>
                  </a:cubicBezTo>
                  <a:cubicBezTo>
                    <a:pt x="86" y="75"/>
                    <a:pt x="87" y="75"/>
                    <a:pt x="87" y="75"/>
                  </a:cubicBezTo>
                  <a:cubicBezTo>
                    <a:pt x="104" y="75"/>
                    <a:pt x="118" y="81"/>
                    <a:pt x="131" y="87"/>
                  </a:cubicBezTo>
                  <a:cubicBezTo>
                    <a:pt x="132" y="88"/>
                    <a:pt x="134" y="88"/>
                    <a:pt x="135" y="89"/>
                  </a:cubicBezTo>
                  <a:cubicBezTo>
                    <a:pt x="135" y="110"/>
                    <a:pt x="135" y="110"/>
                    <a:pt x="135" y="110"/>
                  </a:cubicBezTo>
                  <a:cubicBezTo>
                    <a:pt x="138" y="111"/>
                    <a:pt x="141" y="112"/>
                    <a:pt x="145" y="112"/>
                  </a:cubicBezTo>
                  <a:cubicBezTo>
                    <a:pt x="158" y="112"/>
                    <a:pt x="171" y="105"/>
                    <a:pt x="178" y="101"/>
                  </a:cubicBezTo>
                  <a:lnTo>
                    <a:pt x="178" y="81"/>
                  </a:lnTo>
                  <a:close/>
                  <a:moveTo>
                    <a:pt x="178" y="33"/>
                  </a:moveTo>
                  <a:cubicBezTo>
                    <a:pt x="169" y="38"/>
                    <a:pt x="156" y="43"/>
                    <a:pt x="144" y="43"/>
                  </a:cubicBezTo>
                  <a:cubicBezTo>
                    <a:pt x="141" y="43"/>
                    <a:pt x="138" y="43"/>
                    <a:pt x="135" y="42"/>
                  </a:cubicBezTo>
                  <a:cubicBezTo>
                    <a:pt x="135" y="64"/>
                    <a:pt x="135" y="64"/>
                    <a:pt x="135" y="64"/>
                  </a:cubicBezTo>
                  <a:cubicBezTo>
                    <a:pt x="150" y="68"/>
                    <a:pt x="168" y="60"/>
                    <a:pt x="178" y="54"/>
                  </a:cubicBezTo>
                  <a:lnTo>
                    <a:pt x="17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8" name="Freeform 260"/>
            <p:cNvSpPr>
              <a:spLocks noEditPoints="1"/>
            </p:cNvSpPr>
            <p:nvPr/>
          </p:nvSpPr>
          <p:spPr bwMode="auto">
            <a:xfrm>
              <a:off x="6889751" y="2123017"/>
              <a:ext cx="463551" cy="463551"/>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9" name="Freeform 271"/>
            <p:cNvSpPr>
              <a:spLocks noEditPoints="1"/>
            </p:cNvSpPr>
            <p:nvPr/>
          </p:nvSpPr>
          <p:spPr bwMode="auto">
            <a:xfrm>
              <a:off x="6267451" y="1676400"/>
              <a:ext cx="296333" cy="321733"/>
            </a:xfrm>
            <a:custGeom>
              <a:avLst/>
              <a:gdLst>
                <a:gd name="T0" fmla="*/ 115 w 118"/>
                <a:gd name="T1" fmla="*/ 71 h 128"/>
                <a:gd name="T2" fmla="*/ 115 w 118"/>
                <a:gd name="T3" fmla="*/ 77 h 128"/>
                <a:gd name="T4" fmla="*/ 112 w 118"/>
                <a:gd name="T5" fmla="*/ 88 h 128"/>
                <a:gd name="T6" fmla="*/ 113 w 118"/>
                <a:gd name="T7" fmla="*/ 91 h 128"/>
                <a:gd name="T8" fmla="*/ 108 w 118"/>
                <a:gd name="T9" fmla="*/ 105 h 128"/>
                <a:gd name="T10" fmla="*/ 84 w 118"/>
                <a:gd name="T11" fmla="*/ 128 h 128"/>
                <a:gd name="T12" fmla="*/ 81 w 118"/>
                <a:gd name="T13" fmla="*/ 128 h 128"/>
                <a:gd name="T14" fmla="*/ 74 w 118"/>
                <a:gd name="T15" fmla="*/ 128 h 128"/>
                <a:gd name="T16" fmla="*/ 43 w 118"/>
                <a:gd name="T17" fmla="*/ 121 h 128"/>
                <a:gd name="T18" fmla="*/ 32 w 118"/>
                <a:gd name="T19" fmla="*/ 118 h 128"/>
                <a:gd name="T20" fmla="*/ 10 w 118"/>
                <a:gd name="T21" fmla="*/ 118 h 128"/>
                <a:gd name="T22" fmla="*/ 0 w 118"/>
                <a:gd name="T23" fmla="*/ 108 h 128"/>
                <a:gd name="T24" fmla="*/ 0 w 118"/>
                <a:gd name="T25" fmla="*/ 59 h 128"/>
                <a:gd name="T26" fmla="*/ 10 w 118"/>
                <a:gd name="T27" fmla="*/ 49 h 128"/>
                <a:gd name="T28" fmla="*/ 31 w 118"/>
                <a:gd name="T29" fmla="*/ 49 h 128"/>
                <a:gd name="T30" fmla="*/ 42 w 118"/>
                <a:gd name="T31" fmla="*/ 37 h 128"/>
                <a:gd name="T32" fmla="*/ 50 w 118"/>
                <a:gd name="T33" fmla="*/ 27 h 128"/>
                <a:gd name="T34" fmla="*/ 60 w 118"/>
                <a:gd name="T35" fmla="*/ 3 h 128"/>
                <a:gd name="T36" fmla="*/ 67 w 118"/>
                <a:gd name="T37" fmla="*/ 0 h 128"/>
                <a:gd name="T38" fmla="*/ 86 w 118"/>
                <a:gd name="T39" fmla="*/ 10 h 128"/>
                <a:gd name="T40" fmla="*/ 89 w 118"/>
                <a:gd name="T41" fmla="*/ 25 h 128"/>
                <a:gd name="T42" fmla="*/ 85 w 118"/>
                <a:gd name="T43" fmla="*/ 39 h 128"/>
                <a:gd name="T44" fmla="*/ 99 w 118"/>
                <a:gd name="T45" fmla="*/ 39 h 128"/>
                <a:gd name="T46" fmla="*/ 118 w 118"/>
                <a:gd name="T47" fmla="*/ 59 h 128"/>
                <a:gd name="T48" fmla="*/ 115 w 118"/>
                <a:gd name="T49" fmla="*/ 71 h 128"/>
                <a:gd name="T50" fmla="*/ 15 w 118"/>
                <a:gd name="T51" fmla="*/ 98 h 128"/>
                <a:gd name="T52" fmla="*/ 10 w 118"/>
                <a:gd name="T53" fmla="*/ 103 h 128"/>
                <a:gd name="T54" fmla="*/ 15 w 118"/>
                <a:gd name="T55" fmla="*/ 108 h 128"/>
                <a:gd name="T56" fmla="*/ 20 w 118"/>
                <a:gd name="T57" fmla="*/ 103 h 128"/>
                <a:gd name="T58" fmla="*/ 15 w 118"/>
                <a:gd name="T59" fmla="*/ 98 h 128"/>
                <a:gd name="T60" fmla="*/ 99 w 118"/>
                <a:gd name="T61" fmla="*/ 49 h 128"/>
                <a:gd name="T62" fmla="*/ 72 w 118"/>
                <a:gd name="T63" fmla="*/ 49 h 128"/>
                <a:gd name="T64" fmla="*/ 79 w 118"/>
                <a:gd name="T65" fmla="*/ 25 h 128"/>
                <a:gd name="T66" fmla="*/ 67 w 118"/>
                <a:gd name="T67" fmla="*/ 10 h 128"/>
                <a:gd name="T68" fmla="*/ 57 w 118"/>
                <a:gd name="T69" fmla="*/ 34 h 128"/>
                <a:gd name="T70" fmla="*/ 51 w 118"/>
                <a:gd name="T71" fmla="*/ 41 h 128"/>
                <a:gd name="T72" fmla="*/ 32 w 118"/>
                <a:gd name="T73" fmla="*/ 59 h 128"/>
                <a:gd name="T74" fmla="*/ 30 w 118"/>
                <a:gd name="T75" fmla="*/ 59 h 128"/>
                <a:gd name="T76" fmla="*/ 30 w 118"/>
                <a:gd name="T77" fmla="*/ 108 h 128"/>
                <a:gd name="T78" fmla="*/ 32 w 118"/>
                <a:gd name="T79" fmla="*/ 108 h 128"/>
                <a:gd name="T80" fmla="*/ 48 w 118"/>
                <a:gd name="T81" fmla="*/ 112 h 128"/>
                <a:gd name="T82" fmla="*/ 74 w 118"/>
                <a:gd name="T83" fmla="*/ 118 h 128"/>
                <a:gd name="T84" fmla="*/ 83 w 118"/>
                <a:gd name="T85" fmla="*/ 118 h 128"/>
                <a:gd name="T86" fmla="*/ 98 w 118"/>
                <a:gd name="T87" fmla="*/ 105 h 128"/>
                <a:gd name="T88" fmla="*/ 98 w 118"/>
                <a:gd name="T89" fmla="*/ 101 h 128"/>
                <a:gd name="T90" fmla="*/ 103 w 118"/>
                <a:gd name="T91" fmla="*/ 91 h 128"/>
                <a:gd name="T92" fmla="*/ 101 w 118"/>
                <a:gd name="T93" fmla="*/ 86 h 128"/>
                <a:gd name="T94" fmla="*/ 105 w 118"/>
                <a:gd name="T95" fmla="*/ 77 h 128"/>
                <a:gd name="T96" fmla="*/ 103 w 118"/>
                <a:gd name="T97" fmla="*/ 69 h 128"/>
                <a:gd name="T98" fmla="*/ 109 w 118"/>
                <a:gd name="T99" fmla="*/ 59 h 128"/>
                <a:gd name="T100" fmla="*/ 99 w 118"/>
                <a:gd name="T101" fmla="*/ 4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 h="128">
                  <a:moveTo>
                    <a:pt x="115" y="71"/>
                  </a:moveTo>
                  <a:cubicBezTo>
                    <a:pt x="115" y="73"/>
                    <a:pt x="115" y="75"/>
                    <a:pt x="115" y="77"/>
                  </a:cubicBezTo>
                  <a:cubicBezTo>
                    <a:pt x="115" y="81"/>
                    <a:pt x="114" y="84"/>
                    <a:pt x="112" y="88"/>
                  </a:cubicBezTo>
                  <a:cubicBezTo>
                    <a:pt x="113" y="89"/>
                    <a:pt x="113" y="90"/>
                    <a:pt x="113" y="91"/>
                  </a:cubicBezTo>
                  <a:cubicBezTo>
                    <a:pt x="113" y="96"/>
                    <a:pt x="111" y="101"/>
                    <a:pt x="108" y="105"/>
                  </a:cubicBezTo>
                  <a:cubicBezTo>
                    <a:pt x="108" y="119"/>
                    <a:pt x="98" y="128"/>
                    <a:pt x="84" y="128"/>
                  </a:cubicBezTo>
                  <a:cubicBezTo>
                    <a:pt x="81" y="128"/>
                    <a:pt x="81" y="128"/>
                    <a:pt x="81" y="128"/>
                  </a:cubicBezTo>
                  <a:cubicBezTo>
                    <a:pt x="74" y="128"/>
                    <a:pt x="74" y="128"/>
                    <a:pt x="74" y="128"/>
                  </a:cubicBezTo>
                  <a:cubicBezTo>
                    <a:pt x="63" y="128"/>
                    <a:pt x="53" y="125"/>
                    <a:pt x="43" y="121"/>
                  </a:cubicBezTo>
                  <a:cubicBezTo>
                    <a:pt x="41" y="120"/>
                    <a:pt x="34" y="118"/>
                    <a:pt x="32" y="118"/>
                  </a:cubicBezTo>
                  <a:cubicBezTo>
                    <a:pt x="10" y="118"/>
                    <a:pt x="10" y="118"/>
                    <a:pt x="10" y="118"/>
                  </a:cubicBezTo>
                  <a:cubicBezTo>
                    <a:pt x="5" y="118"/>
                    <a:pt x="0" y="114"/>
                    <a:pt x="0" y="108"/>
                  </a:cubicBezTo>
                  <a:cubicBezTo>
                    <a:pt x="0" y="59"/>
                    <a:pt x="0" y="59"/>
                    <a:pt x="0" y="59"/>
                  </a:cubicBezTo>
                  <a:cubicBezTo>
                    <a:pt x="0" y="54"/>
                    <a:pt x="5" y="49"/>
                    <a:pt x="10" y="49"/>
                  </a:cubicBezTo>
                  <a:cubicBezTo>
                    <a:pt x="31" y="49"/>
                    <a:pt x="31" y="49"/>
                    <a:pt x="31" y="49"/>
                  </a:cubicBezTo>
                  <a:cubicBezTo>
                    <a:pt x="34" y="47"/>
                    <a:pt x="39" y="40"/>
                    <a:pt x="42" y="37"/>
                  </a:cubicBezTo>
                  <a:cubicBezTo>
                    <a:pt x="44" y="34"/>
                    <a:pt x="47" y="31"/>
                    <a:pt x="50" y="27"/>
                  </a:cubicBezTo>
                  <a:cubicBezTo>
                    <a:pt x="55" y="22"/>
                    <a:pt x="52" y="10"/>
                    <a:pt x="60" y="3"/>
                  </a:cubicBezTo>
                  <a:cubicBezTo>
                    <a:pt x="62" y="1"/>
                    <a:pt x="64" y="0"/>
                    <a:pt x="67" y="0"/>
                  </a:cubicBezTo>
                  <a:cubicBezTo>
                    <a:pt x="75" y="0"/>
                    <a:pt x="82" y="3"/>
                    <a:pt x="86" y="10"/>
                  </a:cubicBezTo>
                  <a:cubicBezTo>
                    <a:pt x="89" y="15"/>
                    <a:pt x="89" y="19"/>
                    <a:pt x="89" y="25"/>
                  </a:cubicBezTo>
                  <a:cubicBezTo>
                    <a:pt x="89" y="30"/>
                    <a:pt x="87" y="35"/>
                    <a:pt x="85" y="39"/>
                  </a:cubicBezTo>
                  <a:cubicBezTo>
                    <a:pt x="99" y="39"/>
                    <a:pt x="99" y="39"/>
                    <a:pt x="99" y="39"/>
                  </a:cubicBezTo>
                  <a:cubicBezTo>
                    <a:pt x="109" y="39"/>
                    <a:pt x="118" y="48"/>
                    <a:pt x="118" y="59"/>
                  </a:cubicBezTo>
                  <a:cubicBezTo>
                    <a:pt x="118" y="63"/>
                    <a:pt x="117" y="68"/>
                    <a:pt x="115" y="71"/>
                  </a:cubicBezTo>
                  <a:close/>
                  <a:moveTo>
                    <a:pt x="15" y="98"/>
                  </a:moveTo>
                  <a:cubicBezTo>
                    <a:pt x="12" y="98"/>
                    <a:pt x="10" y="101"/>
                    <a:pt x="10" y="103"/>
                  </a:cubicBezTo>
                  <a:cubicBezTo>
                    <a:pt x="10" y="106"/>
                    <a:pt x="12" y="108"/>
                    <a:pt x="15" y="108"/>
                  </a:cubicBezTo>
                  <a:cubicBezTo>
                    <a:pt x="18" y="108"/>
                    <a:pt x="20" y="106"/>
                    <a:pt x="20" y="103"/>
                  </a:cubicBezTo>
                  <a:cubicBezTo>
                    <a:pt x="20" y="101"/>
                    <a:pt x="18" y="98"/>
                    <a:pt x="15" y="98"/>
                  </a:cubicBezTo>
                  <a:close/>
                  <a:moveTo>
                    <a:pt x="99" y="49"/>
                  </a:moveTo>
                  <a:cubicBezTo>
                    <a:pt x="72" y="49"/>
                    <a:pt x="72" y="49"/>
                    <a:pt x="72" y="49"/>
                  </a:cubicBezTo>
                  <a:cubicBezTo>
                    <a:pt x="72" y="40"/>
                    <a:pt x="79" y="34"/>
                    <a:pt x="79" y="25"/>
                  </a:cubicBezTo>
                  <a:cubicBezTo>
                    <a:pt x="79" y="16"/>
                    <a:pt x="77" y="10"/>
                    <a:pt x="67" y="10"/>
                  </a:cubicBezTo>
                  <a:cubicBezTo>
                    <a:pt x="62" y="15"/>
                    <a:pt x="64" y="27"/>
                    <a:pt x="57" y="34"/>
                  </a:cubicBezTo>
                  <a:cubicBezTo>
                    <a:pt x="55" y="37"/>
                    <a:pt x="53" y="39"/>
                    <a:pt x="51" y="41"/>
                  </a:cubicBezTo>
                  <a:cubicBezTo>
                    <a:pt x="47" y="46"/>
                    <a:pt x="38" y="59"/>
                    <a:pt x="32" y="59"/>
                  </a:cubicBezTo>
                  <a:cubicBezTo>
                    <a:pt x="30" y="59"/>
                    <a:pt x="30" y="59"/>
                    <a:pt x="30" y="59"/>
                  </a:cubicBezTo>
                  <a:cubicBezTo>
                    <a:pt x="30" y="108"/>
                    <a:pt x="30" y="108"/>
                    <a:pt x="30" y="108"/>
                  </a:cubicBezTo>
                  <a:cubicBezTo>
                    <a:pt x="32" y="108"/>
                    <a:pt x="32" y="108"/>
                    <a:pt x="32" y="108"/>
                  </a:cubicBezTo>
                  <a:cubicBezTo>
                    <a:pt x="37" y="108"/>
                    <a:pt x="44" y="111"/>
                    <a:pt x="48" y="112"/>
                  </a:cubicBezTo>
                  <a:cubicBezTo>
                    <a:pt x="56" y="115"/>
                    <a:pt x="65" y="118"/>
                    <a:pt x="74" y="118"/>
                  </a:cubicBezTo>
                  <a:cubicBezTo>
                    <a:pt x="83" y="118"/>
                    <a:pt x="83" y="118"/>
                    <a:pt x="83" y="118"/>
                  </a:cubicBezTo>
                  <a:cubicBezTo>
                    <a:pt x="92" y="118"/>
                    <a:pt x="98" y="115"/>
                    <a:pt x="98" y="105"/>
                  </a:cubicBezTo>
                  <a:cubicBezTo>
                    <a:pt x="98" y="104"/>
                    <a:pt x="98" y="102"/>
                    <a:pt x="98" y="101"/>
                  </a:cubicBezTo>
                  <a:cubicBezTo>
                    <a:pt x="101" y="99"/>
                    <a:pt x="103" y="95"/>
                    <a:pt x="103" y="91"/>
                  </a:cubicBezTo>
                  <a:cubicBezTo>
                    <a:pt x="103" y="89"/>
                    <a:pt x="102" y="88"/>
                    <a:pt x="101" y="86"/>
                  </a:cubicBezTo>
                  <a:cubicBezTo>
                    <a:pt x="104" y="83"/>
                    <a:pt x="105" y="80"/>
                    <a:pt x="105" y="77"/>
                  </a:cubicBezTo>
                  <a:cubicBezTo>
                    <a:pt x="105" y="74"/>
                    <a:pt x="104" y="71"/>
                    <a:pt x="103" y="69"/>
                  </a:cubicBezTo>
                  <a:cubicBezTo>
                    <a:pt x="106" y="69"/>
                    <a:pt x="109" y="62"/>
                    <a:pt x="109" y="59"/>
                  </a:cubicBezTo>
                  <a:cubicBezTo>
                    <a:pt x="109" y="54"/>
                    <a:pt x="104" y="49"/>
                    <a:pt x="99"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0" name="Freeform 343"/>
            <p:cNvSpPr>
              <a:spLocks noEditPoints="1"/>
            </p:cNvSpPr>
            <p:nvPr/>
          </p:nvSpPr>
          <p:spPr bwMode="auto">
            <a:xfrm>
              <a:off x="7528985" y="831850"/>
              <a:ext cx="277284" cy="325967"/>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1" name="Freeform 346"/>
            <p:cNvSpPr>
              <a:spLocks noEditPoints="1"/>
            </p:cNvSpPr>
            <p:nvPr/>
          </p:nvSpPr>
          <p:spPr bwMode="auto">
            <a:xfrm>
              <a:off x="5389034" y="2692400"/>
              <a:ext cx="143933" cy="220133"/>
            </a:xfrm>
            <a:custGeom>
              <a:avLst/>
              <a:gdLst>
                <a:gd name="T0" fmla="*/ 52 w 58"/>
                <a:gd name="T1" fmla="*/ 41 h 88"/>
                <a:gd name="T2" fmla="*/ 43 w 58"/>
                <a:gd name="T3" fmla="*/ 57 h 88"/>
                <a:gd name="T4" fmla="*/ 45 w 58"/>
                <a:gd name="T5" fmla="*/ 62 h 88"/>
                <a:gd name="T6" fmla="*/ 44 w 58"/>
                <a:gd name="T7" fmla="*/ 66 h 88"/>
                <a:gd name="T8" fmla="*/ 45 w 58"/>
                <a:gd name="T9" fmla="*/ 69 h 88"/>
                <a:gd name="T10" fmla="*/ 43 w 58"/>
                <a:gd name="T11" fmla="*/ 74 h 88"/>
                <a:gd name="T12" fmla="*/ 44 w 58"/>
                <a:gd name="T13" fmla="*/ 77 h 88"/>
                <a:gd name="T14" fmla="*/ 37 w 58"/>
                <a:gd name="T15" fmla="*/ 82 h 88"/>
                <a:gd name="T16" fmla="*/ 29 w 58"/>
                <a:gd name="T17" fmla="*/ 88 h 88"/>
                <a:gd name="T18" fmla="*/ 21 w 58"/>
                <a:gd name="T19" fmla="*/ 82 h 88"/>
                <a:gd name="T20" fmla="*/ 14 w 58"/>
                <a:gd name="T21" fmla="*/ 77 h 88"/>
                <a:gd name="T22" fmla="*/ 15 w 58"/>
                <a:gd name="T23" fmla="*/ 74 h 88"/>
                <a:gd name="T24" fmla="*/ 13 w 58"/>
                <a:gd name="T25" fmla="*/ 69 h 88"/>
                <a:gd name="T26" fmla="*/ 14 w 58"/>
                <a:gd name="T27" fmla="*/ 66 h 88"/>
                <a:gd name="T28" fmla="*/ 13 w 58"/>
                <a:gd name="T29" fmla="*/ 62 h 88"/>
                <a:gd name="T30" fmla="*/ 15 w 58"/>
                <a:gd name="T31" fmla="*/ 57 h 88"/>
                <a:gd name="T32" fmla="*/ 6 w 58"/>
                <a:gd name="T33" fmla="*/ 41 h 88"/>
                <a:gd name="T34" fmla="*/ 0 w 58"/>
                <a:gd name="T35" fmla="*/ 26 h 88"/>
                <a:gd name="T36" fmla="*/ 29 w 58"/>
                <a:gd name="T37" fmla="*/ 0 h 88"/>
                <a:gd name="T38" fmla="*/ 58 w 58"/>
                <a:gd name="T39" fmla="*/ 26 h 88"/>
                <a:gd name="T40" fmla="*/ 52 w 58"/>
                <a:gd name="T41" fmla="*/ 41 h 88"/>
                <a:gd name="T42" fmla="*/ 29 w 58"/>
                <a:gd name="T43" fmla="*/ 7 h 88"/>
                <a:gd name="T44" fmla="*/ 7 w 58"/>
                <a:gd name="T45" fmla="*/ 26 h 88"/>
                <a:gd name="T46" fmla="*/ 11 w 58"/>
                <a:gd name="T47" fmla="*/ 36 h 88"/>
                <a:gd name="T48" fmla="*/ 15 w 58"/>
                <a:gd name="T49" fmla="*/ 40 h 88"/>
                <a:gd name="T50" fmla="*/ 23 w 58"/>
                <a:gd name="T51" fmla="*/ 57 h 88"/>
                <a:gd name="T52" fmla="*/ 36 w 58"/>
                <a:gd name="T53" fmla="*/ 57 h 88"/>
                <a:gd name="T54" fmla="*/ 44 w 58"/>
                <a:gd name="T55" fmla="*/ 40 h 88"/>
                <a:gd name="T56" fmla="*/ 47 w 58"/>
                <a:gd name="T57" fmla="*/ 36 h 88"/>
                <a:gd name="T58" fmla="*/ 51 w 58"/>
                <a:gd name="T59" fmla="*/ 26 h 88"/>
                <a:gd name="T60" fmla="*/ 29 w 58"/>
                <a:gd name="T61" fmla="*/ 7 h 88"/>
                <a:gd name="T62" fmla="*/ 40 w 58"/>
                <a:gd name="T63" fmla="*/ 27 h 88"/>
                <a:gd name="T64" fmla="*/ 38 w 58"/>
                <a:gd name="T65" fmla="*/ 26 h 88"/>
                <a:gd name="T66" fmla="*/ 29 w 58"/>
                <a:gd name="T67" fmla="*/ 20 h 88"/>
                <a:gd name="T68" fmla="*/ 27 w 58"/>
                <a:gd name="T69" fmla="*/ 18 h 88"/>
                <a:gd name="T70" fmla="*/ 29 w 58"/>
                <a:gd name="T71" fmla="*/ 17 h 88"/>
                <a:gd name="T72" fmla="*/ 42 w 58"/>
                <a:gd name="T73" fmla="*/ 26 h 88"/>
                <a:gd name="T74" fmla="*/ 40 w 58"/>
                <a:gd name="T75" fmla="*/ 2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88">
                  <a:moveTo>
                    <a:pt x="52" y="41"/>
                  </a:moveTo>
                  <a:cubicBezTo>
                    <a:pt x="48" y="45"/>
                    <a:pt x="43" y="51"/>
                    <a:pt x="43" y="57"/>
                  </a:cubicBezTo>
                  <a:cubicBezTo>
                    <a:pt x="44" y="58"/>
                    <a:pt x="45" y="60"/>
                    <a:pt x="45" y="62"/>
                  </a:cubicBezTo>
                  <a:cubicBezTo>
                    <a:pt x="45" y="63"/>
                    <a:pt x="45" y="65"/>
                    <a:pt x="44" y="66"/>
                  </a:cubicBezTo>
                  <a:cubicBezTo>
                    <a:pt x="45" y="67"/>
                    <a:pt x="45" y="68"/>
                    <a:pt x="45" y="69"/>
                  </a:cubicBezTo>
                  <a:cubicBezTo>
                    <a:pt x="45" y="71"/>
                    <a:pt x="44" y="73"/>
                    <a:pt x="43" y="74"/>
                  </a:cubicBezTo>
                  <a:cubicBezTo>
                    <a:pt x="43" y="75"/>
                    <a:pt x="44" y="76"/>
                    <a:pt x="44" y="77"/>
                  </a:cubicBezTo>
                  <a:cubicBezTo>
                    <a:pt x="44" y="80"/>
                    <a:pt x="41" y="82"/>
                    <a:pt x="37" y="82"/>
                  </a:cubicBezTo>
                  <a:cubicBezTo>
                    <a:pt x="36" y="85"/>
                    <a:pt x="33" y="88"/>
                    <a:pt x="29" y="88"/>
                  </a:cubicBezTo>
                  <a:cubicBezTo>
                    <a:pt x="25" y="88"/>
                    <a:pt x="22" y="85"/>
                    <a:pt x="21" y="82"/>
                  </a:cubicBezTo>
                  <a:cubicBezTo>
                    <a:pt x="17" y="82"/>
                    <a:pt x="14" y="80"/>
                    <a:pt x="14" y="77"/>
                  </a:cubicBezTo>
                  <a:cubicBezTo>
                    <a:pt x="14" y="76"/>
                    <a:pt x="15" y="75"/>
                    <a:pt x="15" y="74"/>
                  </a:cubicBezTo>
                  <a:cubicBezTo>
                    <a:pt x="14" y="73"/>
                    <a:pt x="13" y="71"/>
                    <a:pt x="13" y="69"/>
                  </a:cubicBezTo>
                  <a:cubicBezTo>
                    <a:pt x="13" y="68"/>
                    <a:pt x="13" y="67"/>
                    <a:pt x="14" y="66"/>
                  </a:cubicBezTo>
                  <a:cubicBezTo>
                    <a:pt x="13" y="65"/>
                    <a:pt x="13" y="63"/>
                    <a:pt x="13" y="62"/>
                  </a:cubicBezTo>
                  <a:cubicBezTo>
                    <a:pt x="13" y="60"/>
                    <a:pt x="14" y="58"/>
                    <a:pt x="15" y="57"/>
                  </a:cubicBezTo>
                  <a:cubicBezTo>
                    <a:pt x="15" y="51"/>
                    <a:pt x="10" y="45"/>
                    <a:pt x="6" y="41"/>
                  </a:cubicBezTo>
                  <a:cubicBezTo>
                    <a:pt x="2" y="37"/>
                    <a:pt x="0" y="31"/>
                    <a:pt x="0" y="26"/>
                  </a:cubicBezTo>
                  <a:cubicBezTo>
                    <a:pt x="0" y="10"/>
                    <a:pt x="15" y="0"/>
                    <a:pt x="29" y="0"/>
                  </a:cubicBezTo>
                  <a:cubicBezTo>
                    <a:pt x="43" y="0"/>
                    <a:pt x="58" y="10"/>
                    <a:pt x="58" y="26"/>
                  </a:cubicBezTo>
                  <a:cubicBezTo>
                    <a:pt x="58" y="31"/>
                    <a:pt x="56" y="37"/>
                    <a:pt x="52" y="41"/>
                  </a:cubicBezTo>
                  <a:close/>
                  <a:moveTo>
                    <a:pt x="29" y="7"/>
                  </a:moveTo>
                  <a:cubicBezTo>
                    <a:pt x="19" y="7"/>
                    <a:pt x="7" y="14"/>
                    <a:pt x="7" y="26"/>
                  </a:cubicBezTo>
                  <a:cubicBezTo>
                    <a:pt x="7" y="29"/>
                    <a:pt x="9" y="33"/>
                    <a:pt x="11" y="36"/>
                  </a:cubicBezTo>
                  <a:cubicBezTo>
                    <a:pt x="12" y="37"/>
                    <a:pt x="13" y="38"/>
                    <a:pt x="15" y="40"/>
                  </a:cubicBezTo>
                  <a:cubicBezTo>
                    <a:pt x="19" y="44"/>
                    <a:pt x="22" y="50"/>
                    <a:pt x="23" y="57"/>
                  </a:cubicBezTo>
                  <a:cubicBezTo>
                    <a:pt x="36" y="57"/>
                    <a:pt x="36" y="57"/>
                    <a:pt x="36" y="57"/>
                  </a:cubicBezTo>
                  <a:cubicBezTo>
                    <a:pt x="36" y="50"/>
                    <a:pt x="40" y="44"/>
                    <a:pt x="44" y="40"/>
                  </a:cubicBezTo>
                  <a:cubicBezTo>
                    <a:pt x="45" y="38"/>
                    <a:pt x="46" y="37"/>
                    <a:pt x="47" y="36"/>
                  </a:cubicBezTo>
                  <a:cubicBezTo>
                    <a:pt x="49" y="33"/>
                    <a:pt x="51" y="29"/>
                    <a:pt x="51" y="26"/>
                  </a:cubicBezTo>
                  <a:cubicBezTo>
                    <a:pt x="51" y="14"/>
                    <a:pt x="39" y="7"/>
                    <a:pt x="29" y="7"/>
                  </a:cubicBezTo>
                  <a:close/>
                  <a:moveTo>
                    <a:pt x="40" y="27"/>
                  </a:moveTo>
                  <a:cubicBezTo>
                    <a:pt x="39" y="27"/>
                    <a:pt x="38" y="27"/>
                    <a:pt x="38" y="26"/>
                  </a:cubicBezTo>
                  <a:cubicBezTo>
                    <a:pt x="38" y="22"/>
                    <a:pt x="32" y="20"/>
                    <a:pt x="29" y="20"/>
                  </a:cubicBezTo>
                  <a:cubicBezTo>
                    <a:pt x="28" y="20"/>
                    <a:pt x="27" y="19"/>
                    <a:pt x="27" y="18"/>
                  </a:cubicBezTo>
                  <a:cubicBezTo>
                    <a:pt x="27" y="17"/>
                    <a:pt x="28" y="17"/>
                    <a:pt x="29" y="17"/>
                  </a:cubicBezTo>
                  <a:cubicBezTo>
                    <a:pt x="34" y="17"/>
                    <a:pt x="42" y="19"/>
                    <a:pt x="42" y="26"/>
                  </a:cubicBezTo>
                  <a:cubicBezTo>
                    <a:pt x="42" y="27"/>
                    <a:pt x="41" y="27"/>
                    <a:pt x="4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2" name="Freeform 359"/>
            <p:cNvSpPr>
              <a:spLocks noEditPoints="1"/>
            </p:cNvSpPr>
            <p:nvPr/>
          </p:nvSpPr>
          <p:spPr bwMode="auto">
            <a:xfrm>
              <a:off x="3841751" y="882650"/>
              <a:ext cx="757767" cy="556684"/>
            </a:xfrm>
            <a:custGeom>
              <a:avLst/>
              <a:gdLst>
                <a:gd name="T0" fmla="*/ 241 w 302"/>
                <a:gd name="T1" fmla="*/ 222 h 222"/>
                <a:gd name="T2" fmla="*/ 70 w 302"/>
                <a:gd name="T3" fmla="*/ 222 h 222"/>
                <a:gd name="T4" fmla="*/ 0 w 302"/>
                <a:gd name="T5" fmla="*/ 151 h 222"/>
                <a:gd name="T6" fmla="*/ 40 w 302"/>
                <a:gd name="T7" fmla="*/ 88 h 222"/>
                <a:gd name="T8" fmla="*/ 40 w 302"/>
                <a:gd name="T9" fmla="*/ 81 h 222"/>
                <a:gd name="T10" fmla="*/ 120 w 302"/>
                <a:gd name="T11" fmla="*/ 0 h 222"/>
                <a:gd name="T12" fmla="*/ 195 w 302"/>
                <a:gd name="T13" fmla="*/ 50 h 222"/>
                <a:gd name="T14" fmla="*/ 221 w 302"/>
                <a:gd name="T15" fmla="*/ 40 h 222"/>
                <a:gd name="T16" fmla="*/ 261 w 302"/>
                <a:gd name="T17" fmla="*/ 81 h 222"/>
                <a:gd name="T18" fmla="*/ 255 w 302"/>
                <a:gd name="T19" fmla="*/ 103 h 222"/>
                <a:gd name="T20" fmla="*/ 302 w 302"/>
                <a:gd name="T21" fmla="*/ 161 h 222"/>
                <a:gd name="T22" fmla="*/ 241 w 302"/>
                <a:gd name="T23" fmla="*/ 222 h 222"/>
                <a:gd name="T24" fmla="*/ 200 w 302"/>
                <a:gd name="T25" fmla="*/ 112 h 222"/>
                <a:gd name="T26" fmla="*/ 144 w 302"/>
                <a:gd name="T27" fmla="*/ 57 h 222"/>
                <a:gd name="T28" fmla="*/ 141 w 302"/>
                <a:gd name="T29" fmla="*/ 56 h 222"/>
                <a:gd name="T30" fmla="*/ 137 w 302"/>
                <a:gd name="T31" fmla="*/ 57 h 222"/>
                <a:gd name="T32" fmla="*/ 82 w 302"/>
                <a:gd name="T33" fmla="*/ 112 h 222"/>
                <a:gd name="T34" fmla="*/ 80 w 302"/>
                <a:gd name="T35" fmla="*/ 116 h 222"/>
                <a:gd name="T36" fmla="*/ 85 w 302"/>
                <a:gd name="T37" fmla="*/ 121 h 222"/>
                <a:gd name="T38" fmla="*/ 120 w 302"/>
                <a:gd name="T39" fmla="*/ 121 h 222"/>
                <a:gd name="T40" fmla="*/ 120 w 302"/>
                <a:gd name="T41" fmla="*/ 176 h 222"/>
                <a:gd name="T42" fmla="*/ 125 w 302"/>
                <a:gd name="T43" fmla="*/ 182 h 222"/>
                <a:gd name="T44" fmla="*/ 156 w 302"/>
                <a:gd name="T45" fmla="*/ 182 h 222"/>
                <a:gd name="T46" fmla="*/ 161 w 302"/>
                <a:gd name="T47" fmla="*/ 176 h 222"/>
                <a:gd name="T48" fmla="*/ 161 w 302"/>
                <a:gd name="T49" fmla="*/ 121 h 222"/>
                <a:gd name="T50" fmla="*/ 196 w 302"/>
                <a:gd name="T51" fmla="*/ 121 h 222"/>
                <a:gd name="T52" fmla="*/ 201 w 302"/>
                <a:gd name="T53" fmla="*/ 116 h 222"/>
                <a:gd name="T54" fmla="*/ 200 w 302"/>
                <a:gd name="T55"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2" h="222">
                  <a:moveTo>
                    <a:pt x="241" y="222"/>
                  </a:moveTo>
                  <a:cubicBezTo>
                    <a:pt x="70" y="222"/>
                    <a:pt x="70" y="222"/>
                    <a:pt x="70" y="222"/>
                  </a:cubicBezTo>
                  <a:cubicBezTo>
                    <a:pt x="31" y="222"/>
                    <a:pt x="0" y="190"/>
                    <a:pt x="0" y="151"/>
                  </a:cubicBezTo>
                  <a:cubicBezTo>
                    <a:pt x="0" y="124"/>
                    <a:pt x="15" y="99"/>
                    <a:pt x="40" y="88"/>
                  </a:cubicBezTo>
                  <a:cubicBezTo>
                    <a:pt x="40" y="85"/>
                    <a:pt x="40" y="83"/>
                    <a:pt x="40" y="81"/>
                  </a:cubicBezTo>
                  <a:cubicBezTo>
                    <a:pt x="40" y="36"/>
                    <a:pt x="76" y="0"/>
                    <a:pt x="120" y="0"/>
                  </a:cubicBezTo>
                  <a:cubicBezTo>
                    <a:pt x="153" y="0"/>
                    <a:pt x="183" y="20"/>
                    <a:pt x="195" y="50"/>
                  </a:cubicBezTo>
                  <a:cubicBezTo>
                    <a:pt x="202" y="44"/>
                    <a:pt x="212" y="40"/>
                    <a:pt x="221" y="40"/>
                  </a:cubicBezTo>
                  <a:cubicBezTo>
                    <a:pt x="243" y="40"/>
                    <a:pt x="261" y="59"/>
                    <a:pt x="261" y="81"/>
                  </a:cubicBezTo>
                  <a:cubicBezTo>
                    <a:pt x="261" y="89"/>
                    <a:pt x="259" y="96"/>
                    <a:pt x="255" y="103"/>
                  </a:cubicBezTo>
                  <a:cubicBezTo>
                    <a:pt x="282" y="109"/>
                    <a:pt x="302" y="133"/>
                    <a:pt x="302" y="161"/>
                  </a:cubicBezTo>
                  <a:cubicBezTo>
                    <a:pt x="302" y="195"/>
                    <a:pt x="275" y="222"/>
                    <a:pt x="241" y="222"/>
                  </a:cubicBezTo>
                  <a:close/>
                  <a:moveTo>
                    <a:pt x="200" y="112"/>
                  </a:moveTo>
                  <a:cubicBezTo>
                    <a:pt x="144" y="57"/>
                    <a:pt x="144" y="57"/>
                    <a:pt x="144" y="57"/>
                  </a:cubicBezTo>
                  <a:cubicBezTo>
                    <a:pt x="143" y="56"/>
                    <a:pt x="142" y="56"/>
                    <a:pt x="141" y="56"/>
                  </a:cubicBezTo>
                  <a:cubicBezTo>
                    <a:pt x="139" y="56"/>
                    <a:pt x="138" y="56"/>
                    <a:pt x="137" y="57"/>
                  </a:cubicBezTo>
                  <a:cubicBezTo>
                    <a:pt x="82" y="112"/>
                    <a:pt x="82" y="112"/>
                    <a:pt x="82" y="112"/>
                  </a:cubicBezTo>
                  <a:cubicBezTo>
                    <a:pt x="81" y="113"/>
                    <a:pt x="80" y="115"/>
                    <a:pt x="80" y="116"/>
                  </a:cubicBezTo>
                  <a:cubicBezTo>
                    <a:pt x="80" y="119"/>
                    <a:pt x="82" y="121"/>
                    <a:pt x="85" y="121"/>
                  </a:cubicBezTo>
                  <a:cubicBezTo>
                    <a:pt x="120" y="121"/>
                    <a:pt x="120" y="121"/>
                    <a:pt x="120" y="121"/>
                  </a:cubicBezTo>
                  <a:cubicBezTo>
                    <a:pt x="120" y="176"/>
                    <a:pt x="120" y="176"/>
                    <a:pt x="120" y="176"/>
                  </a:cubicBezTo>
                  <a:cubicBezTo>
                    <a:pt x="120" y="179"/>
                    <a:pt x="123" y="182"/>
                    <a:pt x="125" y="182"/>
                  </a:cubicBezTo>
                  <a:cubicBezTo>
                    <a:pt x="156" y="182"/>
                    <a:pt x="156" y="182"/>
                    <a:pt x="156" y="182"/>
                  </a:cubicBezTo>
                  <a:cubicBezTo>
                    <a:pt x="158" y="182"/>
                    <a:pt x="161" y="179"/>
                    <a:pt x="161" y="176"/>
                  </a:cubicBezTo>
                  <a:cubicBezTo>
                    <a:pt x="161" y="121"/>
                    <a:pt x="161" y="121"/>
                    <a:pt x="161" y="121"/>
                  </a:cubicBezTo>
                  <a:cubicBezTo>
                    <a:pt x="196" y="121"/>
                    <a:pt x="196" y="121"/>
                    <a:pt x="196" y="121"/>
                  </a:cubicBezTo>
                  <a:cubicBezTo>
                    <a:pt x="199" y="121"/>
                    <a:pt x="201" y="119"/>
                    <a:pt x="201" y="116"/>
                  </a:cubicBezTo>
                  <a:cubicBezTo>
                    <a:pt x="201" y="115"/>
                    <a:pt x="201" y="113"/>
                    <a:pt x="20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3" name="Freeform 48"/>
            <p:cNvSpPr>
              <a:spLocks noEditPoints="1"/>
            </p:cNvSpPr>
            <p:nvPr/>
          </p:nvSpPr>
          <p:spPr bwMode="auto">
            <a:xfrm>
              <a:off x="5543552" y="3735918"/>
              <a:ext cx="80433" cy="93133"/>
            </a:xfrm>
            <a:custGeom>
              <a:avLst/>
              <a:gdLst>
                <a:gd name="T0" fmla="*/ 32 w 32"/>
                <a:gd name="T1" fmla="*/ 11 h 37"/>
                <a:gd name="T2" fmla="*/ 32 w 32"/>
                <a:gd name="T3" fmla="*/ 35 h 37"/>
                <a:gd name="T4" fmla="*/ 30 w 32"/>
                <a:gd name="T5" fmla="*/ 37 h 37"/>
                <a:gd name="T6" fmla="*/ 2 w 32"/>
                <a:gd name="T7" fmla="*/ 37 h 37"/>
                <a:gd name="T8" fmla="*/ 0 w 32"/>
                <a:gd name="T9" fmla="*/ 35 h 37"/>
                <a:gd name="T10" fmla="*/ 0 w 32"/>
                <a:gd name="T11" fmla="*/ 2 h 37"/>
                <a:gd name="T12" fmla="*/ 2 w 32"/>
                <a:gd name="T13" fmla="*/ 0 h 37"/>
                <a:gd name="T14" fmla="*/ 21 w 32"/>
                <a:gd name="T15" fmla="*/ 0 h 37"/>
                <a:gd name="T16" fmla="*/ 24 w 32"/>
                <a:gd name="T17" fmla="*/ 1 h 37"/>
                <a:gd name="T18" fmla="*/ 30 w 32"/>
                <a:gd name="T19" fmla="*/ 8 h 37"/>
                <a:gd name="T20" fmla="*/ 32 w 32"/>
                <a:gd name="T21" fmla="*/ 11 h 37"/>
                <a:gd name="T22" fmla="*/ 29 w 32"/>
                <a:gd name="T23" fmla="*/ 13 h 37"/>
                <a:gd name="T24" fmla="*/ 21 w 32"/>
                <a:gd name="T25" fmla="*/ 13 h 37"/>
                <a:gd name="T26" fmla="*/ 19 w 32"/>
                <a:gd name="T27" fmla="*/ 11 h 37"/>
                <a:gd name="T28" fmla="*/ 19 w 32"/>
                <a:gd name="T29" fmla="*/ 2 h 37"/>
                <a:gd name="T30" fmla="*/ 2 w 32"/>
                <a:gd name="T31" fmla="*/ 2 h 37"/>
                <a:gd name="T32" fmla="*/ 2 w 32"/>
                <a:gd name="T33" fmla="*/ 34 h 37"/>
                <a:gd name="T34" fmla="*/ 29 w 32"/>
                <a:gd name="T35" fmla="*/ 34 h 37"/>
                <a:gd name="T36" fmla="*/ 29 w 32"/>
                <a:gd name="T37" fmla="*/ 13 h 37"/>
                <a:gd name="T38" fmla="*/ 21 w 32"/>
                <a:gd name="T39" fmla="*/ 10 h 37"/>
                <a:gd name="T40" fmla="*/ 29 w 32"/>
                <a:gd name="T41" fmla="*/ 10 h 37"/>
                <a:gd name="T42" fmla="*/ 29 w 32"/>
                <a:gd name="T43" fmla="*/ 9 h 37"/>
                <a:gd name="T44" fmla="*/ 22 w 32"/>
                <a:gd name="T45" fmla="*/ 3 h 37"/>
                <a:gd name="T46" fmla="*/ 21 w 32"/>
                <a:gd name="T47" fmla="*/ 2 h 37"/>
                <a:gd name="T48" fmla="*/ 21 w 32"/>
                <a:gd name="T49"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7">
                  <a:moveTo>
                    <a:pt x="32" y="11"/>
                  </a:moveTo>
                  <a:cubicBezTo>
                    <a:pt x="32" y="35"/>
                    <a:pt x="32" y="35"/>
                    <a:pt x="32" y="35"/>
                  </a:cubicBezTo>
                  <a:cubicBezTo>
                    <a:pt x="32" y="36"/>
                    <a:pt x="31" y="37"/>
                    <a:pt x="30" y="37"/>
                  </a:cubicBezTo>
                  <a:cubicBezTo>
                    <a:pt x="2" y="37"/>
                    <a:pt x="2" y="37"/>
                    <a:pt x="2" y="37"/>
                  </a:cubicBezTo>
                  <a:cubicBezTo>
                    <a:pt x="1" y="37"/>
                    <a:pt x="0" y="36"/>
                    <a:pt x="0" y="35"/>
                  </a:cubicBezTo>
                  <a:cubicBezTo>
                    <a:pt x="0" y="2"/>
                    <a:pt x="0" y="2"/>
                    <a:pt x="0" y="2"/>
                  </a:cubicBezTo>
                  <a:cubicBezTo>
                    <a:pt x="0" y="1"/>
                    <a:pt x="1" y="0"/>
                    <a:pt x="2" y="0"/>
                  </a:cubicBezTo>
                  <a:cubicBezTo>
                    <a:pt x="21" y="0"/>
                    <a:pt x="21" y="0"/>
                    <a:pt x="21" y="0"/>
                  </a:cubicBezTo>
                  <a:cubicBezTo>
                    <a:pt x="22" y="0"/>
                    <a:pt x="23" y="0"/>
                    <a:pt x="24" y="1"/>
                  </a:cubicBezTo>
                  <a:cubicBezTo>
                    <a:pt x="30" y="8"/>
                    <a:pt x="30" y="8"/>
                    <a:pt x="30" y="8"/>
                  </a:cubicBezTo>
                  <a:cubicBezTo>
                    <a:pt x="31" y="8"/>
                    <a:pt x="32" y="10"/>
                    <a:pt x="32" y="11"/>
                  </a:cubicBezTo>
                  <a:close/>
                  <a:moveTo>
                    <a:pt x="29" y="13"/>
                  </a:moveTo>
                  <a:cubicBezTo>
                    <a:pt x="21" y="13"/>
                    <a:pt x="21" y="13"/>
                    <a:pt x="21" y="13"/>
                  </a:cubicBezTo>
                  <a:cubicBezTo>
                    <a:pt x="19" y="13"/>
                    <a:pt x="19" y="12"/>
                    <a:pt x="19" y="11"/>
                  </a:cubicBezTo>
                  <a:cubicBezTo>
                    <a:pt x="19" y="2"/>
                    <a:pt x="19" y="2"/>
                    <a:pt x="19" y="2"/>
                  </a:cubicBezTo>
                  <a:cubicBezTo>
                    <a:pt x="2" y="2"/>
                    <a:pt x="2" y="2"/>
                    <a:pt x="2" y="2"/>
                  </a:cubicBezTo>
                  <a:cubicBezTo>
                    <a:pt x="2" y="34"/>
                    <a:pt x="2" y="34"/>
                    <a:pt x="2" y="34"/>
                  </a:cubicBezTo>
                  <a:cubicBezTo>
                    <a:pt x="29" y="34"/>
                    <a:pt x="29" y="34"/>
                    <a:pt x="29" y="34"/>
                  </a:cubicBezTo>
                  <a:lnTo>
                    <a:pt x="29" y="13"/>
                  </a:lnTo>
                  <a:close/>
                  <a:moveTo>
                    <a:pt x="21" y="10"/>
                  </a:moveTo>
                  <a:cubicBezTo>
                    <a:pt x="29" y="10"/>
                    <a:pt x="29" y="10"/>
                    <a:pt x="29" y="10"/>
                  </a:cubicBezTo>
                  <a:cubicBezTo>
                    <a:pt x="29" y="9"/>
                    <a:pt x="29" y="9"/>
                    <a:pt x="29" y="9"/>
                  </a:cubicBezTo>
                  <a:cubicBezTo>
                    <a:pt x="22" y="3"/>
                    <a:pt x="22" y="3"/>
                    <a:pt x="22" y="3"/>
                  </a:cubicBezTo>
                  <a:cubicBezTo>
                    <a:pt x="21" y="2"/>
                    <a:pt x="21" y="2"/>
                    <a:pt x="21" y="2"/>
                  </a:cubicBezTo>
                  <a:lnTo>
                    <a:pt x="2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254" name="Group 253"/>
            <p:cNvGrpSpPr/>
            <p:nvPr/>
          </p:nvGrpSpPr>
          <p:grpSpPr>
            <a:xfrm>
              <a:off x="4620684" y="14817"/>
              <a:ext cx="5234517" cy="4823884"/>
              <a:chOff x="3465513" y="11113"/>
              <a:chExt cx="3925888" cy="3617913"/>
            </a:xfrm>
            <a:grpFill/>
          </p:grpSpPr>
          <p:sp>
            <p:nvSpPr>
              <p:cNvPr id="423" name="Freeform 28"/>
              <p:cNvSpPr>
                <a:spLocks noEditPoints="1"/>
              </p:cNvSpPr>
              <p:nvPr/>
            </p:nvSpPr>
            <p:spPr bwMode="auto">
              <a:xfrm>
                <a:off x="4618038" y="3303588"/>
                <a:ext cx="111125" cy="112713"/>
              </a:xfrm>
              <a:custGeom>
                <a:avLst/>
                <a:gdLst>
                  <a:gd name="T0" fmla="*/ 55 w 59"/>
                  <a:gd name="T1" fmla="*/ 29 h 60"/>
                  <a:gd name="T2" fmla="*/ 51 w 59"/>
                  <a:gd name="T3" fmla="*/ 4 h 60"/>
                  <a:gd name="T4" fmla="*/ 50 w 59"/>
                  <a:gd name="T5" fmla="*/ 0 h 60"/>
                  <a:gd name="T6" fmla="*/ 29 w 59"/>
                  <a:gd name="T7" fmla="*/ 4 h 60"/>
                  <a:gd name="T8" fmla="*/ 24 w 59"/>
                  <a:gd name="T9" fmla="*/ 2 h 60"/>
                  <a:gd name="T10" fmla="*/ 21 w 59"/>
                  <a:gd name="T11" fmla="*/ 6 h 60"/>
                  <a:gd name="T12" fmla="*/ 1 w 59"/>
                  <a:gd name="T13" fmla="*/ 12 h 60"/>
                  <a:gd name="T14" fmla="*/ 2 w 59"/>
                  <a:gd name="T15" fmla="*/ 16 h 60"/>
                  <a:gd name="T16" fmla="*/ 10 w 59"/>
                  <a:gd name="T17" fmla="*/ 40 h 60"/>
                  <a:gd name="T18" fmla="*/ 9 w 59"/>
                  <a:gd name="T19" fmla="*/ 46 h 60"/>
                  <a:gd name="T20" fmla="*/ 15 w 59"/>
                  <a:gd name="T21" fmla="*/ 48 h 60"/>
                  <a:gd name="T22" fmla="*/ 33 w 59"/>
                  <a:gd name="T23" fmla="*/ 45 h 60"/>
                  <a:gd name="T24" fmla="*/ 26 w 59"/>
                  <a:gd name="T25" fmla="*/ 54 h 60"/>
                  <a:gd name="T26" fmla="*/ 28 w 59"/>
                  <a:gd name="T27" fmla="*/ 56 h 60"/>
                  <a:gd name="T28" fmla="*/ 35 w 59"/>
                  <a:gd name="T29" fmla="*/ 54 h 60"/>
                  <a:gd name="T30" fmla="*/ 37 w 59"/>
                  <a:gd name="T31" fmla="*/ 60 h 60"/>
                  <a:gd name="T32" fmla="*/ 39 w 59"/>
                  <a:gd name="T33" fmla="*/ 60 h 60"/>
                  <a:gd name="T34" fmla="*/ 39 w 59"/>
                  <a:gd name="T35" fmla="*/ 53 h 60"/>
                  <a:gd name="T36" fmla="*/ 46 w 59"/>
                  <a:gd name="T37" fmla="*/ 51 h 60"/>
                  <a:gd name="T38" fmla="*/ 47 w 59"/>
                  <a:gd name="T39" fmla="*/ 49 h 60"/>
                  <a:gd name="T40" fmla="*/ 36 w 59"/>
                  <a:gd name="T41" fmla="*/ 44 h 60"/>
                  <a:gd name="T42" fmla="*/ 54 w 59"/>
                  <a:gd name="T43" fmla="*/ 38 h 60"/>
                  <a:gd name="T44" fmla="*/ 59 w 59"/>
                  <a:gd name="T45" fmla="*/ 34 h 60"/>
                  <a:gd name="T46" fmla="*/ 51 w 59"/>
                  <a:gd name="T47" fmla="*/ 30 h 60"/>
                  <a:gd name="T48" fmla="*/ 16 w 59"/>
                  <a:gd name="T49" fmla="*/ 41 h 60"/>
                  <a:gd name="T50" fmla="*/ 8 w 59"/>
                  <a:gd name="T51" fmla="*/ 18 h 60"/>
                  <a:gd name="T52" fmla="*/ 43 w 59"/>
                  <a:gd name="T53" fmla="*/ 7 h 60"/>
                  <a:gd name="T54" fmla="*/ 51 w 59"/>
                  <a:gd name="T55" fmla="*/ 30 h 60"/>
                  <a:gd name="T56" fmla="*/ 32 w 59"/>
                  <a:gd name="T57" fmla="*/ 15 h 60"/>
                  <a:gd name="T58" fmla="*/ 30 w 59"/>
                  <a:gd name="T59" fmla="*/ 18 h 60"/>
                  <a:gd name="T60" fmla="*/ 36 w 59"/>
                  <a:gd name="T61" fmla="*/ 32 h 60"/>
                  <a:gd name="T62" fmla="*/ 38 w 59"/>
                  <a:gd name="T63" fmla="*/ 29 h 60"/>
                  <a:gd name="T64" fmla="*/ 44 w 59"/>
                  <a:gd name="T65" fmla="*/ 23 h 60"/>
                  <a:gd name="T66" fmla="*/ 41 w 59"/>
                  <a:gd name="T67" fmla="*/ 21 h 60"/>
                  <a:gd name="T68" fmla="*/ 40 w 59"/>
                  <a:gd name="T69" fmla="*/ 28 h 60"/>
                  <a:gd name="T70" fmla="*/ 44 w 59"/>
                  <a:gd name="T71" fmla="*/ 30 h 60"/>
                  <a:gd name="T72" fmla="*/ 44 w 59"/>
                  <a:gd name="T73" fmla="*/ 23 h 60"/>
                  <a:gd name="T74" fmla="*/ 19 w 59"/>
                  <a:gd name="T75" fmla="*/ 30 h 60"/>
                  <a:gd name="T76" fmla="*/ 17 w 59"/>
                  <a:gd name="T77" fmla="*/ 33 h 60"/>
                  <a:gd name="T78" fmla="*/ 20 w 59"/>
                  <a:gd name="T79" fmla="*/ 36 h 60"/>
                  <a:gd name="T80" fmla="*/ 22 w 59"/>
                  <a:gd name="T81" fmla="*/ 32 h 60"/>
                  <a:gd name="T82" fmla="*/ 25 w 59"/>
                  <a:gd name="T83" fmla="*/ 22 h 60"/>
                  <a:gd name="T84" fmla="*/ 23 w 59"/>
                  <a:gd name="T85" fmla="*/ 25 h 60"/>
                  <a:gd name="T86" fmla="*/ 28 w 59"/>
                  <a:gd name="T87" fmla="*/ 34 h 60"/>
                  <a:gd name="T88" fmla="*/ 30 w 59"/>
                  <a:gd name="T89"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60">
                    <a:moveTo>
                      <a:pt x="58" y="32"/>
                    </a:moveTo>
                    <a:cubicBezTo>
                      <a:pt x="56" y="32"/>
                      <a:pt x="55" y="30"/>
                      <a:pt x="55" y="29"/>
                    </a:cubicBezTo>
                    <a:cubicBezTo>
                      <a:pt x="49" y="8"/>
                      <a:pt x="49" y="8"/>
                      <a:pt x="49" y="8"/>
                    </a:cubicBezTo>
                    <a:cubicBezTo>
                      <a:pt x="49" y="6"/>
                      <a:pt x="50" y="5"/>
                      <a:pt x="51" y="4"/>
                    </a:cubicBezTo>
                    <a:cubicBezTo>
                      <a:pt x="51" y="4"/>
                      <a:pt x="51" y="3"/>
                      <a:pt x="51" y="2"/>
                    </a:cubicBezTo>
                    <a:cubicBezTo>
                      <a:pt x="50" y="0"/>
                      <a:pt x="50" y="0"/>
                      <a:pt x="50" y="0"/>
                    </a:cubicBezTo>
                    <a:cubicBezTo>
                      <a:pt x="48" y="0"/>
                      <a:pt x="46" y="0"/>
                      <a:pt x="45" y="0"/>
                    </a:cubicBezTo>
                    <a:cubicBezTo>
                      <a:pt x="29" y="4"/>
                      <a:pt x="29" y="4"/>
                      <a:pt x="29" y="4"/>
                    </a:cubicBezTo>
                    <a:cubicBezTo>
                      <a:pt x="28" y="5"/>
                      <a:pt x="26" y="4"/>
                      <a:pt x="25" y="4"/>
                    </a:cubicBezTo>
                    <a:cubicBezTo>
                      <a:pt x="25" y="3"/>
                      <a:pt x="24" y="2"/>
                      <a:pt x="24" y="2"/>
                    </a:cubicBezTo>
                    <a:cubicBezTo>
                      <a:pt x="24" y="2"/>
                      <a:pt x="24" y="3"/>
                      <a:pt x="24" y="4"/>
                    </a:cubicBezTo>
                    <a:cubicBezTo>
                      <a:pt x="23" y="5"/>
                      <a:pt x="22" y="6"/>
                      <a:pt x="21" y="6"/>
                    </a:cubicBezTo>
                    <a:cubicBezTo>
                      <a:pt x="5" y="10"/>
                      <a:pt x="5" y="10"/>
                      <a:pt x="5" y="10"/>
                    </a:cubicBezTo>
                    <a:cubicBezTo>
                      <a:pt x="4" y="11"/>
                      <a:pt x="2" y="12"/>
                      <a:pt x="1" y="12"/>
                    </a:cubicBezTo>
                    <a:cubicBezTo>
                      <a:pt x="1" y="12"/>
                      <a:pt x="0" y="13"/>
                      <a:pt x="1" y="14"/>
                    </a:cubicBezTo>
                    <a:cubicBezTo>
                      <a:pt x="1" y="16"/>
                      <a:pt x="2" y="16"/>
                      <a:pt x="2" y="16"/>
                    </a:cubicBezTo>
                    <a:cubicBezTo>
                      <a:pt x="3" y="16"/>
                      <a:pt x="4" y="18"/>
                      <a:pt x="5" y="19"/>
                    </a:cubicBezTo>
                    <a:cubicBezTo>
                      <a:pt x="10" y="40"/>
                      <a:pt x="10" y="40"/>
                      <a:pt x="10" y="40"/>
                    </a:cubicBezTo>
                    <a:cubicBezTo>
                      <a:pt x="10" y="41"/>
                      <a:pt x="10" y="43"/>
                      <a:pt x="9" y="44"/>
                    </a:cubicBezTo>
                    <a:cubicBezTo>
                      <a:pt x="9" y="44"/>
                      <a:pt x="8" y="45"/>
                      <a:pt x="9" y="46"/>
                    </a:cubicBezTo>
                    <a:cubicBezTo>
                      <a:pt x="9" y="48"/>
                      <a:pt x="10" y="48"/>
                      <a:pt x="10" y="48"/>
                    </a:cubicBezTo>
                    <a:cubicBezTo>
                      <a:pt x="11" y="48"/>
                      <a:pt x="13" y="48"/>
                      <a:pt x="15" y="48"/>
                    </a:cubicBezTo>
                    <a:cubicBezTo>
                      <a:pt x="30" y="44"/>
                      <a:pt x="30" y="44"/>
                      <a:pt x="30" y="44"/>
                    </a:cubicBezTo>
                    <a:cubicBezTo>
                      <a:pt x="31" y="43"/>
                      <a:pt x="32" y="44"/>
                      <a:pt x="33" y="45"/>
                    </a:cubicBezTo>
                    <a:cubicBezTo>
                      <a:pt x="33" y="46"/>
                      <a:pt x="32" y="48"/>
                      <a:pt x="31" y="49"/>
                    </a:cubicBezTo>
                    <a:cubicBezTo>
                      <a:pt x="26" y="54"/>
                      <a:pt x="26" y="54"/>
                      <a:pt x="26" y="54"/>
                    </a:cubicBezTo>
                    <a:cubicBezTo>
                      <a:pt x="25" y="55"/>
                      <a:pt x="25" y="56"/>
                      <a:pt x="25" y="56"/>
                    </a:cubicBezTo>
                    <a:cubicBezTo>
                      <a:pt x="25" y="57"/>
                      <a:pt x="27" y="57"/>
                      <a:pt x="28" y="56"/>
                    </a:cubicBezTo>
                    <a:cubicBezTo>
                      <a:pt x="32" y="53"/>
                      <a:pt x="32" y="53"/>
                      <a:pt x="32" y="53"/>
                    </a:cubicBezTo>
                    <a:cubicBezTo>
                      <a:pt x="33" y="52"/>
                      <a:pt x="34" y="52"/>
                      <a:pt x="35" y="54"/>
                    </a:cubicBezTo>
                    <a:cubicBezTo>
                      <a:pt x="35" y="56"/>
                      <a:pt x="35" y="56"/>
                      <a:pt x="35" y="56"/>
                    </a:cubicBezTo>
                    <a:cubicBezTo>
                      <a:pt x="36" y="57"/>
                      <a:pt x="37" y="59"/>
                      <a:pt x="37" y="60"/>
                    </a:cubicBezTo>
                    <a:cubicBezTo>
                      <a:pt x="37" y="60"/>
                      <a:pt x="37" y="60"/>
                      <a:pt x="38" y="60"/>
                    </a:cubicBezTo>
                    <a:cubicBezTo>
                      <a:pt x="39" y="60"/>
                      <a:pt x="39" y="60"/>
                      <a:pt x="39" y="60"/>
                    </a:cubicBezTo>
                    <a:cubicBezTo>
                      <a:pt x="40" y="58"/>
                      <a:pt x="40" y="56"/>
                      <a:pt x="39" y="55"/>
                    </a:cubicBezTo>
                    <a:cubicBezTo>
                      <a:pt x="39" y="53"/>
                      <a:pt x="39" y="53"/>
                      <a:pt x="39" y="53"/>
                    </a:cubicBezTo>
                    <a:cubicBezTo>
                      <a:pt x="38" y="51"/>
                      <a:pt x="39" y="50"/>
                      <a:pt x="40" y="51"/>
                    </a:cubicBezTo>
                    <a:cubicBezTo>
                      <a:pt x="46" y="51"/>
                      <a:pt x="46" y="51"/>
                      <a:pt x="46" y="51"/>
                    </a:cubicBezTo>
                    <a:cubicBezTo>
                      <a:pt x="47" y="51"/>
                      <a:pt x="49" y="51"/>
                      <a:pt x="49" y="51"/>
                    </a:cubicBezTo>
                    <a:cubicBezTo>
                      <a:pt x="49" y="50"/>
                      <a:pt x="48" y="49"/>
                      <a:pt x="47" y="49"/>
                    </a:cubicBezTo>
                    <a:cubicBezTo>
                      <a:pt x="39" y="47"/>
                      <a:pt x="39" y="47"/>
                      <a:pt x="39" y="47"/>
                    </a:cubicBezTo>
                    <a:cubicBezTo>
                      <a:pt x="38" y="46"/>
                      <a:pt x="37" y="45"/>
                      <a:pt x="36" y="44"/>
                    </a:cubicBezTo>
                    <a:cubicBezTo>
                      <a:pt x="36" y="43"/>
                      <a:pt x="37" y="42"/>
                      <a:pt x="38" y="42"/>
                    </a:cubicBezTo>
                    <a:cubicBezTo>
                      <a:pt x="54" y="38"/>
                      <a:pt x="54" y="38"/>
                      <a:pt x="54" y="38"/>
                    </a:cubicBezTo>
                    <a:cubicBezTo>
                      <a:pt x="56" y="37"/>
                      <a:pt x="58" y="36"/>
                      <a:pt x="59" y="36"/>
                    </a:cubicBezTo>
                    <a:cubicBezTo>
                      <a:pt x="59" y="36"/>
                      <a:pt x="59" y="35"/>
                      <a:pt x="59" y="34"/>
                    </a:cubicBezTo>
                    <a:cubicBezTo>
                      <a:pt x="58" y="32"/>
                      <a:pt x="58" y="32"/>
                      <a:pt x="58" y="32"/>
                    </a:cubicBezTo>
                    <a:close/>
                    <a:moveTo>
                      <a:pt x="51" y="30"/>
                    </a:moveTo>
                    <a:cubicBezTo>
                      <a:pt x="51" y="31"/>
                      <a:pt x="50" y="32"/>
                      <a:pt x="49" y="33"/>
                    </a:cubicBezTo>
                    <a:cubicBezTo>
                      <a:pt x="16" y="41"/>
                      <a:pt x="16" y="41"/>
                      <a:pt x="16" y="41"/>
                    </a:cubicBezTo>
                    <a:cubicBezTo>
                      <a:pt x="15" y="41"/>
                      <a:pt x="14" y="40"/>
                      <a:pt x="14" y="39"/>
                    </a:cubicBezTo>
                    <a:cubicBezTo>
                      <a:pt x="8" y="18"/>
                      <a:pt x="8" y="18"/>
                      <a:pt x="8" y="18"/>
                    </a:cubicBezTo>
                    <a:cubicBezTo>
                      <a:pt x="8" y="17"/>
                      <a:pt x="9" y="16"/>
                      <a:pt x="10" y="15"/>
                    </a:cubicBezTo>
                    <a:cubicBezTo>
                      <a:pt x="43" y="7"/>
                      <a:pt x="43" y="7"/>
                      <a:pt x="43" y="7"/>
                    </a:cubicBezTo>
                    <a:cubicBezTo>
                      <a:pt x="44" y="7"/>
                      <a:pt x="45" y="8"/>
                      <a:pt x="46" y="9"/>
                    </a:cubicBezTo>
                    <a:lnTo>
                      <a:pt x="51" y="30"/>
                    </a:lnTo>
                    <a:close/>
                    <a:moveTo>
                      <a:pt x="35" y="17"/>
                    </a:moveTo>
                    <a:cubicBezTo>
                      <a:pt x="34" y="15"/>
                      <a:pt x="33" y="14"/>
                      <a:pt x="32" y="15"/>
                    </a:cubicBezTo>
                    <a:cubicBezTo>
                      <a:pt x="31" y="15"/>
                      <a:pt x="31" y="15"/>
                      <a:pt x="31" y="15"/>
                    </a:cubicBezTo>
                    <a:cubicBezTo>
                      <a:pt x="30" y="15"/>
                      <a:pt x="29" y="16"/>
                      <a:pt x="30" y="18"/>
                    </a:cubicBezTo>
                    <a:cubicBezTo>
                      <a:pt x="33" y="30"/>
                      <a:pt x="33" y="30"/>
                      <a:pt x="33" y="30"/>
                    </a:cubicBezTo>
                    <a:cubicBezTo>
                      <a:pt x="33" y="31"/>
                      <a:pt x="34" y="32"/>
                      <a:pt x="36" y="32"/>
                    </a:cubicBezTo>
                    <a:cubicBezTo>
                      <a:pt x="36" y="32"/>
                      <a:pt x="36" y="32"/>
                      <a:pt x="36" y="32"/>
                    </a:cubicBezTo>
                    <a:cubicBezTo>
                      <a:pt x="37" y="31"/>
                      <a:pt x="38" y="30"/>
                      <a:pt x="38" y="29"/>
                    </a:cubicBezTo>
                    <a:lnTo>
                      <a:pt x="35" y="17"/>
                    </a:lnTo>
                    <a:close/>
                    <a:moveTo>
                      <a:pt x="44" y="23"/>
                    </a:moveTo>
                    <a:cubicBezTo>
                      <a:pt x="44" y="22"/>
                      <a:pt x="43" y="21"/>
                      <a:pt x="41" y="21"/>
                    </a:cubicBezTo>
                    <a:cubicBezTo>
                      <a:pt x="41" y="21"/>
                      <a:pt x="41" y="21"/>
                      <a:pt x="41" y="21"/>
                    </a:cubicBezTo>
                    <a:cubicBezTo>
                      <a:pt x="40" y="21"/>
                      <a:pt x="39" y="23"/>
                      <a:pt x="39" y="24"/>
                    </a:cubicBezTo>
                    <a:cubicBezTo>
                      <a:pt x="40" y="28"/>
                      <a:pt x="40" y="28"/>
                      <a:pt x="40" y="28"/>
                    </a:cubicBezTo>
                    <a:cubicBezTo>
                      <a:pt x="41" y="29"/>
                      <a:pt x="42" y="30"/>
                      <a:pt x="43" y="30"/>
                    </a:cubicBezTo>
                    <a:cubicBezTo>
                      <a:pt x="44" y="30"/>
                      <a:pt x="44" y="30"/>
                      <a:pt x="44" y="30"/>
                    </a:cubicBezTo>
                    <a:cubicBezTo>
                      <a:pt x="45" y="29"/>
                      <a:pt x="46" y="28"/>
                      <a:pt x="45" y="27"/>
                    </a:cubicBezTo>
                    <a:lnTo>
                      <a:pt x="44" y="23"/>
                    </a:lnTo>
                    <a:close/>
                    <a:moveTo>
                      <a:pt x="22" y="32"/>
                    </a:moveTo>
                    <a:cubicBezTo>
                      <a:pt x="22" y="30"/>
                      <a:pt x="21" y="30"/>
                      <a:pt x="19" y="30"/>
                    </a:cubicBezTo>
                    <a:cubicBezTo>
                      <a:pt x="19" y="30"/>
                      <a:pt x="19" y="30"/>
                      <a:pt x="19" y="30"/>
                    </a:cubicBezTo>
                    <a:cubicBezTo>
                      <a:pt x="18" y="30"/>
                      <a:pt x="17" y="32"/>
                      <a:pt x="17" y="33"/>
                    </a:cubicBezTo>
                    <a:cubicBezTo>
                      <a:pt x="17" y="34"/>
                      <a:pt x="17" y="34"/>
                      <a:pt x="17" y="34"/>
                    </a:cubicBezTo>
                    <a:cubicBezTo>
                      <a:pt x="18" y="35"/>
                      <a:pt x="19" y="36"/>
                      <a:pt x="20" y="36"/>
                    </a:cubicBezTo>
                    <a:cubicBezTo>
                      <a:pt x="21" y="35"/>
                      <a:pt x="21" y="35"/>
                      <a:pt x="21" y="35"/>
                    </a:cubicBezTo>
                    <a:cubicBezTo>
                      <a:pt x="22" y="35"/>
                      <a:pt x="23" y="34"/>
                      <a:pt x="22" y="32"/>
                    </a:cubicBezTo>
                    <a:close/>
                    <a:moveTo>
                      <a:pt x="28" y="24"/>
                    </a:moveTo>
                    <a:cubicBezTo>
                      <a:pt x="28" y="22"/>
                      <a:pt x="27" y="21"/>
                      <a:pt x="25" y="22"/>
                    </a:cubicBezTo>
                    <a:cubicBezTo>
                      <a:pt x="25" y="22"/>
                      <a:pt x="25" y="22"/>
                      <a:pt x="25" y="22"/>
                    </a:cubicBezTo>
                    <a:cubicBezTo>
                      <a:pt x="24" y="22"/>
                      <a:pt x="23" y="23"/>
                      <a:pt x="23" y="25"/>
                    </a:cubicBezTo>
                    <a:cubicBezTo>
                      <a:pt x="25" y="32"/>
                      <a:pt x="25" y="32"/>
                      <a:pt x="25" y="32"/>
                    </a:cubicBezTo>
                    <a:cubicBezTo>
                      <a:pt x="25" y="33"/>
                      <a:pt x="27" y="34"/>
                      <a:pt x="28" y="34"/>
                    </a:cubicBezTo>
                    <a:cubicBezTo>
                      <a:pt x="28" y="34"/>
                      <a:pt x="28" y="34"/>
                      <a:pt x="28" y="34"/>
                    </a:cubicBezTo>
                    <a:cubicBezTo>
                      <a:pt x="30" y="33"/>
                      <a:pt x="30" y="32"/>
                      <a:pt x="30" y="31"/>
                    </a:cubicBezTo>
                    <a:lnTo>
                      <a:pt x="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24" name="Freeform 29"/>
              <p:cNvSpPr>
                <a:spLocks noEditPoints="1"/>
              </p:cNvSpPr>
              <p:nvPr/>
            </p:nvSpPr>
            <p:spPr bwMode="auto">
              <a:xfrm>
                <a:off x="4578351" y="3244850"/>
                <a:ext cx="61913" cy="60325"/>
              </a:xfrm>
              <a:custGeom>
                <a:avLst/>
                <a:gdLst>
                  <a:gd name="T0" fmla="*/ 3 w 33"/>
                  <a:gd name="T1" fmla="*/ 7 h 32"/>
                  <a:gd name="T2" fmla="*/ 7 w 33"/>
                  <a:gd name="T3" fmla="*/ 2 h 32"/>
                  <a:gd name="T4" fmla="*/ 25 w 33"/>
                  <a:gd name="T5" fmla="*/ 2 h 32"/>
                  <a:gd name="T6" fmla="*/ 30 w 33"/>
                  <a:gd name="T7" fmla="*/ 7 h 32"/>
                  <a:gd name="T8" fmla="*/ 3 w 33"/>
                  <a:gd name="T9" fmla="*/ 7 h 32"/>
                  <a:gd name="T10" fmla="*/ 16 w 33"/>
                  <a:gd name="T11" fmla="*/ 21 h 32"/>
                  <a:gd name="T12" fmla="*/ 8 w 33"/>
                  <a:gd name="T13" fmla="*/ 10 h 32"/>
                  <a:gd name="T14" fmla="*/ 12 w 33"/>
                  <a:gd name="T15" fmla="*/ 10 h 32"/>
                  <a:gd name="T16" fmla="*/ 16 w 33"/>
                  <a:gd name="T17" fmla="*/ 17 h 32"/>
                  <a:gd name="T18" fmla="*/ 21 w 33"/>
                  <a:gd name="T19" fmla="*/ 10 h 32"/>
                  <a:gd name="T20" fmla="*/ 24 w 33"/>
                  <a:gd name="T21" fmla="*/ 10 h 32"/>
                  <a:gd name="T22" fmla="*/ 16 w 33"/>
                  <a:gd name="T23" fmla="*/ 21 h 32"/>
                  <a:gd name="T24" fmla="*/ 32 w 33"/>
                  <a:gd name="T25" fmla="*/ 4 h 32"/>
                  <a:gd name="T26" fmla="*/ 28 w 33"/>
                  <a:gd name="T27" fmla="*/ 1 h 32"/>
                  <a:gd name="T28" fmla="*/ 25 w 33"/>
                  <a:gd name="T29" fmla="*/ 0 h 32"/>
                  <a:gd name="T30" fmla="*/ 7 w 33"/>
                  <a:gd name="T31" fmla="*/ 0 h 32"/>
                  <a:gd name="T32" fmla="*/ 5 w 33"/>
                  <a:gd name="T33" fmla="*/ 1 h 32"/>
                  <a:gd name="T34" fmla="*/ 1 w 33"/>
                  <a:gd name="T35" fmla="*/ 4 h 32"/>
                  <a:gd name="T36" fmla="*/ 0 w 33"/>
                  <a:gd name="T37" fmla="*/ 7 h 32"/>
                  <a:gd name="T38" fmla="*/ 4 w 33"/>
                  <a:gd name="T39" fmla="*/ 31 h 32"/>
                  <a:gd name="T40" fmla="*/ 5 w 33"/>
                  <a:gd name="T41" fmla="*/ 32 h 32"/>
                  <a:gd name="T42" fmla="*/ 27 w 33"/>
                  <a:gd name="T43" fmla="*/ 32 h 32"/>
                  <a:gd name="T44" fmla="*/ 29 w 33"/>
                  <a:gd name="T45" fmla="*/ 31 h 32"/>
                  <a:gd name="T46" fmla="*/ 33 w 33"/>
                  <a:gd name="T47" fmla="*/ 7 h 32"/>
                  <a:gd name="T48" fmla="*/ 32 w 33"/>
                  <a:gd name="T4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32">
                    <a:moveTo>
                      <a:pt x="3" y="7"/>
                    </a:moveTo>
                    <a:cubicBezTo>
                      <a:pt x="7" y="2"/>
                      <a:pt x="7" y="2"/>
                      <a:pt x="7" y="2"/>
                    </a:cubicBezTo>
                    <a:cubicBezTo>
                      <a:pt x="25" y="2"/>
                      <a:pt x="25" y="2"/>
                      <a:pt x="25" y="2"/>
                    </a:cubicBezTo>
                    <a:cubicBezTo>
                      <a:pt x="30" y="7"/>
                      <a:pt x="30" y="7"/>
                      <a:pt x="30" y="7"/>
                    </a:cubicBezTo>
                    <a:lnTo>
                      <a:pt x="3" y="7"/>
                    </a:lnTo>
                    <a:close/>
                    <a:moveTo>
                      <a:pt x="16" y="21"/>
                    </a:moveTo>
                    <a:cubicBezTo>
                      <a:pt x="10" y="21"/>
                      <a:pt x="9" y="12"/>
                      <a:pt x="8" y="10"/>
                    </a:cubicBezTo>
                    <a:cubicBezTo>
                      <a:pt x="12" y="10"/>
                      <a:pt x="12" y="10"/>
                      <a:pt x="12" y="10"/>
                    </a:cubicBezTo>
                    <a:cubicBezTo>
                      <a:pt x="12" y="13"/>
                      <a:pt x="14" y="17"/>
                      <a:pt x="16" y="17"/>
                    </a:cubicBezTo>
                    <a:cubicBezTo>
                      <a:pt x="19" y="17"/>
                      <a:pt x="20" y="13"/>
                      <a:pt x="21" y="10"/>
                    </a:cubicBezTo>
                    <a:cubicBezTo>
                      <a:pt x="24" y="10"/>
                      <a:pt x="24" y="10"/>
                      <a:pt x="24" y="10"/>
                    </a:cubicBezTo>
                    <a:cubicBezTo>
                      <a:pt x="24" y="12"/>
                      <a:pt x="22" y="21"/>
                      <a:pt x="16" y="21"/>
                    </a:cubicBezTo>
                    <a:close/>
                    <a:moveTo>
                      <a:pt x="32" y="4"/>
                    </a:moveTo>
                    <a:cubicBezTo>
                      <a:pt x="31" y="4"/>
                      <a:pt x="28" y="1"/>
                      <a:pt x="28" y="1"/>
                    </a:cubicBezTo>
                    <a:cubicBezTo>
                      <a:pt x="27" y="0"/>
                      <a:pt x="26" y="0"/>
                      <a:pt x="25" y="0"/>
                    </a:cubicBezTo>
                    <a:cubicBezTo>
                      <a:pt x="7" y="0"/>
                      <a:pt x="7" y="0"/>
                      <a:pt x="7" y="0"/>
                    </a:cubicBezTo>
                    <a:cubicBezTo>
                      <a:pt x="6" y="0"/>
                      <a:pt x="5" y="0"/>
                      <a:pt x="5" y="1"/>
                    </a:cubicBezTo>
                    <a:cubicBezTo>
                      <a:pt x="4" y="1"/>
                      <a:pt x="1" y="4"/>
                      <a:pt x="1" y="4"/>
                    </a:cubicBezTo>
                    <a:cubicBezTo>
                      <a:pt x="0" y="5"/>
                      <a:pt x="0" y="5"/>
                      <a:pt x="0" y="7"/>
                    </a:cubicBezTo>
                    <a:cubicBezTo>
                      <a:pt x="0" y="8"/>
                      <a:pt x="4" y="31"/>
                      <a:pt x="4" y="31"/>
                    </a:cubicBezTo>
                    <a:cubicBezTo>
                      <a:pt x="4" y="32"/>
                      <a:pt x="4" y="32"/>
                      <a:pt x="5" y="32"/>
                    </a:cubicBezTo>
                    <a:cubicBezTo>
                      <a:pt x="27" y="32"/>
                      <a:pt x="27" y="32"/>
                      <a:pt x="27" y="32"/>
                    </a:cubicBezTo>
                    <a:cubicBezTo>
                      <a:pt x="28" y="32"/>
                      <a:pt x="29" y="32"/>
                      <a:pt x="29" y="31"/>
                    </a:cubicBezTo>
                    <a:cubicBezTo>
                      <a:pt x="29" y="31"/>
                      <a:pt x="33" y="8"/>
                      <a:pt x="33" y="7"/>
                    </a:cubicBezTo>
                    <a:cubicBezTo>
                      <a:pt x="33" y="5"/>
                      <a:pt x="32" y="5"/>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25" name="Freeform 33"/>
              <p:cNvSpPr>
                <a:spLocks/>
              </p:cNvSpPr>
              <p:nvPr/>
            </p:nvSpPr>
            <p:spPr bwMode="auto">
              <a:xfrm>
                <a:off x="4248151" y="3181350"/>
                <a:ext cx="111125" cy="111125"/>
              </a:xfrm>
              <a:custGeom>
                <a:avLst/>
                <a:gdLst>
                  <a:gd name="T0" fmla="*/ 35 w 59"/>
                  <a:gd name="T1" fmla="*/ 34 h 59"/>
                  <a:gd name="T2" fmla="*/ 21 w 59"/>
                  <a:gd name="T3" fmla="*/ 42 h 59"/>
                  <a:gd name="T4" fmla="*/ 8 w 59"/>
                  <a:gd name="T5" fmla="*/ 42 h 59"/>
                  <a:gd name="T6" fmla="*/ 10 w 59"/>
                  <a:gd name="T7" fmla="*/ 55 h 59"/>
                  <a:gd name="T8" fmla="*/ 42 w 59"/>
                  <a:gd name="T9" fmla="*/ 41 h 59"/>
                  <a:gd name="T10" fmla="*/ 55 w 59"/>
                  <a:gd name="T11" fmla="*/ 9 h 59"/>
                  <a:gd name="T12" fmla="*/ 42 w 59"/>
                  <a:gd name="T13" fmla="*/ 8 h 59"/>
                  <a:gd name="T14" fmla="*/ 42 w 59"/>
                  <a:gd name="T15" fmla="*/ 21 h 59"/>
                  <a:gd name="T16" fmla="*/ 35 w 59"/>
                  <a:gd name="T17"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5" y="34"/>
                    </a:moveTo>
                    <a:cubicBezTo>
                      <a:pt x="29" y="39"/>
                      <a:pt x="23" y="44"/>
                      <a:pt x="21" y="42"/>
                    </a:cubicBezTo>
                    <a:cubicBezTo>
                      <a:pt x="18" y="39"/>
                      <a:pt x="15" y="36"/>
                      <a:pt x="8" y="42"/>
                    </a:cubicBezTo>
                    <a:cubicBezTo>
                      <a:pt x="0" y="48"/>
                      <a:pt x="6" y="52"/>
                      <a:pt x="10" y="55"/>
                    </a:cubicBezTo>
                    <a:cubicBezTo>
                      <a:pt x="13" y="59"/>
                      <a:pt x="28" y="55"/>
                      <a:pt x="42" y="41"/>
                    </a:cubicBezTo>
                    <a:cubicBezTo>
                      <a:pt x="56" y="27"/>
                      <a:pt x="59" y="13"/>
                      <a:pt x="55" y="9"/>
                    </a:cubicBezTo>
                    <a:cubicBezTo>
                      <a:pt x="52" y="6"/>
                      <a:pt x="48" y="0"/>
                      <a:pt x="42" y="8"/>
                    </a:cubicBezTo>
                    <a:cubicBezTo>
                      <a:pt x="36" y="15"/>
                      <a:pt x="39" y="17"/>
                      <a:pt x="42" y="21"/>
                    </a:cubicBezTo>
                    <a:cubicBezTo>
                      <a:pt x="45" y="23"/>
                      <a:pt x="40" y="29"/>
                      <a:pt x="3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26" name="Freeform 45"/>
              <p:cNvSpPr>
                <a:spLocks noEditPoints="1"/>
              </p:cNvSpPr>
              <p:nvPr/>
            </p:nvSpPr>
            <p:spPr bwMode="auto">
              <a:xfrm>
                <a:off x="4106863" y="3363913"/>
                <a:ext cx="114300" cy="119063"/>
              </a:xfrm>
              <a:custGeom>
                <a:avLst/>
                <a:gdLst>
                  <a:gd name="T0" fmla="*/ 49 w 61"/>
                  <a:gd name="T1" fmla="*/ 23 h 63"/>
                  <a:gd name="T2" fmla="*/ 42 w 61"/>
                  <a:gd name="T3" fmla="*/ 14 h 63"/>
                  <a:gd name="T4" fmla="*/ 44 w 61"/>
                  <a:gd name="T5" fmla="*/ 12 h 63"/>
                  <a:gd name="T6" fmla="*/ 49 w 61"/>
                  <a:gd name="T7" fmla="*/ 16 h 63"/>
                  <a:gd name="T8" fmla="*/ 52 w 61"/>
                  <a:gd name="T9" fmla="*/ 21 h 63"/>
                  <a:gd name="T10" fmla="*/ 49 w 61"/>
                  <a:gd name="T11" fmla="*/ 23 h 63"/>
                  <a:gd name="T12" fmla="*/ 56 w 61"/>
                  <a:gd name="T13" fmla="*/ 22 h 63"/>
                  <a:gd name="T14" fmla="*/ 52 w 61"/>
                  <a:gd name="T15" fmla="*/ 14 h 63"/>
                  <a:gd name="T16" fmla="*/ 44 w 61"/>
                  <a:gd name="T17" fmla="*/ 8 h 63"/>
                  <a:gd name="T18" fmla="*/ 40 w 61"/>
                  <a:gd name="T19" fmla="*/ 12 h 63"/>
                  <a:gd name="T20" fmla="*/ 36 w 61"/>
                  <a:gd name="T21" fmla="*/ 8 h 63"/>
                  <a:gd name="T22" fmla="*/ 6 w 61"/>
                  <a:gd name="T23" fmla="*/ 33 h 63"/>
                  <a:gd name="T24" fmla="*/ 25 w 61"/>
                  <a:gd name="T25" fmla="*/ 56 h 63"/>
                  <a:gd name="T26" fmla="*/ 55 w 61"/>
                  <a:gd name="T27" fmla="*/ 30 h 63"/>
                  <a:gd name="T28" fmla="*/ 51 w 61"/>
                  <a:gd name="T29" fmla="*/ 26 h 63"/>
                  <a:gd name="T30" fmla="*/ 56 w 61"/>
                  <a:gd name="T31" fmla="*/ 22 h 63"/>
                  <a:gd name="T32" fmla="*/ 24 w 61"/>
                  <a:gd name="T33" fmla="*/ 2 h 63"/>
                  <a:gd name="T34" fmla="*/ 2 w 61"/>
                  <a:gd name="T35" fmla="*/ 21 h 63"/>
                  <a:gd name="T36" fmla="*/ 2 w 61"/>
                  <a:gd name="T37" fmla="*/ 28 h 63"/>
                  <a:gd name="T38" fmla="*/ 4 w 61"/>
                  <a:gd name="T39" fmla="*/ 30 h 63"/>
                  <a:gd name="T40" fmla="*/ 34 w 61"/>
                  <a:gd name="T41" fmla="*/ 5 h 63"/>
                  <a:gd name="T42" fmla="*/ 32 w 61"/>
                  <a:gd name="T43" fmla="*/ 3 h 63"/>
                  <a:gd name="T44" fmla="*/ 24 w 61"/>
                  <a:gd name="T45" fmla="*/ 2 h 63"/>
                  <a:gd name="T46" fmla="*/ 59 w 61"/>
                  <a:gd name="T47" fmla="*/ 35 h 63"/>
                  <a:gd name="T48" fmla="*/ 58 w 61"/>
                  <a:gd name="T49" fmla="*/ 33 h 63"/>
                  <a:gd name="T50" fmla="*/ 28 w 61"/>
                  <a:gd name="T51" fmla="*/ 58 h 63"/>
                  <a:gd name="T52" fmla="*/ 29 w 61"/>
                  <a:gd name="T53" fmla="*/ 60 h 63"/>
                  <a:gd name="T54" fmla="*/ 37 w 61"/>
                  <a:gd name="T55" fmla="*/ 61 h 63"/>
                  <a:gd name="T56" fmla="*/ 59 w 61"/>
                  <a:gd name="T57" fmla="*/ 42 h 63"/>
                  <a:gd name="T58" fmla="*/ 59 w 61"/>
                  <a:gd name="T59"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63">
                    <a:moveTo>
                      <a:pt x="49" y="23"/>
                    </a:moveTo>
                    <a:cubicBezTo>
                      <a:pt x="42" y="14"/>
                      <a:pt x="42" y="14"/>
                      <a:pt x="42" y="14"/>
                    </a:cubicBezTo>
                    <a:cubicBezTo>
                      <a:pt x="44" y="12"/>
                      <a:pt x="44" y="12"/>
                      <a:pt x="44" y="12"/>
                    </a:cubicBezTo>
                    <a:cubicBezTo>
                      <a:pt x="46" y="13"/>
                      <a:pt x="48" y="14"/>
                      <a:pt x="49" y="16"/>
                    </a:cubicBezTo>
                    <a:cubicBezTo>
                      <a:pt x="51" y="17"/>
                      <a:pt x="52" y="19"/>
                      <a:pt x="52" y="21"/>
                    </a:cubicBezTo>
                    <a:lnTo>
                      <a:pt x="49" y="23"/>
                    </a:lnTo>
                    <a:close/>
                    <a:moveTo>
                      <a:pt x="56" y="22"/>
                    </a:moveTo>
                    <a:cubicBezTo>
                      <a:pt x="55" y="20"/>
                      <a:pt x="54" y="17"/>
                      <a:pt x="52" y="14"/>
                    </a:cubicBezTo>
                    <a:cubicBezTo>
                      <a:pt x="49" y="10"/>
                      <a:pt x="46" y="9"/>
                      <a:pt x="44" y="8"/>
                    </a:cubicBezTo>
                    <a:cubicBezTo>
                      <a:pt x="40" y="12"/>
                      <a:pt x="40" y="12"/>
                      <a:pt x="40" y="12"/>
                    </a:cubicBezTo>
                    <a:cubicBezTo>
                      <a:pt x="36" y="8"/>
                      <a:pt x="36" y="8"/>
                      <a:pt x="36" y="8"/>
                    </a:cubicBezTo>
                    <a:cubicBezTo>
                      <a:pt x="6" y="33"/>
                      <a:pt x="6" y="33"/>
                      <a:pt x="6" y="33"/>
                    </a:cubicBezTo>
                    <a:cubicBezTo>
                      <a:pt x="25" y="56"/>
                      <a:pt x="25" y="56"/>
                      <a:pt x="25" y="56"/>
                    </a:cubicBezTo>
                    <a:cubicBezTo>
                      <a:pt x="55" y="30"/>
                      <a:pt x="55" y="30"/>
                      <a:pt x="55" y="30"/>
                    </a:cubicBezTo>
                    <a:cubicBezTo>
                      <a:pt x="51" y="26"/>
                      <a:pt x="51" y="26"/>
                      <a:pt x="51" y="26"/>
                    </a:cubicBezTo>
                    <a:lnTo>
                      <a:pt x="56" y="22"/>
                    </a:lnTo>
                    <a:close/>
                    <a:moveTo>
                      <a:pt x="24" y="2"/>
                    </a:moveTo>
                    <a:cubicBezTo>
                      <a:pt x="2" y="21"/>
                      <a:pt x="2" y="21"/>
                      <a:pt x="2" y="21"/>
                    </a:cubicBezTo>
                    <a:cubicBezTo>
                      <a:pt x="0" y="23"/>
                      <a:pt x="0" y="26"/>
                      <a:pt x="2" y="28"/>
                    </a:cubicBezTo>
                    <a:cubicBezTo>
                      <a:pt x="4" y="30"/>
                      <a:pt x="4" y="30"/>
                      <a:pt x="4" y="30"/>
                    </a:cubicBezTo>
                    <a:cubicBezTo>
                      <a:pt x="34" y="5"/>
                      <a:pt x="34" y="5"/>
                      <a:pt x="34" y="5"/>
                    </a:cubicBezTo>
                    <a:cubicBezTo>
                      <a:pt x="32" y="3"/>
                      <a:pt x="32" y="3"/>
                      <a:pt x="32" y="3"/>
                    </a:cubicBezTo>
                    <a:cubicBezTo>
                      <a:pt x="30" y="1"/>
                      <a:pt x="27" y="0"/>
                      <a:pt x="24" y="2"/>
                    </a:cubicBezTo>
                    <a:close/>
                    <a:moveTo>
                      <a:pt x="59" y="35"/>
                    </a:moveTo>
                    <a:cubicBezTo>
                      <a:pt x="58" y="33"/>
                      <a:pt x="58" y="33"/>
                      <a:pt x="58" y="33"/>
                    </a:cubicBezTo>
                    <a:cubicBezTo>
                      <a:pt x="28" y="58"/>
                      <a:pt x="28" y="58"/>
                      <a:pt x="28" y="58"/>
                    </a:cubicBezTo>
                    <a:cubicBezTo>
                      <a:pt x="29" y="60"/>
                      <a:pt x="29" y="60"/>
                      <a:pt x="29" y="60"/>
                    </a:cubicBezTo>
                    <a:cubicBezTo>
                      <a:pt x="31" y="63"/>
                      <a:pt x="35" y="63"/>
                      <a:pt x="37" y="61"/>
                    </a:cubicBezTo>
                    <a:cubicBezTo>
                      <a:pt x="59" y="42"/>
                      <a:pt x="59" y="42"/>
                      <a:pt x="59" y="42"/>
                    </a:cubicBezTo>
                    <a:cubicBezTo>
                      <a:pt x="61" y="40"/>
                      <a:pt x="61" y="37"/>
                      <a:pt x="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27" name="Freeform 54"/>
              <p:cNvSpPr>
                <a:spLocks noEditPoints="1"/>
              </p:cNvSpPr>
              <p:nvPr/>
            </p:nvSpPr>
            <p:spPr bwMode="auto">
              <a:xfrm>
                <a:off x="4202113" y="3513138"/>
                <a:ext cx="49213" cy="36513"/>
              </a:xfrm>
              <a:custGeom>
                <a:avLst/>
                <a:gdLst>
                  <a:gd name="T0" fmla="*/ 26 w 26"/>
                  <a:gd name="T1" fmla="*/ 16 h 20"/>
                  <a:gd name="T2" fmla="*/ 25 w 26"/>
                  <a:gd name="T3" fmla="*/ 16 h 20"/>
                  <a:gd name="T4" fmla="*/ 24 w 26"/>
                  <a:gd name="T5" fmla="*/ 16 h 20"/>
                  <a:gd name="T6" fmla="*/ 24 w 26"/>
                  <a:gd name="T7" fmla="*/ 18 h 20"/>
                  <a:gd name="T8" fmla="*/ 22 w 26"/>
                  <a:gd name="T9" fmla="*/ 20 h 20"/>
                  <a:gd name="T10" fmla="*/ 19 w 26"/>
                  <a:gd name="T11" fmla="*/ 18 h 20"/>
                  <a:gd name="T12" fmla="*/ 19 w 26"/>
                  <a:gd name="T13" fmla="*/ 16 h 20"/>
                  <a:gd name="T14" fmla="*/ 7 w 26"/>
                  <a:gd name="T15" fmla="*/ 16 h 20"/>
                  <a:gd name="T16" fmla="*/ 7 w 26"/>
                  <a:gd name="T17" fmla="*/ 18 h 20"/>
                  <a:gd name="T18" fmla="*/ 4 w 26"/>
                  <a:gd name="T19" fmla="*/ 20 h 20"/>
                  <a:gd name="T20" fmla="*/ 2 w 26"/>
                  <a:gd name="T21" fmla="*/ 18 h 20"/>
                  <a:gd name="T22" fmla="*/ 2 w 26"/>
                  <a:gd name="T23" fmla="*/ 16 h 20"/>
                  <a:gd name="T24" fmla="*/ 1 w 26"/>
                  <a:gd name="T25" fmla="*/ 16 h 20"/>
                  <a:gd name="T26" fmla="*/ 0 w 26"/>
                  <a:gd name="T27" fmla="*/ 16 h 20"/>
                  <a:gd name="T28" fmla="*/ 0 w 26"/>
                  <a:gd name="T29" fmla="*/ 11 h 20"/>
                  <a:gd name="T30" fmla="*/ 3 w 26"/>
                  <a:gd name="T31" fmla="*/ 8 h 20"/>
                  <a:gd name="T32" fmla="*/ 3 w 26"/>
                  <a:gd name="T33" fmla="*/ 8 h 20"/>
                  <a:gd name="T34" fmla="*/ 5 w 26"/>
                  <a:gd name="T35" fmla="*/ 3 h 20"/>
                  <a:gd name="T36" fmla="*/ 8 w 26"/>
                  <a:gd name="T37" fmla="*/ 0 h 20"/>
                  <a:gd name="T38" fmla="*/ 18 w 26"/>
                  <a:gd name="T39" fmla="*/ 0 h 20"/>
                  <a:gd name="T40" fmla="*/ 21 w 26"/>
                  <a:gd name="T41" fmla="*/ 3 h 20"/>
                  <a:gd name="T42" fmla="*/ 23 w 26"/>
                  <a:gd name="T43" fmla="*/ 8 h 20"/>
                  <a:gd name="T44" fmla="*/ 23 w 26"/>
                  <a:gd name="T45" fmla="*/ 8 h 20"/>
                  <a:gd name="T46" fmla="*/ 26 w 26"/>
                  <a:gd name="T47" fmla="*/ 11 h 20"/>
                  <a:gd name="T48" fmla="*/ 26 w 26"/>
                  <a:gd name="T49" fmla="*/ 16 h 20"/>
                  <a:gd name="T50" fmla="*/ 4 w 26"/>
                  <a:gd name="T51" fmla="*/ 10 h 20"/>
                  <a:gd name="T52" fmla="*/ 2 w 26"/>
                  <a:gd name="T53" fmla="*/ 12 h 20"/>
                  <a:gd name="T54" fmla="*/ 4 w 26"/>
                  <a:gd name="T55" fmla="*/ 14 h 20"/>
                  <a:gd name="T56" fmla="*/ 6 w 26"/>
                  <a:gd name="T57" fmla="*/ 12 h 20"/>
                  <a:gd name="T58" fmla="*/ 4 w 26"/>
                  <a:gd name="T59" fmla="*/ 10 h 20"/>
                  <a:gd name="T60" fmla="*/ 19 w 26"/>
                  <a:gd name="T61" fmla="*/ 8 h 20"/>
                  <a:gd name="T62" fmla="*/ 18 w 26"/>
                  <a:gd name="T63" fmla="*/ 4 h 20"/>
                  <a:gd name="T64" fmla="*/ 18 w 26"/>
                  <a:gd name="T65" fmla="*/ 4 h 20"/>
                  <a:gd name="T66" fmla="*/ 8 w 26"/>
                  <a:gd name="T67" fmla="*/ 4 h 20"/>
                  <a:gd name="T68" fmla="*/ 8 w 26"/>
                  <a:gd name="T69" fmla="*/ 4 h 20"/>
                  <a:gd name="T70" fmla="*/ 7 w 26"/>
                  <a:gd name="T71" fmla="*/ 8 h 20"/>
                  <a:gd name="T72" fmla="*/ 19 w 26"/>
                  <a:gd name="T73" fmla="*/ 8 h 20"/>
                  <a:gd name="T74" fmla="*/ 22 w 26"/>
                  <a:gd name="T75" fmla="*/ 10 h 20"/>
                  <a:gd name="T76" fmla="*/ 20 w 26"/>
                  <a:gd name="T77" fmla="*/ 12 h 20"/>
                  <a:gd name="T78" fmla="*/ 22 w 26"/>
                  <a:gd name="T79" fmla="*/ 14 h 20"/>
                  <a:gd name="T80" fmla="*/ 24 w 26"/>
                  <a:gd name="T81" fmla="*/ 12 h 20"/>
                  <a:gd name="T82" fmla="*/ 22 w 26"/>
                  <a:gd name="T8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20">
                    <a:moveTo>
                      <a:pt x="26" y="16"/>
                    </a:moveTo>
                    <a:cubicBezTo>
                      <a:pt x="25" y="16"/>
                      <a:pt x="25" y="16"/>
                      <a:pt x="25" y="16"/>
                    </a:cubicBezTo>
                    <a:cubicBezTo>
                      <a:pt x="24" y="16"/>
                      <a:pt x="24" y="16"/>
                      <a:pt x="24" y="16"/>
                    </a:cubicBezTo>
                    <a:cubicBezTo>
                      <a:pt x="24" y="18"/>
                      <a:pt x="24" y="18"/>
                      <a:pt x="24" y="18"/>
                    </a:cubicBezTo>
                    <a:cubicBezTo>
                      <a:pt x="24" y="19"/>
                      <a:pt x="23" y="20"/>
                      <a:pt x="22" y="20"/>
                    </a:cubicBezTo>
                    <a:cubicBezTo>
                      <a:pt x="20" y="20"/>
                      <a:pt x="19" y="19"/>
                      <a:pt x="19" y="18"/>
                    </a:cubicBezTo>
                    <a:cubicBezTo>
                      <a:pt x="19" y="16"/>
                      <a:pt x="19" y="16"/>
                      <a:pt x="19" y="16"/>
                    </a:cubicBezTo>
                    <a:cubicBezTo>
                      <a:pt x="7" y="16"/>
                      <a:pt x="7" y="16"/>
                      <a:pt x="7" y="16"/>
                    </a:cubicBezTo>
                    <a:cubicBezTo>
                      <a:pt x="7" y="18"/>
                      <a:pt x="7" y="18"/>
                      <a:pt x="7" y="18"/>
                    </a:cubicBezTo>
                    <a:cubicBezTo>
                      <a:pt x="7" y="19"/>
                      <a:pt x="6" y="20"/>
                      <a:pt x="4" y="20"/>
                    </a:cubicBezTo>
                    <a:cubicBezTo>
                      <a:pt x="3" y="20"/>
                      <a:pt x="2" y="19"/>
                      <a:pt x="2" y="18"/>
                    </a:cubicBezTo>
                    <a:cubicBezTo>
                      <a:pt x="2" y="16"/>
                      <a:pt x="2" y="16"/>
                      <a:pt x="2" y="16"/>
                    </a:cubicBezTo>
                    <a:cubicBezTo>
                      <a:pt x="1" y="16"/>
                      <a:pt x="1" y="16"/>
                      <a:pt x="1" y="16"/>
                    </a:cubicBezTo>
                    <a:cubicBezTo>
                      <a:pt x="0" y="16"/>
                      <a:pt x="0" y="16"/>
                      <a:pt x="0" y="16"/>
                    </a:cubicBezTo>
                    <a:cubicBezTo>
                      <a:pt x="0" y="11"/>
                      <a:pt x="0" y="11"/>
                      <a:pt x="0" y="11"/>
                    </a:cubicBezTo>
                    <a:cubicBezTo>
                      <a:pt x="0" y="10"/>
                      <a:pt x="2" y="8"/>
                      <a:pt x="3" y="8"/>
                    </a:cubicBezTo>
                    <a:cubicBezTo>
                      <a:pt x="3" y="8"/>
                      <a:pt x="3" y="8"/>
                      <a:pt x="3" y="8"/>
                    </a:cubicBezTo>
                    <a:cubicBezTo>
                      <a:pt x="5" y="3"/>
                      <a:pt x="5" y="3"/>
                      <a:pt x="5" y="3"/>
                    </a:cubicBezTo>
                    <a:cubicBezTo>
                      <a:pt x="5" y="2"/>
                      <a:pt x="7" y="0"/>
                      <a:pt x="8" y="0"/>
                    </a:cubicBezTo>
                    <a:cubicBezTo>
                      <a:pt x="18" y="0"/>
                      <a:pt x="18" y="0"/>
                      <a:pt x="18" y="0"/>
                    </a:cubicBezTo>
                    <a:cubicBezTo>
                      <a:pt x="19" y="0"/>
                      <a:pt x="21" y="2"/>
                      <a:pt x="21" y="3"/>
                    </a:cubicBezTo>
                    <a:cubicBezTo>
                      <a:pt x="23" y="8"/>
                      <a:pt x="23" y="8"/>
                      <a:pt x="23" y="8"/>
                    </a:cubicBezTo>
                    <a:cubicBezTo>
                      <a:pt x="23" y="8"/>
                      <a:pt x="23" y="8"/>
                      <a:pt x="23" y="8"/>
                    </a:cubicBezTo>
                    <a:cubicBezTo>
                      <a:pt x="24" y="8"/>
                      <a:pt x="26" y="10"/>
                      <a:pt x="26" y="11"/>
                    </a:cubicBezTo>
                    <a:lnTo>
                      <a:pt x="26" y="16"/>
                    </a:lnTo>
                    <a:close/>
                    <a:moveTo>
                      <a:pt x="4" y="10"/>
                    </a:moveTo>
                    <a:cubicBezTo>
                      <a:pt x="3" y="10"/>
                      <a:pt x="2" y="11"/>
                      <a:pt x="2" y="12"/>
                    </a:cubicBezTo>
                    <a:cubicBezTo>
                      <a:pt x="2" y="13"/>
                      <a:pt x="3" y="14"/>
                      <a:pt x="4" y="14"/>
                    </a:cubicBezTo>
                    <a:cubicBezTo>
                      <a:pt x="5" y="14"/>
                      <a:pt x="6" y="13"/>
                      <a:pt x="6" y="12"/>
                    </a:cubicBezTo>
                    <a:cubicBezTo>
                      <a:pt x="6" y="11"/>
                      <a:pt x="5" y="10"/>
                      <a:pt x="4" y="10"/>
                    </a:cubicBezTo>
                    <a:close/>
                    <a:moveTo>
                      <a:pt x="19" y="8"/>
                    </a:moveTo>
                    <a:cubicBezTo>
                      <a:pt x="18" y="4"/>
                      <a:pt x="18" y="4"/>
                      <a:pt x="18" y="4"/>
                    </a:cubicBezTo>
                    <a:cubicBezTo>
                      <a:pt x="18" y="4"/>
                      <a:pt x="18" y="4"/>
                      <a:pt x="18" y="4"/>
                    </a:cubicBezTo>
                    <a:cubicBezTo>
                      <a:pt x="8" y="4"/>
                      <a:pt x="8" y="4"/>
                      <a:pt x="8" y="4"/>
                    </a:cubicBezTo>
                    <a:cubicBezTo>
                      <a:pt x="8" y="4"/>
                      <a:pt x="8" y="4"/>
                      <a:pt x="8" y="4"/>
                    </a:cubicBezTo>
                    <a:cubicBezTo>
                      <a:pt x="7" y="8"/>
                      <a:pt x="7" y="8"/>
                      <a:pt x="7" y="8"/>
                    </a:cubicBezTo>
                    <a:lnTo>
                      <a:pt x="19" y="8"/>
                    </a:lnTo>
                    <a:close/>
                    <a:moveTo>
                      <a:pt x="22" y="10"/>
                    </a:moveTo>
                    <a:cubicBezTo>
                      <a:pt x="21" y="10"/>
                      <a:pt x="20" y="11"/>
                      <a:pt x="20" y="12"/>
                    </a:cubicBezTo>
                    <a:cubicBezTo>
                      <a:pt x="20" y="13"/>
                      <a:pt x="21" y="14"/>
                      <a:pt x="22" y="14"/>
                    </a:cubicBezTo>
                    <a:cubicBezTo>
                      <a:pt x="23" y="14"/>
                      <a:pt x="24" y="13"/>
                      <a:pt x="24" y="12"/>
                    </a:cubicBezTo>
                    <a:cubicBezTo>
                      <a:pt x="24" y="11"/>
                      <a:pt x="23"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28" name="Freeform 62"/>
              <p:cNvSpPr>
                <a:spLocks noEditPoints="1"/>
              </p:cNvSpPr>
              <p:nvPr/>
            </p:nvSpPr>
            <p:spPr bwMode="auto">
              <a:xfrm>
                <a:off x="4951413" y="2390775"/>
                <a:ext cx="73025" cy="55563"/>
              </a:xfrm>
              <a:custGeom>
                <a:avLst/>
                <a:gdLst>
                  <a:gd name="T0" fmla="*/ 30 w 39"/>
                  <a:gd name="T1" fmla="*/ 24 h 30"/>
                  <a:gd name="T2" fmla="*/ 24 w 39"/>
                  <a:gd name="T3" fmla="*/ 30 h 30"/>
                  <a:gd name="T4" fmla="*/ 6 w 39"/>
                  <a:gd name="T5" fmla="*/ 30 h 30"/>
                  <a:gd name="T6" fmla="*/ 0 w 39"/>
                  <a:gd name="T7" fmla="*/ 24 h 30"/>
                  <a:gd name="T8" fmla="*/ 0 w 39"/>
                  <a:gd name="T9" fmla="*/ 6 h 30"/>
                  <a:gd name="T10" fmla="*/ 6 w 39"/>
                  <a:gd name="T11" fmla="*/ 0 h 30"/>
                  <a:gd name="T12" fmla="*/ 24 w 39"/>
                  <a:gd name="T13" fmla="*/ 0 h 30"/>
                  <a:gd name="T14" fmla="*/ 27 w 39"/>
                  <a:gd name="T15" fmla="*/ 0 h 30"/>
                  <a:gd name="T16" fmla="*/ 27 w 39"/>
                  <a:gd name="T17" fmla="*/ 1 h 30"/>
                  <a:gd name="T18" fmla="*/ 27 w 39"/>
                  <a:gd name="T19" fmla="*/ 1 h 30"/>
                  <a:gd name="T20" fmla="*/ 26 w 39"/>
                  <a:gd name="T21" fmla="*/ 2 h 30"/>
                  <a:gd name="T22" fmla="*/ 25 w 39"/>
                  <a:gd name="T23" fmla="*/ 3 h 30"/>
                  <a:gd name="T24" fmla="*/ 24 w 39"/>
                  <a:gd name="T25" fmla="*/ 2 h 30"/>
                  <a:gd name="T26" fmla="*/ 6 w 39"/>
                  <a:gd name="T27" fmla="*/ 2 h 30"/>
                  <a:gd name="T28" fmla="*/ 3 w 39"/>
                  <a:gd name="T29" fmla="*/ 6 h 30"/>
                  <a:gd name="T30" fmla="*/ 3 w 39"/>
                  <a:gd name="T31" fmla="*/ 24 h 30"/>
                  <a:gd name="T32" fmla="*/ 6 w 39"/>
                  <a:gd name="T33" fmla="*/ 27 h 30"/>
                  <a:gd name="T34" fmla="*/ 24 w 39"/>
                  <a:gd name="T35" fmla="*/ 27 h 30"/>
                  <a:gd name="T36" fmla="*/ 28 w 39"/>
                  <a:gd name="T37" fmla="*/ 24 h 30"/>
                  <a:gd name="T38" fmla="*/ 28 w 39"/>
                  <a:gd name="T39" fmla="*/ 21 h 30"/>
                  <a:gd name="T40" fmla="*/ 28 w 39"/>
                  <a:gd name="T41" fmla="*/ 21 h 30"/>
                  <a:gd name="T42" fmla="*/ 29 w 39"/>
                  <a:gd name="T43" fmla="*/ 19 h 30"/>
                  <a:gd name="T44" fmla="*/ 30 w 39"/>
                  <a:gd name="T45" fmla="*/ 19 h 30"/>
                  <a:gd name="T46" fmla="*/ 30 w 39"/>
                  <a:gd name="T47" fmla="*/ 20 h 30"/>
                  <a:gd name="T48" fmla="*/ 30 w 39"/>
                  <a:gd name="T49" fmla="*/ 24 h 30"/>
                  <a:gd name="T50" fmla="*/ 35 w 39"/>
                  <a:gd name="T51" fmla="*/ 10 h 30"/>
                  <a:gd name="T52" fmla="*/ 20 w 39"/>
                  <a:gd name="T53" fmla="*/ 25 h 30"/>
                  <a:gd name="T54" fmla="*/ 14 w 39"/>
                  <a:gd name="T55" fmla="*/ 25 h 30"/>
                  <a:gd name="T56" fmla="*/ 14 w 39"/>
                  <a:gd name="T57" fmla="*/ 18 h 30"/>
                  <a:gd name="T58" fmla="*/ 28 w 39"/>
                  <a:gd name="T59" fmla="*/ 4 h 30"/>
                  <a:gd name="T60" fmla="*/ 35 w 39"/>
                  <a:gd name="T61" fmla="*/ 10 h 30"/>
                  <a:gd name="T62" fmla="*/ 22 w 39"/>
                  <a:gd name="T63" fmla="*/ 20 h 30"/>
                  <a:gd name="T64" fmla="*/ 18 w 39"/>
                  <a:gd name="T65" fmla="*/ 17 h 30"/>
                  <a:gd name="T66" fmla="*/ 16 w 39"/>
                  <a:gd name="T67" fmla="*/ 19 h 30"/>
                  <a:gd name="T68" fmla="*/ 16 w 39"/>
                  <a:gd name="T69" fmla="*/ 20 h 30"/>
                  <a:gd name="T70" fmla="*/ 18 w 39"/>
                  <a:gd name="T71" fmla="*/ 20 h 30"/>
                  <a:gd name="T72" fmla="*/ 18 w 39"/>
                  <a:gd name="T73" fmla="*/ 22 h 30"/>
                  <a:gd name="T74" fmla="*/ 19 w 39"/>
                  <a:gd name="T75" fmla="*/ 22 h 30"/>
                  <a:gd name="T76" fmla="*/ 22 w 39"/>
                  <a:gd name="T77" fmla="*/ 20 h 30"/>
                  <a:gd name="T78" fmla="*/ 28 w 39"/>
                  <a:gd name="T79" fmla="*/ 7 h 30"/>
                  <a:gd name="T80" fmla="*/ 20 w 39"/>
                  <a:gd name="T81" fmla="*/ 14 h 30"/>
                  <a:gd name="T82" fmla="*/ 20 w 39"/>
                  <a:gd name="T83" fmla="*/ 15 h 30"/>
                  <a:gd name="T84" fmla="*/ 21 w 39"/>
                  <a:gd name="T85" fmla="*/ 15 h 30"/>
                  <a:gd name="T86" fmla="*/ 29 w 39"/>
                  <a:gd name="T87" fmla="*/ 8 h 30"/>
                  <a:gd name="T88" fmla="*/ 29 w 39"/>
                  <a:gd name="T89" fmla="*/ 7 h 30"/>
                  <a:gd name="T90" fmla="*/ 28 w 39"/>
                  <a:gd name="T91" fmla="*/ 7 h 30"/>
                  <a:gd name="T92" fmla="*/ 36 w 39"/>
                  <a:gd name="T93" fmla="*/ 9 h 30"/>
                  <a:gd name="T94" fmla="*/ 30 w 39"/>
                  <a:gd name="T95" fmla="*/ 2 h 30"/>
                  <a:gd name="T96" fmla="*/ 32 w 39"/>
                  <a:gd name="T97" fmla="*/ 0 h 30"/>
                  <a:gd name="T98" fmla="*/ 35 w 39"/>
                  <a:gd name="T99" fmla="*/ 0 h 30"/>
                  <a:gd name="T100" fmla="*/ 38 w 39"/>
                  <a:gd name="T101" fmla="*/ 4 h 30"/>
                  <a:gd name="T102" fmla="*/ 38 w 39"/>
                  <a:gd name="T103" fmla="*/ 7 h 30"/>
                  <a:gd name="T104" fmla="*/ 36 w 39"/>
                  <a:gd name="T105"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30">
                    <a:moveTo>
                      <a:pt x="30" y="24"/>
                    </a:moveTo>
                    <a:cubicBezTo>
                      <a:pt x="30" y="27"/>
                      <a:pt x="28" y="30"/>
                      <a:pt x="24" y="30"/>
                    </a:cubicBezTo>
                    <a:cubicBezTo>
                      <a:pt x="6" y="30"/>
                      <a:pt x="6" y="30"/>
                      <a:pt x="6" y="30"/>
                    </a:cubicBezTo>
                    <a:cubicBezTo>
                      <a:pt x="3" y="30"/>
                      <a:pt x="0" y="27"/>
                      <a:pt x="0" y="24"/>
                    </a:cubicBezTo>
                    <a:cubicBezTo>
                      <a:pt x="0" y="6"/>
                      <a:pt x="0" y="6"/>
                      <a:pt x="0" y="6"/>
                    </a:cubicBezTo>
                    <a:cubicBezTo>
                      <a:pt x="0" y="2"/>
                      <a:pt x="3" y="0"/>
                      <a:pt x="6" y="0"/>
                    </a:cubicBezTo>
                    <a:cubicBezTo>
                      <a:pt x="24" y="0"/>
                      <a:pt x="24" y="0"/>
                      <a:pt x="24" y="0"/>
                    </a:cubicBezTo>
                    <a:cubicBezTo>
                      <a:pt x="25" y="0"/>
                      <a:pt x="26" y="0"/>
                      <a:pt x="27" y="0"/>
                    </a:cubicBezTo>
                    <a:cubicBezTo>
                      <a:pt x="27" y="1"/>
                      <a:pt x="27" y="1"/>
                      <a:pt x="27" y="1"/>
                    </a:cubicBezTo>
                    <a:cubicBezTo>
                      <a:pt x="27" y="1"/>
                      <a:pt x="27" y="1"/>
                      <a:pt x="27" y="1"/>
                    </a:cubicBezTo>
                    <a:cubicBezTo>
                      <a:pt x="26" y="2"/>
                      <a:pt x="26" y="2"/>
                      <a:pt x="26" y="2"/>
                    </a:cubicBezTo>
                    <a:cubicBezTo>
                      <a:pt x="25" y="3"/>
                      <a:pt x="25" y="3"/>
                      <a:pt x="25" y="3"/>
                    </a:cubicBezTo>
                    <a:cubicBezTo>
                      <a:pt x="24" y="2"/>
                      <a:pt x="24" y="2"/>
                      <a:pt x="24" y="2"/>
                    </a:cubicBezTo>
                    <a:cubicBezTo>
                      <a:pt x="6" y="2"/>
                      <a:pt x="6" y="2"/>
                      <a:pt x="6" y="2"/>
                    </a:cubicBezTo>
                    <a:cubicBezTo>
                      <a:pt x="4" y="2"/>
                      <a:pt x="3" y="4"/>
                      <a:pt x="3" y="6"/>
                    </a:cubicBezTo>
                    <a:cubicBezTo>
                      <a:pt x="3" y="24"/>
                      <a:pt x="3" y="24"/>
                      <a:pt x="3" y="24"/>
                    </a:cubicBezTo>
                    <a:cubicBezTo>
                      <a:pt x="3" y="26"/>
                      <a:pt x="4" y="27"/>
                      <a:pt x="6" y="27"/>
                    </a:cubicBezTo>
                    <a:cubicBezTo>
                      <a:pt x="24" y="27"/>
                      <a:pt x="24" y="27"/>
                      <a:pt x="24" y="27"/>
                    </a:cubicBezTo>
                    <a:cubicBezTo>
                      <a:pt x="26" y="27"/>
                      <a:pt x="28" y="26"/>
                      <a:pt x="28" y="24"/>
                    </a:cubicBezTo>
                    <a:cubicBezTo>
                      <a:pt x="28" y="21"/>
                      <a:pt x="28" y="21"/>
                      <a:pt x="28" y="21"/>
                    </a:cubicBezTo>
                    <a:cubicBezTo>
                      <a:pt x="28" y="21"/>
                      <a:pt x="28" y="21"/>
                      <a:pt x="28" y="21"/>
                    </a:cubicBezTo>
                    <a:cubicBezTo>
                      <a:pt x="29" y="19"/>
                      <a:pt x="29" y="19"/>
                      <a:pt x="29" y="19"/>
                    </a:cubicBezTo>
                    <a:cubicBezTo>
                      <a:pt x="30" y="19"/>
                      <a:pt x="30" y="19"/>
                      <a:pt x="30" y="19"/>
                    </a:cubicBezTo>
                    <a:cubicBezTo>
                      <a:pt x="30" y="20"/>
                      <a:pt x="30" y="20"/>
                      <a:pt x="30" y="20"/>
                    </a:cubicBezTo>
                    <a:lnTo>
                      <a:pt x="30" y="24"/>
                    </a:lnTo>
                    <a:close/>
                    <a:moveTo>
                      <a:pt x="35" y="10"/>
                    </a:moveTo>
                    <a:cubicBezTo>
                      <a:pt x="20" y="25"/>
                      <a:pt x="20" y="25"/>
                      <a:pt x="20" y="25"/>
                    </a:cubicBezTo>
                    <a:cubicBezTo>
                      <a:pt x="14" y="25"/>
                      <a:pt x="14" y="25"/>
                      <a:pt x="14" y="25"/>
                    </a:cubicBezTo>
                    <a:cubicBezTo>
                      <a:pt x="14" y="18"/>
                      <a:pt x="14" y="18"/>
                      <a:pt x="14" y="18"/>
                    </a:cubicBezTo>
                    <a:cubicBezTo>
                      <a:pt x="28" y="4"/>
                      <a:pt x="28" y="4"/>
                      <a:pt x="28" y="4"/>
                    </a:cubicBezTo>
                    <a:lnTo>
                      <a:pt x="35" y="10"/>
                    </a:lnTo>
                    <a:close/>
                    <a:moveTo>
                      <a:pt x="22" y="20"/>
                    </a:moveTo>
                    <a:cubicBezTo>
                      <a:pt x="18" y="17"/>
                      <a:pt x="18" y="17"/>
                      <a:pt x="18" y="17"/>
                    </a:cubicBezTo>
                    <a:cubicBezTo>
                      <a:pt x="16" y="19"/>
                      <a:pt x="16" y="19"/>
                      <a:pt x="16" y="19"/>
                    </a:cubicBezTo>
                    <a:cubicBezTo>
                      <a:pt x="16" y="20"/>
                      <a:pt x="16" y="20"/>
                      <a:pt x="16" y="20"/>
                    </a:cubicBezTo>
                    <a:cubicBezTo>
                      <a:pt x="18" y="20"/>
                      <a:pt x="18" y="20"/>
                      <a:pt x="18" y="20"/>
                    </a:cubicBezTo>
                    <a:cubicBezTo>
                      <a:pt x="18" y="22"/>
                      <a:pt x="18" y="22"/>
                      <a:pt x="18" y="22"/>
                    </a:cubicBezTo>
                    <a:cubicBezTo>
                      <a:pt x="19" y="22"/>
                      <a:pt x="19" y="22"/>
                      <a:pt x="19" y="22"/>
                    </a:cubicBezTo>
                    <a:lnTo>
                      <a:pt x="22" y="20"/>
                    </a:lnTo>
                    <a:close/>
                    <a:moveTo>
                      <a:pt x="28" y="7"/>
                    </a:moveTo>
                    <a:cubicBezTo>
                      <a:pt x="20" y="14"/>
                      <a:pt x="20" y="14"/>
                      <a:pt x="20" y="14"/>
                    </a:cubicBezTo>
                    <a:cubicBezTo>
                      <a:pt x="20" y="15"/>
                      <a:pt x="20" y="15"/>
                      <a:pt x="20" y="15"/>
                    </a:cubicBezTo>
                    <a:cubicBezTo>
                      <a:pt x="21" y="15"/>
                      <a:pt x="21" y="15"/>
                      <a:pt x="21" y="15"/>
                    </a:cubicBezTo>
                    <a:cubicBezTo>
                      <a:pt x="29" y="8"/>
                      <a:pt x="29" y="8"/>
                      <a:pt x="29" y="8"/>
                    </a:cubicBezTo>
                    <a:cubicBezTo>
                      <a:pt x="29" y="7"/>
                      <a:pt x="29" y="7"/>
                      <a:pt x="29" y="7"/>
                    </a:cubicBezTo>
                    <a:lnTo>
                      <a:pt x="28" y="7"/>
                    </a:lnTo>
                    <a:close/>
                    <a:moveTo>
                      <a:pt x="36" y="9"/>
                    </a:moveTo>
                    <a:cubicBezTo>
                      <a:pt x="30" y="2"/>
                      <a:pt x="30" y="2"/>
                      <a:pt x="30" y="2"/>
                    </a:cubicBezTo>
                    <a:cubicBezTo>
                      <a:pt x="32" y="0"/>
                      <a:pt x="32" y="0"/>
                      <a:pt x="32" y="0"/>
                    </a:cubicBezTo>
                    <a:cubicBezTo>
                      <a:pt x="32" y="0"/>
                      <a:pt x="34" y="0"/>
                      <a:pt x="35" y="0"/>
                    </a:cubicBezTo>
                    <a:cubicBezTo>
                      <a:pt x="38" y="4"/>
                      <a:pt x="38" y="4"/>
                      <a:pt x="38" y="4"/>
                    </a:cubicBezTo>
                    <a:cubicBezTo>
                      <a:pt x="39" y="5"/>
                      <a:pt x="39" y="6"/>
                      <a:pt x="38" y="7"/>
                    </a:cubicBezTo>
                    <a:lnTo>
                      <a:pt x="3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29" name="Freeform 68"/>
              <p:cNvSpPr>
                <a:spLocks noEditPoints="1"/>
              </p:cNvSpPr>
              <p:nvPr/>
            </p:nvSpPr>
            <p:spPr bwMode="auto">
              <a:xfrm>
                <a:off x="4257676" y="2974975"/>
                <a:ext cx="107950" cy="82550"/>
              </a:xfrm>
              <a:custGeom>
                <a:avLst/>
                <a:gdLst>
                  <a:gd name="T0" fmla="*/ 56 w 58"/>
                  <a:gd name="T1" fmla="*/ 36 h 44"/>
                  <a:gd name="T2" fmla="*/ 48 w 58"/>
                  <a:gd name="T3" fmla="*/ 44 h 44"/>
                  <a:gd name="T4" fmla="*/ 8 w 58"/>
                  <a:gd name="T5" fmla="*/ 44 h 44"/>
                  <a:gd name="T6" fmla="*/ 0 w 58"/>
                  <a:gd name="T7" fmla="*/ 36 h 44"/>
                  <a:gd name="T8" fmla="*/ 56 w 58"/>
                  <a:gd name="T9" fmla="*/ 36 h 44"/>
                  <a:gd name="T10" fmla="*/ 46 w 58"/>
                  <a:gd name="T11" fmla="*/ 24 h 44"/>
                  <a:gd name="T12" fmla="*/ 44 w 58"/>
                  <a:gd name="T13" fmla="*/ 24 h 44"/>
                  <a:gd name="T14" fmla="*/ 44 w 58"/>
                  <a:gd name="T15" fmla="*/ 25 h 44"/>
                  <a:gd name="T16" fmla="*/ 37 w 58"/>
                  <a:gd name="T17" fmla="*/ 32 h 44"/>
                  <a:gd name="T18" fmla="*/ 15 w 58"/>
                  <a:gd name="T19" fmla="*/ 32 h 44"/>
                  <a:gd name="T20" fmla="*/ 8 w 58"/>
                  <a:gd name="T21" fmla="*/ 25 h 44"/>
                  <a:gd name="T22" fmla="*/ 8 w 58"/>
                  <a:gd name="T23" fmla="*/ 2 h 44"/>
                  <a:gd name="T24" fmla="*/ 10 w 58"/>
                  <a:gd name="T25" fmla="*/ 0 h 44"/>
                  <a:gd name="T26" fmla="*/ 46 w 58"/>
                  <a:gd name="T27" fmla="*/ 0 h 44"/>
                  <a:gd name="T28" fmla="*/ 58 w 58"/>
                  <a:gd name="T29" fmla="*/ 12 h 44"/>
                  <a:gd name="T30" fmla="*/ 46 w 58"/>
                  <a:gd name="T31" fmla="*/ 24 h 44"/>
                  <a:gd name="T32" fmla="*/ 46 w 58"/>
                  <a:gd name="T33" fmla="*/ 6 h 44"/>
                  <a:gd name="T34" fmla="*/ 44 w 58"/>
                  <a:gd name="T35" fmla="*/ 6 h 44"/>
                  <a:gd name="T36" fmla="*/ 44 w 58"/>
                  <a:gd name="T37" fmla="*/ 18 h 44"/>
                  <a:gd name="T38" fmla="*/ 46 w 58"/>
                  <a:gd name="T39" fmla="*/ 18 h 44"/>
                  <a:gd name="T40" fmla="*/ 52 w 58"/>
                  <a:gd name="T41" fmla="*/ 12 h 44"/>
                  <a:gd name="T42" fmla="*/ 46 w 58"/>
                  <a:gd name="T43"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44">
                    <a:moveTo>
                      <a:pt x="56" y="36"/>
                    </a:moveTo>
                    <a:cubicBezTo>
                      <a:pt x="56" y="40"/>
                      <a:pt x="52" y="44"/>
                      <a:pt x="48" y="44"/>
                    </a:cubicBezTo>
                    <a:cubicBezTo>
                      <a:pt x="8" y="44"/>
                      <a:pt x="8" y="44"/>
                      <a:pt x="8" y="44"/>
                    </a:cubicBezTo>
                    <a:cubicBezTo>
                      <a:pt x="4" y="44"/>
                      <a:pt x="0" y="40"/>
                      <a:pt x="0" y="36"/>
                    </a:cubicBezTo>
                    <a:lnTo>
                      <a:pt x="56" y="36"/>
                    </a:lnTo>
                    <a:close/>
                    <a:moveTo>
                      <a:pt x="46" y="24"/>
                    </a:moveTo>
                    <a:cubicBezTo>
                      <a:pt x="44" y="24"/>
                      <a:pt x="44" y="24"/>
                      <a:pt x="44" y="24"/>
                    </a:cubicBezTo>
                    <a:cubicBezTo>
                      <a:pt x="44" y="25"/>
                      <a:pt x="44" y="25"/>
                      <a:pt x="44" y="25"/>
                    </a:cubicBezTo>
                    <a:cubicBezTo>
                      <a:pt x="44" y="29"/>
                      <a:pt x="41" y="32"/>
                      <a:pt x="37" y="32"/>
                    </a:cubicBezTo>
                    <a:cubicBezTo>
                      <a:pt x="15" y="32"/>
                      <a:pt x="15" y="32"/>
                      <a:pt x="15" y="32"/>
                    </a:cubicBezTo>
                    <a:cubicBezTo>
                      <a:pt x="11" y="32"/>
                      <a:pt x="8" y="29"/>
                      <a:pt x="8" y="25"/>
                    </a:cubicBezTo>
                    <a:cubicBezTo>
                      <a:pt x="8" y="2"/>
                      <a:pt x="8" y="2"/>
                      <a:pt x="8" y="2"/>
                    </a:cubicBezTo>
                    <a:cubicBezTo>
                      <a:pt x="8" y="1"/>
                      <a:pt x="9" y="0"/>
                      <a:pt x="10" y="0"/>
                    </a:cubicBezTo>
                    <a:cubicBezTo>
                      <a:pt x="46" y="0"/>
                      <a:pt x="46" y="0"/>
                      <a:pt x="46" y="0"/>
                    </a:cubicBezTo>
                    <a:cubicBezTo>
                      <a:pt x="53" y="0"/>
                      <a:pt x="58" y="5"/>
                      <a:pt x="58" y="12"/>
                    </a:cubicBezTo>
                    <a:cubicBezTo>
                      <a:pt x="58" y="19"/>
                      <a:pt x="53" y="24"/>
                      <a:pt x="46" y="24"/>
                    </a:cubicBezTo>
                    <a:close/>
                    <a:moveTo>
                      <a:pt x="46" y="6"/>
                    </a:moveTo>
                    <a:cubicBezTo>
                      <a:pt x="44" y="6"/>
                      <a:pt x="44" y="6"/>
                      <a:pt x="44" y="6"/>
                    </a:cubicBezTo>
                    <a:cubicBezTo>
                      <a:pt x="44" y="18"/>
                      <a:pt x="44" y="18"/>
                      <a:pt x="44" y="18"/>
                    </a:cubicBezTo>
                    <a:cubicBezTo>
                      <a:pt x="46" y="18"/>
                      <a:pt x="46" y="18"/>
                      <a:pt x="46" y="18"/>
                    </a:cubicBezTo>
                    <a:cubicBezTo>
                      <a:pt x="49" y="18"/>
                      <a:pt x="52" y="15"/>
                      <a:pt x="52" y="12"/>
                    </a:cubicBezTo>
                    <a:cubicBezTo>
                      <a:pt x="52" y="9"/>
                      <a:pt x="49" y="6"/>
                      <a:pt x="4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30" name="Freeform 72"/>
              <p:cNvSpPr>
                <a:spLocks noEditPoints="1"/>
              </p:cNvSpPr>
              <p:nvPr/>
            </p:nvSpPr>
            <p:spPr bwMode="auto">
              <a:xfrm>
                <a:off x="4852988" y="3425825"/>
                <a:ext cx="120650" cy="96838"/>
              </a:xfrm>
              <a:custGeom>
                <a:avLst/>
                <a:gdLst>
                  <a:gd name="T0" fmla="*/ 64 w 64"/>
                  <a:gd name="T1" fmla="*/ 46 h 51"/>
                  <a:gd name="T2" fmla="*/ 59 w 64"/>
                  <a:gd name="T3" fmla="*/ 51 h 51"/>
                  <a:gd name="T4" fmla="*/ 5 w 64"/>
                  <a:gd name="T5" fmla="*/ 51 h 51"/>
                  <a:gd name="T6" fmla="*/ 0 w 64"/>
                  <a:gd name="T7" fmla="*/ 46 h 51"/>
                  <a:gd name="T8" fmla="*/ 0 w 64"/>
                  <a:gd name="T9" fmla="*/ 5 h 51"/>
                  <a:gd name="T10" fmla="*/ 5 w 64"/>
                  <a:gd name="T11" fmla="*/ 0 h 51"/>
                  <a:gd name="T12" fmla="*/ 59 w 64"/>
                  <a:gd name="T13" fmla="*/ 0 h 51"/>
                  <a:gd name="T14" fmla="*/ 64 w 64"/>
                  <a:gd name="T15" fmla="*/ 5 h 51"/>
                  <a:gd name="T16" fmla="*/ 64 w 64"/>
                  <a:gd name="T17" fmla="*/ 46 h 51"/>
                  <a:gd name="T18" fmla="*/ 5 w 64"/>
                  <a:gd name="T19" fmla="*/ 4 h 51"/>
                  <a:gd name="T20" fmla="*/ 4 w 64"/>
                  <a:gd name="T21" fmla="*/ 5 h 51"/>
                  <a:gd name="T22" fmla="*/ 4 w 64"/>
                  <a:gd name="T23" fmla="*/ 46 h 51"/>
                  <a:gd name="T24" fmla="*/ 5 w 64"/>
                  <a:gd name="T25" fmla="*/ 47 h 51"/>
                  <a:gd name="T26" fmla="*/ 59 w 64"/>
                  <a:gd name="T27" fmla="*/ 47 h 51"/>
                  <a:gd name="T28" fmla="*/ 60 w 64"/>
                  <a:gd name="T29" fmla="*/ 46 h 51"/>
                  <a:gd name="T30" fmla="*/ 60 w 64"/>
                  <a:gd name="T31" fmla="*/ 5 h 51"/>
                  <a:gd name="T32" fmla="*/ 59 w 64"/>
                  <a:gd name="T33" fmla="*/ 4 h 51"/>
                  <a:gd name="T34" fmla="*/ 5 w 64"/>
                  <a:gd name="T35" fmla="*/ 4 h 51"/>
                  <a:gd name="T36" fmla="*/ 15 w 64"/>
                  <a:gd name="T37" fmla="*/ 21 h 51"/>
                  <a:gd name="T38" fmla="*/ 8 w 64"/>
                  <a:gd name="T39" fmla="*/ 15 h 51"/>
                  <a:gd name="T40" fmla="*/ 15 w 64"/>
                  <a:gd name="T41" fmla="*/ 8 h 51"/>
                  <a:gd name="T42" fmla="*/ 21 w 64"/>
                  <a:gd name="T43" fmla="*/ 15 h 51"/>
                  <a:gd name="T44" fmla="*/ 15 w 64"/>
                  <a:gd name="T45" fmla="*/ 21 h 51"/>
                  <a:gd name="T46" fmla="*/ 56 w 64"/>
                  <a:gd name="T47" fmla="*/ 43 h 51"/>
                  <a:gd name="T48" fmla="*/ 8 w 64"/>
                  <a:gd name="T49" fmla="*/ 43 h 51"/>
                  <a:gd name="T50" fmla="*/ 8 w 64"/>
                  <a:gd name="T51" fmla="*/ 36 h 51"/>
                  <a:gd name="T52" fmla="*/ 19 w 64"/>
                  <a:gd name="T53" fmla="*/ 26 h 51"/>
                  <a:gd name="T54" fmla="*/ 24 w 64"/>
                  <a:gd name="T55" fmla="*/ 31 h 51"/>
                  <a:gd name="T56" fmla="*/ 42 w 64"/>
                  <a:gd name="T57" fmla="*/ 14 h 51"/>
                  <a:gd name="T58" fmla="*/ 56 w 64"/>
                  <a:gd name="T59" fmla="*/ 28 h 51"/>
                  <a:gd name="T60" fmla="*/ 56 w 64"/>
                  <a:gd name="T61"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51">
                    <a:moveTo>
                      <a:pt x="64" y="46"/>
                    </a:moveTo>
                    <a:cubicBezTo>
                      <a:pt x="64" y="49"/>
                      <a:pt x="62" y="51"/>
                      <a:pt x="59" y="51"/>
                    </a:cubicBezTo>
                    <a:cubicBezTo>
                      <a:pt x="5" y="51"/>
                      <a:pt x="5" y="51"/>
                      <a:pt x="5" y="51"/>
                    </a:cubicBezTo>
                    <a:cubicBezTo>
                      <a:pt x="2" y="51"/>
                      <a:pt x="0" y="49"/>
                      <a:pt x="0" y="46"/>
                    </a:cubicBezTo>
                    <a:cubicBezTo>
                      <a:pt x="0" y="5"/>
                      <a:pt x="0" y="5"/>
                      <a:pt x="0" y="5"/>
                    </a:cubicBezTo>
                    <a:cubicBezTo>
                      <a:pt x="0" y="2"/>
                      <a:pt x="2" y="0"/>
                      <a:pt x="5" y="0"/>
                    </a:cubicBezTo>
                    <a:cubicBezTo>
                      <a:pt x="59" y="0"/>
                      <a:pt x="59" y="0"/>
                      <a:pt x="59" y="0"/>
                    </a:cubicBezTo>
                    <a:cubicBezTo>
                      <a:pt x="62" y="0"/>
                      <a:pt x="64" y="2"/>
                      <a:pt x="64" y="5"/>
                    </a:cubicBezTo>
                    <a:lnTo>
                      <a:pt x="64" y="46"/>
                    </a:lnTo>
                    <a:close/>
                    <a:moveTo>
                      <a:pt x="5" y="4"/>
                    </a:moveTo>
                    <a:cubicBezTo>
                      <a:pt x="4" y="4"/>
                      <a:pt x="4" y="5"/>
                      <a:pt x="4" y="5"/>
                    </a:cubicBezTo>
                    <a:cubicBezTo>
                      <a:pt x="4" y="46"/>
                      <a:pt x="4" y="46"/>
                      <a:pt x="4" y="46"/>
                    </a:cubicBezTo>
                    <a:cubicBezTo>
                      <a:pt x="4" y="47"/>
                      <a:pt x="4" y="47"/>
                      <a:pt x="5" y="47"/>
                    </a:cubicBezTo>
                    <a:cubicBezTo>
                      <a:pt x="59" y="47"/>
                      <a:pt x="59" y="47"/>
                      <a:pt x="59" y="47"/>
                    </a:cubicBezTo>
                    <a:cubicBezTo>
                      <a:pt x="59" y="47"/>
                      <a:pt x="60" y="47"/>
                      <a:pt x="60" y="46"/>
                    </a:cubicBezTo>
                    <a:cubicBezTo>
                      <a:pt x="60" y="5"/>
                      <a:pt x="60" y="5"/>
                      <a:pt x="60" y="5"/>
                    </a:cubicBezTo>
                    <a:cubicBezTo>
                      <a:pt x="60" y="5"/>
                      <a:pt x="59" y="4"/>
                      <a:pt x="59" y="4"/>
                    </a:cubicBezTo>
                    <a:lnTo>
                      <a:pt x="5" y="4"/>
                    </a:lnTo>
                    <a:close/>
                    <a:moveTo>
                      <a:pt x="15" y="21"/>
                    </a:moveTo>
                    <a:cubicBezTo>
                      <a:pt x="11" y="21"/>
                      <a:pt x="8" y="18"/>
                      <a:pt x="8" y="15"/>
                    </a:cubicBezTo>
                    <a:cubicBezTo>
                      <a:pt x="8" y="11"/>
                      <a:pt x="11" y="8"/>
                      <a:pt x="15" y="8"/>
                    </a:cubicBezTo>
                    <a:cubicBezTo>
                      <a:pt x="18" y="8"/>
                      <a:pt x="21" y="11"/>
                      <a:pt x="21" y="15"/>
                    </a:cubicBezTo>
                    <a:cubicBezTo>
                      <a:pt x="21" y="18"/>
                      <a:pt x="18" y="21"/>
                      <a:pt x="15" y="21"/>
                    </a:cubicBezTo>
                    <a:close/>
                    <a:moveTo>
                      <a:pt x="56" y="43"/>
                    </a:moveTo>
                    <a:cubicBezTo>
                      <a:pt x="8" y="43"/>
                      <a:pt x="8" y="43"/>
                      <a:pt x="8" y="43"/>
                    </a:cubicBezTo>
                    <a:cubicBezTo>
                      <a:pt x="8" y="36"/>
                      <a:pt x="8" y="36"/>
                      <a:pt x="8" y="36"/>
                    </a:cubicBezTo>
                    <a:cubicBezTo>
                      <a:pt x="19" y="26"/>
                      <a:pt x="19" y="26"/>
                      <a:pt x="19" y="26"/>
                    </a:cubicBezTo>
                    <a:cubicBezTo>
                      <a:pt x="24" y="31"/>
                      <a:pt x="24" y="31"/>
                      <a:pt x="24" y="31"/>
                    </a:cubicBezTo>
                    <a:cubicBezTo>
                      <a:pt x="42" y="14"/>
                      <a:pt x="42" y="14"/>
                      <a:pt x="42" y="14"/>
                    </a:cubicBezTo>
                    <a:cubicBezTo>
                      <a:pt x="56" y="28"/>
                      <a:pt x="56" y="28"/>
                      <a:pt x="56" y="28"/>
                    </a:cubicBezTo>
                    <a:lnTo>
                      <a:pt x="5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31" name="Freeform 85"/>
              <p:cNvSpPr>
                <a:spLocks noEditPoints="1"/>
              </p:cNvSpPr>
              <p:nvPr/>
            </p:nvSpPr>
            <p:spPr bwMode="auto">
              <a:xfrm>
                <a:off x="4630738" y="3025775"/>
                <a:ext cx="68263" cy="53975"/>
              </a:xfrm>
              <a:custGeom>
                <a:avLst/>
                <a:gdLst>
                  <a:gd name="T0" fmla="*/ 29 w 36"/>
                  <a:gd name="T1" fmla="*/ 11 h 29"/>
                  <a:gd name="T2" fmla="*/ 14 w 36"/>
                  <a:gd name="T3" fmla="*/ 21 h 29"/>
                  <a:gd name="T4" fmla="*/ 11 w 36"/>
                  <a:gd name="T5" fmla="*/ 21 h 29"/>
                  <a:gd name="T6" fmla="*/ 5 w 36"/>
                  <a:gd name="T7" fmla="*/ 23 h 29"/>
                  <a:gd name="T8" fmla="*/ 3 w 36"/>
                  <a:gd name="T9" fmla="*/ 24 h 29"/>
                  <a:gd name="T10" fmla="*/ 3 w 36"/>
                  <a:gd name="T11" fmla="*/ 24 h 29"/>
                  <a:gd name="T12" fmla="*/ 3 w 36"/>
                  <a:gd name="T13" fmla="*/ 23 h 29"/>
                  <a:gd name="T14" fmla="*/ 3 w 36"/>
                  <a:gd name="T15" fmla="*/ 22 h 29"/>
                  <a:gd name="T16" fmla="*/ 5 w 36"/>
                  <a:gd name="T17" fmla="*/ 19 h 29"/>
                  <a:gd name="T18" fmla="*/ 0 w 36"/>
                  <a:gd name="T19" fmla="*/ 11 h 29"/>
                  <a:gd name="T20" fmla="*/ 14 w 36"/>
                  <a:gd name="T21" fmla="*/ 0 h 29"/>
                  <a:gd name="T22" fmla="*/ 29 w 36"/>
                  <a:gd name="T23" fmla="*/ 11 h 29"/>
                  <a:gd name="T24" fmla="*/ 3 w 36"/>
                  <a:gd name="T25" fmla="*/ 11 h 29"/>
                  <a:gd name="T26" fmla="*/ 7 w 36"/>
                  <a:gd name="T27" fmla="*/ 17 h 29"/>
                  <a:gd name="T28" fmla="*/ 9 w 36"/>
                  <a:gd name="T29" fmla="*/ 18 h 29"/>
                  <a:gd name="T30" fmla="*/ 8 w 36"/>
                  <a:gd name="T31" fmla="*/ 19 h 29"/>
                  <a:gd name="T32" fmla="*/ 9 w 36"/>
                  <a:gd name="T33" fmla="*/ 19 h 29"/>
                  <a:gd name="T34" fmla="*/ 10 w 36"/>
                  <a:gd name="T35" fmla="*/ 18 h 29"/>
                  <a:gd name="T36" fmla="*/ 11 w 36"/>
                  <a:gd name="T37" fmla="*/ 18 h 29"/>
                  <a:gd name="T38" fmla="*/ 14 w 36"/>
                  <a:gd name="T39" fmla="*/ 19 h 29"/>
                  <a:gd name="T40" fmla="*/ 26 w 36"/>
                  <a:gd name="T41" fmla="*/ 11 h 29"/>
                  <a:gd name="T42" fmla="*/ 14 w 36"/>
                  <a:gd name="T43" fmla="*/ 3 h 29"/>
                  <a:gd name="T44" fmla="*/ 3 w 36"/>
                  <a:gd name="T45" fmla="*/ 11 h 29"/>
                  <a:gd name="T46" fmla="*/ 33 w 36"/>
                  <a:gd name="T47" fmla="*/ 28 h 29"/>
                  <a:gd name="T48" fmla="*/ 34 w 36"/>
                  <a:gd name="T49" fmla="*/ 28 h 29"/>
                  <a:gd name="T50" fmla="*/ 33 w 36"/>
                  <a:gd name="T51" fmla="*/ 29 h 29"/>
                  <a:gd name="T52" fmla="*/ 31 w 36"/>
                  <a:gd name="T53" fmla="*/ 29 h 29"/>
                  <a:gd name="T54" fmla="*/ 26 w 36"/>
                  <a:gd name="T55" fmla="*/ 26 h 29"/>
                  <a:gd name="T56" fmla="*/ 22 w 36"/>
                  <a:gd name="T57" fmla="*/ 26 h 29"/>
                  <a:gd name="T58" fmla="*/ 12 w 36"/>
                  <a:gd name="T59" fmla="*/ 24 h 29"/>
                  <a:gd name="T60" fmla="*/ 14 w 36"/>
                  <a:gd name="T61" fmla="*/ 24 h 29"/>
                  <a:gd name="T62" fmla="*/ 26 w 36"/>
                  <a:gd name="T63" fmla="*/ 20 h 29"/>
                  <a:gd name="T64" fmla="*/ 31 w 36"/>
                  <a:gd name="T65" fmla="*/ 11 h 29"/>
                  <a:gd name="T66" fmla="*/ 31 w 36"/>
                  <a:gd name="T67" fmla="*/ 8 h 29"/>
                  <a:gd name="T68" fmla="*/ 36 w 36"/>
                  <a:gd name="T69" fmla="*/ 16 h 29"/>
                  <a:gd name="T70" fmla="*/ 31 w 36"/>
                  <a:gd name="T71" fmla="*/ 24 h 29"/>
                  <a:gd name="T72" fmla="*/ 33 w 36"/>
                  <a:gd name="T7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29">
                    <a:moveTo>
                      <a:pt x="29" y="11"/>
                    </a:moveTo>
                    <a:cubicBezTo>
                      <a:pt x="29" y="16"/>
                      <a:pt x="22" y="21"/>
                      <a:pt x="14" y="21"/>
                    </a:cubicBezTo>
                    <a:cubicBezTo>
                      <a:pt x="13" y="21"/>
                      <a:pt x="12" y="21"/>
                      <a:pt x="11" y="21"/>
                    </a:cubicBezTo>
                    <a:cubicBezTo>
                      <a:pt x="9" y="22"/>
                      <a:pt x="7" y="23"/>
                      <a:pt x="5" y="23"/>
                    </a:cubicBezTo>
                    <a:cubicBezTo>
                      <a:pt x="4" y="24"/>
                      <a:pt x="4" y="24"/>
                      <a:pt x="3" y="24"/>
                    </a:cubicBezTo>
                    <a:cubicBezTo>
                      <a:pt x="3" y="24"/>
                      <a:pt x="3" y="24"/>
                      <a:pt x="3" y="24"/>
                    </a:cubicBezTo>
                    <a:cubicBezTo>
                      <a:pt x="3" y="23"/>
                      <a:pt x="3" y="23"/>
                      <a:pt x="3" y="23"/>
                    </a:cubicBezTo>
                    <a:cubicBezTo>
                      <a:pt x="2" y="23"/>
                      <a:pt x="3" y="23"/>
                      <a:pt x="3" y="22"/>
                    </a:cubicBezTo>
                    <a:cubicBezTo>
                      <a:pt x="4" y="21"/>
                      <a:pt x="5" y="21"/>
                      <a:pt x="5" y="19"/>
                    </a:cubicBezTo>
                    <a:cubicBezTo>
                      <a:pt x="2" y="17"/>
                      <a:pt x="0" y="14"/>
                      <a:pt x="0" y="11"/>
                    </a:cubicBezTo>
                    <a:cubicBezTo>
                      <a:pt x="0" y="5"/>
                      <a:pt x="6" y="0"/>
                      <a:pt x="14" y="0"/>
                    </a:cubicBezTo>
                    <a:cubicBezTo>
                      <a:pt x="22" y="0"/>
                      <a:pt x="29" y="5"/>
                      <a:pt x="29" y="11"/>
                    </a:cubicBezTo>
                    <a:close/>
                    <a:moveTo>
                      <a:pt x="3" y="11"/>
                    </a:moveTo>
                    <a:cubicBezTo>
                      <a:pt x="3" y="13"/>
                      <a:pt x="4" y="15"/>
                      <a:pt x="7" y="17"/>
                    </a:cubicBezTo>
                    <a:cubicBezTo>
                      <a:pt x="9" y="18"/>
                      <a:pt x="9" y="18"/>
                      <a:pt x="9" y="18"/>
                    </a:cubicBezTo>
                    <a:cubicBezTo>
                      <a:pt x="8" y="19"/>
                      <a:pt x="8" y="19"/>
                      <a:pt x="8" y="19"/>
                    </a:cubicBezTo>
                    <a:cubicBezTo>
                      <a:pt x="8" y="19"/>
                      <a:pt x="9" y="19"/>
                      <a:pt x="9" y="19"/>
                    </a:cubicBezTo>
                    <a:cubicBezTo>
                      <a:pt x="10" y="18"/>
                      <a:pt x="10" y="18"/>
                      <a:pt x="10" y="18"/>
                    </a:cubicBezTo>
                    <a:cubicBezTo>
                      <a:pt x="11" y="18"/>
                      <a:pt x="11" y="18"/>
                      <a:pt x="11" y="18"/>
                    </a:cubicBezTo>
                    <a:cubicBezTo>
                      <a:pt x="12" y="18"/>
                      <a:pt x="13" y="19"/>
                      <a:pt x="14" y="19"/>
                    </a:cubicBezTo>
                    <a:cubicBezTo>
                      <a:pt x="21" y="19"/>
                      <a:pt x="26" y="15"/>
                      <a:pt x="26" y="11"/>
                    </a:cubicBezTo>
                    <a:cubicBezTo>
                      <a:pt x="26" y="6"/>
                      <a:pt x="21" y="3"/>
                      <a:pt x="14" y="3"/>
                    </a:cubicBezTo>
                    <a:cubicBezTo>
                      <a:pt x="8" y="3"/>
                      <a:pt x="3" y="6"/>
                      <a:pt x="3" y="11"/>
                    </a:cubicBezTo>
                    <a:close/>
                    <a:moveTo>
                      <a:pt x="33" y="28"/>
                    </a:moveTo>
                    <a:cubicBezTo>
                      <a:pt x="34" y="28"/>
                      <a:pt x="34" y="28"/>
                      <a:pt x="34" y="28"/>
                    </a:cubicBezTo>
                    <a:cubicBezTo>
                      <a:pt x="34" y="29"/>
                      <a:pt x="33" y="29"/>
                      <a:pt x="33" y="29"/>
                    </a:cubicBezTo>
                    <a:cubicBezTo>
                      <a:pt x="33" y="29"/>
                      <a:pt x="32" y="29"/>
                      <a:pt x="31" y="29"/>
                    </a:cubicBezTo>
                    <a:cubicBezTo>
                      <a:pt x="29" y="28"/>
                      <a:pt x="27" y="27"/>
                      <a:pt x="26" y="26"/>
                    </a:cubicBezTo>
                    <a:cubicBezTo>
                      <a:pt x="25" y="26"/>
                      <a:pt x="23" y="26"/>
                      <a:pt x="22" y="26"/>
                    </a:cubicBezTo>
                    <a:cubicBezTo>
                      <a:pt x="18" y="26"/>
                      <a:pt x="15" y="25"/>
                      <a:pt x="12" y="24"/>
                    </a:cubicBezTo>
                    <a:cubicBezTo>
                      <a:pt x="13" y="24"/>
                      <a:pt x="14" y="24"/>
                      <a:pt x="14" y="24"/>
                    </a:cubicBezTo>
                    <a:cubicBezTo>
                      <a:pt x="19" y="24"/>
                      <a:pt x="23" y="23"/>
                      <a:pt x="26" y="20"/>
                    </a:cubicBezTo>
                    <a:cubicBezTo>
                      <a:pt x="29" y="18"/>
                      <a:pt x="31" y="14"/>
                      <a:pt x="31" y="11"/>
                    </a:cubicBezTo>
                    <a:cubicBezTo>
                      <a:pt x="31" y="10"/>
                      <a:pt x="31" y="9"/>
                      <a:pt x="31" y="8"/>
                    </a:cubicBezTo>
                    <a:cubicBezTo>
                      <a:pt x="34" y="10"/>
                      <a:pt x="36" y="13"/>
                      <a:pt x="36" y="16"/>
                    </a:cubicBezTo>
                    <a:cubicBezTo>
                      <a:pt x="36" y="19"/>
                      <a:pt x="34" y="22"/>
                      <a:pt x="31" y="24"/>
                    </a:cubicBezTo>
                    <a:cubicBezTo>
                      <a:pt x="32" y="26"/>
                      <a:pt x="33" y="27"/>
                      <a:pt x="3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32" name="Freeform 89"/>
              <p:cNvSpPr>
                <a:spLocks noEditPoints="1"/>
              </p:cNvSpPr>
              <p:nvPr/>
            </p:nvSpPr>
            <p:spPr bwMode="auto">
              <a:xfrm>
                <a:off x="4687888" y="3087688"/>
                <a:ext cx="117475" cy="119063"/>
              </a:xfrm>
              <a:custGeom>
                <a:avLst/>
                <a:gdLst>
                  <a:gd name="T0" fmla="*/ 63 w 63"/>
                  <a:gd name="T1" fmla="*/ 36 h 63"/>
                  <a:gd name="T2" fmla="*/ 62 w 63"/>
                  <a:gd name="T3" fmla="*/ 37 h 63"/>
                  <a:gd name="T4" fmla="*/ 54 w 63"/>
                  <a:gd name="T5" fmla="*/ 38 h 63"/>
                  <a:gd name="T6" fmla="*/ 52 w 63"/>
                  <a:gd name="T7" fmla="*/ 42 h 63"/>
                  <a:gd name="T8" fmla="*/ 57 w 63"/>
                  <a:gd name="T9" fmla="*/ 48 h 63"/>
                  <a:gd name="T10" fmla="*/ 57 w 63"/>
                  <a:gd name="T11" fmla="*/ 49 h 63"/>
                  <a:gd name="T12" fmla="*/ 57 w 63"/>
                  <a:gd name="T13" fmla="*/ 50 h 63"/>
                  <a:gd name="T14" fmla="*/ 49 w 63"/>
                  <a:gd name="T15" fmla="*/ 57 h 63"/>
                  <a:gd name="T16" fmla="*/ 48 w 63"/>
                  <a:gd name="T17" fmla="*/ 57 h 63"/>
                  <a:gd name="T18" fmla="*/ 42 w 63"/>
                  <a:gd name="T19" fmla="*/ 52 h 63"/>
                  <a:gd name="T20" fmla="*/ 38 w 63"/>
                  <a:gd name="T21" fmla="*/ 54 h 63"/>
                  <a:gd name="T22" fmla="*/ 37 w 63"/>
                  <a:gd name="T23" fmla="*/ 61 h 63"/>
                  <a:gd name="T24" fmla="*/ 36 w 63"/>
                  <a:gd name="T25" fmla="*/ 63 h 63"/>
                  <a:gd name="T26" fmla="*/ 27 w 63"/>
                  <a:gd name="T27" fmla="*/ 63 h 63"/>
                  <a:gd name="T28" fmla="*/ 25 w 63"/>
                  <a:gd name="T29" fmla="*/ 61 h 63"/>
                  <a:gd name="T30" fmla="*/ 24 w 63"/>
                  <a:gd name="T31" fmla="*/ 54 h 63"/>
                  <a:gd name="T32" fmla="*/ 20 w 63"/>
                  <a:gd name="T33" fmla="*/ 52 h 63"/>
                  <a:gd name="T34" fmla="*/ 15 w 63"/>
                  <a:gd name="T35" fmla="*/ 57 h 63"/>
                  <a:gd name="T36" fmla="*/ 14 w 63"/>
                  <a:gd name="T37" fmla="*/ 57 h 63"/>
                  <a:gd name="T38" fmla="*/ 13 w 63"/>
                  <a:gd name="T39" fmla="*/ 57 h 63"/>
                  <a:gd name="T40" fmla="*/ 6 w 63"/>
                  <a:gd name="T41" fmla="*/ 50 h 63"/>
                  <a:gd name="T42" fmla="*/ 6 w 63"/>
                  <a:gd name="T43" fmla="*/ 49 h 63"/>
                  <a:gd name="T44" fmla="*/ 6 w 63"/>
                  <a:gd name="T45" fmla="*/ 48 h 63"/>
                  <a:gd name="T46" fmla="*/ 10 w 63"/>
                  <a:gd name="T47" fmla="*/ 42 h 63"/>
                  <a:gd name="T48" fmla="*/ 9 w 63"/>
                  <a:gd name="T49" fmla="*/ 38 h 63"/>
                  <a:gd name="T50" fmla="*/ 1 w 63"/>
                  <a:gd name="T51" fmla="*/ 37 h 63"/>
                  <a:gd name="T52" fmla="*/ 0 w 63"/>
                  <a:gd name="T53" fmla="*/ 36 h 63"/>
                  <a:gd name="T54" fmla="*/ 0 w 63"/>
                  <a:gd name="T55" fmla="*/ 26 h 63"/>
                  <a:gd name="T56" fmla="*/ 1 w 63"/>
                  <a:gd name="T57" fmla="*/ 25 h 63"/>
                  <a:gd name="T58" fmla="*/ 9 w 63"/>
                  <a:gd name="T59" fmla="*/ 24 h 63"/>
                  <a:gd name="T60" fmla="*/ 10 w 63"/>
                  <a:gd name="T61" fmla="*/ 20 h 63"/>
                  <a:gd name="T62" fmla="*/ 6 w 63"/>
                  <a:gd name="T63" fmla="*/ 14 h 63"/>
                  <a:gd name="T64" fmla="*/ 5 w 63"/>
                  <a:gd name="T65" fmla="*/ 13 h 63"/>
                  <a:gd name="T66" fmla="*/ 6 w 63"/>
                  <a:gd name="T67" fmla="*/ 13 h 63"/>
                  <a:gd name="T68" fmla="*/ 14 w 63"/>
                  <a:gd name="T69" fmla="*/ 5 h 63"/>
                  <a:gd name="T70" fmla="*/ 15 w 63"/>
                  <a:gd name="T71" fmla="*/ 6 h 63"/>
                  <a:gd name="T72" fmla="*/ 20 w 63"/>
                  <a:gd name="T73" fmla="*/ 10 h 63"/>
                  <a:gd name="T74" fmla="*/ 24 w 63"/>
                  <a:gd name="T75" fmla="*/ 8 h 63"/>
                  <a:gd name="T76" fmla="*/ 25 w 63"/>
                  <a:gd name="T77" fmla="*/ 1 h 63"/>
                  <a:gd name="T78" fmla="*/ 27 w 63"/>
                  <a:gd name="T79" fmla="*/ 0 h 63"/>
                  <a:gd name="T80" fmla="*/ 36 w 63"/>
                  <a:gd name="T81" fmla="*/ 0 h 63"/>
                  <a:gd name="T82" fmla="*/ 37 w 63"/>
                  <a:gd name="T83" fmla="*/ 1 h 63"/>
                  <a:gd name="T84" fmla="*/ 38 w 63"/>
                  <a:gd name="T85" fmla="*/ 8 h 63"/>
                  <a:gd name="T86" fmla="*/ 42 w 63"/>
                  <a:gd name="T87" fmla="*/ 10 h 63"/>
                  <a:gd name="T88" fmla="*/ 48 w 63"/>
                  <a:gd name="T89" fmla="*/ 6 h 63"/>
                  <a:gd name="T90" fmla="*/ 49 w 63"/>
                  <a:gd name="T91" fmla="*/ 5 h 63"/>
                  <a:gd name="T92" fmla="*/ 50 w 63"/>
                  <a:gd name="T93" fmla="*/ 6 h 63"/>
                  <a:gd name="T94" fmla="*/ 57 w 63"/>
                  <a:gd name="T95" fmla="*/ 13 h 63"/>
                  <a:gd name="T96" fmla="*/ 57 w 63"/>
                  <a:gd name="T97" fmla="*/ 13 h 63"/>
                  <a:gd name="T98" fmla="*/ 57 w 63"/>
                  <a:gd name="T99" fmla="*/ 14 h 63"/>
                  <a:gd name="T100" fmla="*/ 52 w 63"/>
                  <a:gd name="T101" fmla="*/ 20 h 63"/>
                  <a:gd name="T102" fmla="*/ 54 w 63"/>
                  <a:gd name="T103" fmla="*/ 24 h 63"/>
                  <a:gd name="T104" fmla="*/ 61 w 63"/>
                  <a:gd name="T105" fmla="*/ 25 h 63"/>
                  <a:gd name="T106" fmla="*/ 63 w 63"/>
                  <a:gd name="T107" fmla="*/ 27 h 63"/>
                  <a:gd name="T108" fmla="*/ 63 w 63"/>
                  <a:gd name="T109" fmla="*/ 36 h 63"/>
                  <a:gd name="T110" fmla="*/ 31 w 63"/>
                  <a:gd name="T111" fmla="*/ 21 h 63"/>
                  <a:gd name="T112" fmla="*/ 21 w 63"/>
                  <a:gd name="T113" fmla="*/ 31 h 63"/>
                  <a:gd name="T114" fmla="*/ 31 w 63"/>
                  <a:gd name="T115" fmla="*/ 42 h 63"/>
                  <a:gd name="T116" fmla="*/ 42 w 63"/>
                  <a:gd name="T117" fmla="*/ 31 h 63"/>
                  <a:gd name="T118" fmla="*/ 31 w 63"/>
                  <a:gd name="T119"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63">
                    <a:moveTo>
                      <a:pt x="63" y="36"/>
                    </a:moveTo>
                    <a:cubicBezTo>
                      <a:pt x="63" y="36"/>
                      <a:pt x="62" y="37"/>
                      <a:pt x="62" y="37"/>
                    </a:cubicBezTo>
                    <a:cubicBezTo>
                      <a:pt x="54" y="38"/>
                      <a:pt x="54" y="38"/>
                      <a:pt x="54" y="38"/>
                    </a:cubicBezTo>
                    <a:cubicBezTo>
                      <a:pt x="54" y="40"/>
                      <a:pt x="53" y="41"/>
                      <a:pt x="52" y="42"/>
                    </a:cubicBezTo>
                    <a:cubicBezTo>
                      <a:pt x="54" y="44"/>
                      <a:pt x="55" y="46"/>
                      <a:pt x="57" y="48"/>
                    </a:cubicBezTo>
                    <a:cubicBezTo>
                      <a:pt x="57" y="48"/>
                      <a:pt x="57" y="48"/>
                      <a:pt x="57" y="49"/>
                    </a:cubicBezTo>
                    <a:cubicBezTo>
                      <a:pt x="57" y="49"/>
                      <a:pt x="57" y="49"/>
                      <a:pt x="57" y="50"/>
                    </a:cubicBezTo>
                    <a:cubicBezTo>
                      <a:pt x="56" y="51"/>
                      <a:pt x="50" y="57"/>
                      <a:pt x="49" y="57"/>
                    </a:cubicBezTo>
                    <a:cubicBezTo>
                      <a:pt x="49" y="57"/>
                      <a:pt x="48" y="57"/>
                      <a:pt x="48" y="57"/>
                    </a:cubicBezTo>
                    <a:cubicBezTo>
                      <a:pt x="42" y="52"/>
                      <a:pt x="42" y="52"/>
                      <a:pt x="42" y="52"/>
                    </a:cubicBezTo>
                    <a:cubicBezTo>
                      <a:pt x="41" y="53"/>
                      <a:pt x="40" y="53"/>
                      <a:pt x="38" y="54"/>
                    </a:cubicBezTo>
                    <a:cubicBezTo>
                      <a:pt x="38" y="56"/>
                      <a:pt x="38" y="59"/>
                      <a:pt x="37" y="61"/>
                    </a:cubicBezTo>
                    <a:cubicBezTo>
                      <a:pt x="37" y="62"/>
                      <a:pt x="37" y="63"/>
                      <a:pt x="36" y="63"/>
                    </a:cubicBezTo>
                    <a:cubicBezTo>
                      <a:pt x="27" y="63"/>
                      <a:pt x="27" y="63"/>
                      <a:pt x="27" y="63"/>
                    </a:cubicBezTo>
                    <a:cubicBezTo>
                      <a:pt x="26" y="63"/>
                      <a:pt x="25" y="62"/>
                      <a:pt x="25" y="61"/>
                    </a:cubicBezTo>
                    <a:cubicBezTo>
                      <a:pt x="24" y="54"/>
                      <a:pt x="24" y="54"/>
                      <a:pt x="24" y="54"/>
                    </a:cubicBezTo>
                    <a:cubicBezTo>
                      <a:pt x="23" y="53"/>
                      <a:pt x="22" y="53"/>
                      <a:pt x="20" y="52"/>
                    </a:cubicBezTo>
                    <a:cubicBezTo>
                      <a:pt x="15" y="57"/>
                      <a:pt x="15" y="57"/>
                      <a:pt x="15" y="57"/>
                    </a:cubicBezTo>
                    <a:cubicBezTo>
                      <a:pt x="14" y="57"/>
                      <a:pt x="14" y="57"/>
                      <a:pt x="14" y="57"/>
                    </a:cubicBezTo>
                    <a:cubicBezTo>
                      <a:pt x="13" y="57"/>
                      <a:pt x="13" y="57"/>
                      <a:pt x="13" y="57"/>
                    </a:cubicBezTo>
                    <a:cubicBezTo>
                      <a:pt x="10" y="55"/>
                      <a:pt x="8" y="52"/>
                      <a:pt x="6" y="50"/>
                    </a:cubicBezTo>
                    <a:cubicBezTo>
                      <a:pt x="6" y="49"/>
                      <a:pt x="6" y="49"/>
                      <a:pt x="6" y="49"/>
                    </a:cubicBezTo>
                    <a:cubicBezTo>
                      <a:pt x="6" y="48"/>
                      <a:pt x="6" y="48"/>
                      <a:pt x="6" y="48"/>
                    </a:cubicBezTo>
                    <a:cubicBezTo>
                      <a:pt x="7" y="46"/>
                      <a:pt x="9" y="44"/>
                      <a:pt x="10" y="42"/>
                    </a:cubicBezTo>
                    <a:cubicBezTo>
                      <a:pt x="10" y="41"/>
                      <a:pt x="9" y="40"/>
                      <a:pt x="9" y="38"/>
                    </a:cubicBezTo>
                    <a:cubicBezTo>
                      <a:pt x="1" y="37"/>
                      <a:pt x="1" y="37"/>
                      <a:pt x="1" y="37"/>
                    </a:cubicBezTo>
                    <a:cubicBezTo>
                      <a:pt x="0" y="37"/>
                      <a:pt x="0" y="36"/>
                      <a:pt x="0" y="36"/>
                    </a:cubicBezTo>
                    <a:cubicBezTo>
                      <a:pt x="0" y="26"/>
                      <a:pt x="0" y="26"/>
                      <a:pt x="0" y="26"/>
                    </a:cubicBezTo>
                    <a:cubicBezTo>
                      <a:pt x="0" y="26"/>
                      <a:pt x="0" y="25"/>
                      <a:pt x="1" y="25"/>
                    </a:cubicBezTo>
                    <a:cubicBezTo>
                      <a:pt x="9" y="24"/>
                      <a:pt x="9" y="24"/>
                      <a:pt x="9" y="24"/>
                    </a:cubicBezTo>
                    <a:cubicBezTo>
                      <a:pt x="9" y="23"/>
                      <a:pt x="10" y="21"/>
                      <a:pt x="10" y="20"/>
                    </a:cubicBezTo>
                    <a:cubicBezTo>
                      <a:pt x="9" y="18"/>
                      <a:pt x="7" y="16"/>
                      <a:pt x="6" y="14"/>
                    </a:cubicBezTo>
                    <a:cubicBezTo>
                      <a:pt x="6" y="14"/>
                      <a:pt x="5" y="14"/>
                      <a:pt x="5" y="13"/>
                    </a:cubicBezTo>
                    <a:cubicBezTo>
                      <a:pt x="5" y="13"/>
                      <a:pt x="6" y="13"/>
                      <a:pt x="6" y="13"/>
                    </a:cubicBezTo>
                    <a:cubicBezTo>
                      <a:pt x="7" y="11"/>
                      <a:pt x="12" y="5"/>
                      <a:pt x="14" y="5"/>
                    </a:cubicBezTo>
                    <a:cubicBezTo>
                      <a:pt x="14" y="5"/>
                      <a:pt x="14" y="5"/>
                      <a:pt x="15" y="6"/>
                    </a:cubicBezTo>
                    <a:cubicBezTo>
                      <a:pt x="20" y="10"/>
                      <a:pt x="20" y="10"/>
                      <a:pt x="20" y="10"/>
                    </a:cubicBezTo>
                    <a:cubicBezTo>
                      <a:pt x="22" y="9"/>
                      <a:pt x="23" y="9"/>
                      <a:pt x="24" y="8"/>
                    </a:cubicBezTo>
                    <a:cubicBezTo>
                      <a:pt x="24" y="6"/>
                      <a:pt x="25" y="3"/>
                      <a:pt x="25" y="1"/>
                    </a:cubicBezTo>
                    <a:cubicBezTo>
                      <a:pt x="25" y="0"/>
                      <a:pt x="26" y="0"/>
                      <a:pt x="27" y="0"/>
                    </a:cubicBezTo>
                    <a:cubicBezTo>
                      <a:pt x="36" y="0"/>
                      <a:pt x="36" y="0"/>
                      <a:pt x="36" y="0"/>
                    </a:cubicBezTo>
                    <a:cubicBezTo>
                      <a:pt x="37" y="0"/>
                      <a:pt x="37" y="0"/>
                      <a:pt x="37" y="1"/>
                    </a:cubicBezTo>
                    <a:cubicBezTo>
                      <a:pt x="38" y="8"/>
                      <a:pt x="38" y="8"/>
                      <a:pt x="38" y="8"/>
                    </a:cubicBezTo>
                    <a:cubicBezTo>
                      <a:pt x="40" y="9"/>
                      <a:pt x="41" y="9"/>
                      <a:pt x="42" y="10"/>
                    </a:cubicBezTo>
                    <a:cubicBezTo>
                      <a:pt x="48" y="6"/>
                      <a:pt x="48" y="6"/>
                      <a:pt x="48" y="6"/>
                    </a:cubicBezTo>
                    <a:cubicBezTo>
                      <a:pt x="48" y="5"/>
                      <a:pt x="49" y="5"/>
                      <a:pt x="49" y="5"/>
                    </a:cubicBezTo>
                    <a:cubicBezTo>
                      <a:pt x="49" y="5"/>
                      <a:pt x="50" y="5"/>
                      <a:pt x="50" y="6"/>
                    </a:cubicBezTo>
                    <a:cubicBezTo>
                      <a:pt x="52" y="8"/>
                      <a:pt x="55" y="10"/>
                      <a:pt x="57" y="13"/>
                    </a:cubicBezTo>
                    <a:cubicBezTo>
                      <a:pt x="57" y="13"/>
                      <a:pt x="57" y="13"/>
                      <a:pt x="57" y="13"/>
                    </a:cubicBezTo>
                    <a:cubicBezTo>
                      <a:pt x="57" y="14"/>
                      <a:pt x="57" y="14"/>
                      <a:pt x="57" y="14"/>
                    </a:cubicBezTo>
                    <a:cubicBezTo>
                      <a:pt x="55" y="16"/>
                      <a:pt x="54" y="18"/>
                      <a:pt x="52" y="20"/>
                    </a:cubicBezTo>
                    <a:cubicBezTo>
                      <a:pt x="53" y="21"/>
                      <a:pt x="54" y="23"/>
                      <a:pt x="54" y="24"/>
                    </a:cubicBezTo>
                    <a:cubicBezTo>
                      <a:pt x="61" y="25"/>
                      <a:pt x="61" y="25"/>
                      <a:pt x="61" y="25"/>
                    </a:cubicBezTo>
                    <a:cubicBezTo>
                      <a:pt x="62" y="25"/>
                      <a:pt x="63" y="26"/>
                      <a:pt x="63" y="27"/>
                    </a:cubicBezTo>
                    <a:lnTo>
                      <a:pt x="63" y="36"/>
                    </a:lnTo>
                    <a:close/>
                    <a:moveTo>
                      <a:pt x="31" y="21"/>
                    </a:moveTo>
                    <a:cubicBezTo>
                      <a:pt x="25" y="21"/>
                      <a:pt x="21" y="25"/>
                      <a:pt x="21" y="31"/>
                    </a:cubicBezTo>
                    <a:cubicBezTo>
                      <a:pt x="21" y="37"/>
                      <a:pt x="25" y="42"/>
                      <a:pt x="31" y="42"/>
                    </a:cubicBezTo>
                    <a:cubicBezTo>
                      <a:pt x="37" y="42"/>
                      <a:pt x="42" y="37"/>
                      <a:pt x="42" y="31"/>
                    </a:cubicBezTo>
                    <a:cubicBezTo>
                      <a:pt x="42" y="25"/>
                      <a:pt x="37" y="21"/>
                      <a:pt x="3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33" name="Freeform 93"/>
              <p:cNvSpPr>
                <a:spLocks noEditPoints="1"/>
              </p:cNvSpPr>
              <p:nvPr/>
            </p:nvSpPr>
            <p:spPr bwMode="auto">
              <a:xfrm>
                <a:off x="7089776" y="11113"/>
                <a:ext cx="301625" cy="280988"/>
              </a:xfrm>
              <a:custGeom>
                <a:avLst/>
                <a:gdLst>
                  <a:gd name="T0" fmla="*/ 27 w 161"/>
                  <a:gd name="T1" fmla="*/ 85 h 149"/>
                  <a:gd name="T2" fmla="*/ 16 w 161"/>
                  <a:gd name="T3" fmla="*/ 85 h 149"/>
                  <a:gd name="T4" fmla="*/ 0 w 161"/>
                  <a:gd name="T5" fmla="*/ 72 h 149"/>
                  <a:gd name="T6" fmla="*/ 10 w 161"/>
                  <a:gd name="T7" fmla="*/ 42 h 149"/>
                  <a:gd name="T8" fmla="*/ 32 w 161"/>
                  <a:gd name="T9" fmla="*/ 49 h 149"/>
                  <a:gd name="T10" fmla="*/ 43 w 161"/>
                  <a:gd name="T11" fmla="*/ 48 h 149"/>
                  <a:gd name="T12" fmla="*/ 43 w 161"/>
                  <a:gd name="T13" fmla="*/ 53 h 149"/>
                  <a:gd name="T14" fmla="*/ 49 w 161"/>
                  <a:gd name="T15" fmla="*/ 74 h 149"/>
                  <a:gd name="T16" fmla="*/ 27 w 161"/>
                  <a:gd name="T17" fmla="*/ 85 h 149"/>
                  <a:gd name="T18" fmla="*/ 32 w 161"/>
                  <a:gd name="T19" fmla="*/ 42 h 149"/>
                  <a:gd name="T20" fmla="*/ 11 w 161"/>
                  <a:gd name="T21" fmla="*/ 21 h 149"/>
                  <a:gd name="T22" fmla="*/ 32 w 161"/>
                  <a:gd name="T23" fmla="*/ 0 h 149"/>
                  <a:gd name="T24" fmla="*/ 53 w 161"/>
                  <a:gd name="T25" fmla="*/ 21 h 149"/>
                  <a:gd name="T26" fmla="*/ 32 w 161"/>
                  <a:gd name="T27" fmla="*/ 42 h 149"/>
                  <a:gd name="T28" fmla="*/ 117 w 161"/>
                  <a:gd name="T29" fmla="*/ 149 h 149"/>
                  <a:gd name="T30" fmla="*/ 44 w 161"/>
                  <a:gd name="T31" fmla="*/ 149 h 149"/>
                  <a:gd name="T32" fmla="*/ 21 w 161"/>
                  <a:gd name="T33" fmla="*/ 128 h 149"/>
                  <a:gd name="T34" fmla="*/ 50 w 161"/>
                  <a:gd name="T35" fmla="*/ 80 h 149"/>
                  <a:gd name="T36" fmla="*/ 80 w 161"/>
                  <a:gd name="T37" fmla="*/ 91 h 149"/>
                  <a:gd name="T38" fmla="*/ 110 w 161"/>
                  <a:gd name="T39" fmla="*/ 80 h 149"/>
                  <a:gd name="T40" fmla="*/ 139 w 161"/>
                  <a:gd name="T41" fmla="*/ 128 h 149"/>
                  <a:gd name="T42" fmla="*/ 117 w 161"/>
                  <a:gd name="T43" fmla="*/ 149 h 149"/>
                  <a:gd name="T44" fmla="*/ 80 w 161"/>
                  <a:gd name="T45" fmla="*/ 85 h 149"/>
                  <a:gd name="T46" fmla="*/ 48 w 161"/>
                  <a:gd name="T47" fmla="*/ 53 h 149"/>
                  <a:gd name="T48" fmla="*/ 80 w 161"/>
                  <a:gd name="T49" fmla="*/ 21 h 149"/>
                  <a:gd name="T50" fmla="*/ 112 w 161"/>
                  <a:gd name="T51" fmla="*/ 53 h 149"/>
                  <a:gd name="T52" fmla="*/ 80 w 161"/>
                  <a:gd name="T53" fmla="*/ 85 h 149"/>
                  <a:gd name="T54" fmla="*/ 128 w 161"/>
                  <a:gd name="T55" fmla="*/ 42 h 149"/>
                  <a:gd name="T56" fmla="*/ 107 w 161"/>
                  <a:gd name="T57" fmla="*/ 21 h 149"/>
                  <a:gd name="T58" fmla="*/ 128 w 161"/>
                  <a:gd name="T59" fmla="*/ 0 h 149"/>
                  <a:gd name="T60" fmla="*/ 150 w 161"/>
                  <a:gd name="T61" fmla="*/ 21 h 149"/>
                  <a:gd name="T62" fmla="*/ 128 w 161"/>
                  <a:gd name="T63" fmla="*/ 42 h 149"/>
                  <a:gd name="T64" fmla="*/ 144 w 161"/>
                  <a:gd name="T65" fmla="*/ 85 h 149"/>
                  <a:gd name="T66" fmla="*/ 133 w 161"/>
                  <a:gd name="T67" fmla="*/ 85 h 149"/>
                  <a:gd name="T68" fmla="*/ 111 w 161"/>
                  <a:gd name="T69" fmla="*/ 74 h 149"/>
                  <a:gd name="T70" fmla="*/ 118 w 161"/>
                  <a:gd name="T71" fmla="*/ 53 h 149"/>
                  <a:gd name="T72" fmla="*/ 117 w 161"/>
                  <a:gd name="T73" fmla="*/ 48 h 149"/>
                  <a:gd name="T74" fmla="*/ 128 w 161"/>
                  <a:gd name="T75" fmla="*/ 49 h 149"/>
                  <a:gd name="T76" fmla="*/ 150 w 161"/>
                  <a:gd name="T77" fmla="*/ 42 h 149"/>
                  <a:gd name="T78" fmla="*/ 161 w 161"/>
                  <a:gd name="T79" fmla="*/ 72 h 149"/>
                  <a:gd name="T80" fmla="*/ 144 w 161"/>
                  <a:gd name="T81" fmla="*/ 8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1" h="149">
                    <a:moveTo>
                      <a:pt x="27" y="85"/>
                    </a:moveTo>
                    <a:cubicBezTo>
                      <a:pt x="16" y="85"/>
                      <a:pt x="16" y="85"/>
                      <a:pt x="16" y="85"/>
                    </a:cubicBezTo>
                    <a:cubicBezTo>
                      <a:pt x="8" y="85"/>
                      <a:pt x="0" y="81"/>
                      <a:pt x="0" y="72"/>
                    </a:cubicBezTo>
                    <a:cubicBezTo>
                      <a:pt x="0" y="65"/>
                      <a:pt x="0" y="42"/>
                      <a:pt x="10" y="42"/>
                    </a:cubicBezTo>
                    <a:cubicBezTo>
                      <a:pt x="12" y="42"/>
                      <a:pt x="21" y="49"/>
                      <a:pt x="32" y="49"/>
                    </a:cubicBezTo>
                    <a:cubicBezTo>
                      <a:pt x="36" y="49"/>
                      <a:pt x="40" y="49"/>
                      <a:pt x="43" y="48"/>
                    </a:cubicBezTo>
                    <a:cubicBezTo>
                      <a:pt x="43" y="49"/>
                      <a:pt x="43" y="51"/>
                      <a:pt x="43" y="53"/>
                    </a:cubicBezTo>
                    <a:cubicBezTo>
                      <a:pt x="43" y="61"/>
                      <a:pt x="45" y="68"/>
                      <a:pt x="49" y="74"/>
                    </a:cubicBezTo>
                    <a:cubicBezTo>
                      <a:pt x="41" y="75"/>
                      <a:pt x="33" y="79"/>
                      <a:pt x="27" y="85"/>
                    </a:cubicBezTo>
                    <a:close/>
                    <a:moveTo>
                      <a:pt x="32" y="42"/>
                    </a:moveTo>
                    <a:cubicBezTo>
                      <a:pt x="20" y="42"/>
                      <a:pt x="11" y="33"/>
                      <a:pt x="11" y="21"/>
                    </a:cubicBezTo>
                    <a:cubicBezTo>
                      <a:pt x="11" y="9"/>
                      <a:pt x="20" y="0"/>
                      <a:pt x="32" y="0"/>
                    </a:cubicBezTo>
                    <a:cubicBezTo>
                      <a:pt x="44" y="0"/>
                      <a:pt x="53" y="9"/>
                      <a:pt x="53" y="21"/>
                    </a:cubicBezTo>
                    <a:cubicBezTo>
                      <a:pt x="53" y="33"/>
                      <a:pt x="44" y="42"/>
                      <a:pt x="32" y="42"/>
                    </a:cubicBezTo>
                    <a:close/>
                    <a:moveTo>
                      <a:pt x="117" y="149"/>
                    </a:moveTo>
                    <a:cubicBezTo>
                      <a:pt x="44" y="149"/>
                      <a:pt x="44" y="149"/>
                      <a:pt x="44" y="149"/>
                    </a:cubicBezTo>
                    <a:cubicBezTo>
                      <a:pt x="30" y="149"/>
                      <a:pt x="21" y="141"/>
                      <a:pt x="21" y="128"/>
                    </a:cubicBezTo>
                    <a:cubicBezTo>
                      <a:pt x="21" y="109"/>
                      <a:pt x="26" y="80"/>
                      <a:pt x="50" y="80"/>
                    </a:cubicBezTo>
                    <a:cubicBezTo>
                      <a:pt x="53" y="80"/>
                      <a:pt x="63" y="91"/>
                      <a:pt x="80" y="91"/>
                    </a:cubicBezTo>
                    <a:cubicBezTo>
                      <a:pt x="97" y="91"/>
                      <a:pt x="107" y="80"/>
                      <a:pt x="110" y="80"/>
                    </a:cubicBezTo>
                    <a:cubicBezTo>
                      <a:pt x="135" y="80"/>
                      <a:pt x="139" y="109"/>
                      <a:pt x="139" y="128"/>
                    </a:cubicBezTo>
                    <a:cubicBezTo>
                      <a:pt x="139" y="141"/>
                      <a:pt x="130" y="149"/>
                      <a:pt x="117" y="149"/>
                    </a:cubicBezTo>
                    <a:close/>
                    <a:moveTo>
                      <a:pt x="80" y="85"/>
                    </a:moveTo>
                    <a:cubicBezTo>
                      <a:pt x="62" y="85"/>
                      <a:pt x="48" y="71"/>
                      <a:pt x="48" y="53"/>
                    </a:cubicBezTo>
                    <a:cubicBezTo>
                      <a:pt x="48" y="35"/>
                      <a:pt x="62" y="21"/>
                      <a:pt x="80" y="21"/>
                    </a:cubicBezTo>
                    <a:cubicBezTo>
                      <a:pt x="98" y="21"/>
                      <a:pt x="112" y="35"/>
                      <a:pt x="112" y="53"/>
                    </a:cubicBezTo>
                    <a:cubicBezTo>
                      <a:pt x="112" y="71"/>
                      <a:pt x="98" y="85"/>
                      <a:pt x="80" y="85"/>
                    </a:cubicBezTo>
                    <a:close/>
                    <a:moveTo>
                      <a:pt x="128" y="42"/>
                    </a:moveTo>
                    <a:cubicBezTo>
                      <a:pt x="117" y="42"/>
                      <a:pt x="107" y="33"/>
                      <a:pt x="107" y="21"/>
                    </a:cubicBezTo>
                    <a:cubicBezTo>
                      <a:pt x="107" y="9"/>
                      <a:pt x="117" y="0"/>
                      <a:pt x="128" y="0"/>
                    </a:cubicBezTo>
                    <a:cubicBezTo>
                      <a:pt x="140" y="0"/>
                      <a:pt x="150" y="9"/>
                      <a:pt x="150" y="21"/>
                    </a:cubicBezTo>
                    <a:cubicBezTo>
                      <a:pt x="150" y="33"/>
                      <a:pt x="140" y="42"/>
                      <a:pt x="128" y="42"/>
                    </a:cubicBezTo>
                    <a:close/>
                    <a:moveTo>
                      <a:pt x="144" y="85"/>
                    </a:moveTo>
                    <a:cubicBezTo>
                      <a:pt x="133" y="85"/>
                      <a:pt x="133" y="85"/>
                      <a:pt x="133" y="85"/>
                    </a:cubicBezTo>
                    <a:cubicBezTo>
                      <a:pt x="127" y="79"/>
                      <a:pt x="120" y="75"/>
                      <a:pt x="111" y="74"/>
                    </a:cubicBezTo>
                    <a:cubicBezTo>
                      <a:pt x="115" y="68"/>
                      <a:pt x="118" y="61"/>
                      <a:pt x="118" y="53"/>
                    </a:cubicBezTo>
                    <a:cubicBezTo>
                      <a:pt x="118" y="51"/>
                      <a:pt x="118" y="49"/>
                      <a:pt x="117" y="48"/>
                    </a:cubicBezTo>
                    <a:cubicBezTo>
                      <a:pt x="121" y="49"/>
                      <a:pt x="125" y="49"/>
                      <a:pt x="128" y="49"/>
                    </a:cubicBezTo>
                    <a:cubicBezTo>
                      <a:pt x="140" y="49"/>
                      <a:pt x="148" y="42"/>
                      <a:pt x="150" y="42"/>
                    </a:cubicBezTo>
                    <a:cubicBezTo>
                      <a:pt x="161" y="42"/>
                      <a:pt x="161" y="65"/>
                      <a:pt x="161" y="72"/>
                    </a:cubicBezTo>
                    <a:cubicBezTo>
                      <a:pt x="161" y="81"/>
                      <a:pt x="153" y="85"/>
                      <a:pt x="14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34" name="Freeform 100"/>
              <p:cNvSpPr>
                <a:spLocks noEditPoints="1"/>
              </p:cNvSpPr>
              <p:nvPr/>
            </p:nvSpPr>
            <p:spPr bwMode="auto">
              <a:xfrm>
                <a:off x="3990976" y="2665413"/>
                <a:ext cx="127000" cy="128588"/>
              </a:xfrm>
              <a:custGeom>
                <a:avLst/>
                <a:gdLst>
                  <a:gd name="T0" fmla="*/ 5 w 68"/>
                  <a:gd name="T1" fmla="*/ 12 h 69"/>
                  <a:gd name="T2" fmla="*/ 15 w 68"/>
                  <a:gd name="T3" fmla="*/ 12 h 69"/>
                  <a:gd name="T4" fmla="*/ 19 w 68"/>
                  <a:gd name="T5" fmla="*/ 32 h 69"/>
                  <a:gd name="T6" fmla="*/ 5 w 68"/>
                  <a:gd name="T7" fmla="*/ 12 h 69"/>
                  <a:gd name="T8" fmla="*/ 34 w 68"/>
                  <a:gd name="T9" fmla="*/ 5 h 69"/>
                  <a:gd name="T10" fmla="*/ 48 w 68"/>
                  <a:gd name="T11" fmla="*/ 11 h 69"/>
                  <a:gd name="T12" fmla="*/ 34 w 68"/>
                  <a:gd name="T13" fmla="*/ 16 h 69"/>
                  <a:gd name="T14" fmla="*/ 19 w 68"/>
                  <a:gd name="T15" fmla="*/ 11 h 69"/>
                  <a:gd name="T16" fmla="*/ 34 w 68"/>
                  <a:gd name="T17" fmla="*/ 5 h 69"/>
                  <a:gd name="T18" fmla="*/ 49 w 68"/>
                  <a:gd name="T19" fmla="*/ 32 h 69"/>
                  <a:gd name="T20" fmla="*/ 53 w 68"/>
                  <a:gd name="T21" fmla="*/ 12 h 69"/>
                  <a:gd name="T22" fmla="*/ 62 w 68"/>
                  <a:gd name="T23" fmla="*/ 12 h 69"/>
                  <a:gd name="T24" fmla="*/ 49 w 68"/>
                  <a:gd name="T25" fmla="*/ 32 h 69"/>
                  <a:gd name="T26" fmla="*/ 38 w 68"/>
                  <a:gd name="T27" fmla="*/ 51 h 69"/>
                  <a:gd name="T28" fmla="*/ 49 w 68"/>
                  <a:gd name="T29" fmla="*/ 38 h 69"/>
                  <a:gd name="T30" fmla="*/ 68 w 68"/>
                  <a:gd name="T31" fmla="*/ 10 h 69"/>
                  <a:gd name="T32" fmla="*/ 65 w 68"/>
                  <a:gd name="T33" fmla="*/ 7 h 69"/>
                  <a:gd name="T34" fmla="*/ 52 w 68"/>
                  <a:gd name="T35" fmla="*/ 7 h 69"/>
                  <a:gd name="T36" fmla="*/ 34 w 68"/>
                  <a:gd name="T37" fmla="*/ 0 h 69"/>
                  <a:gd name="T38" fmla="*/ 15 w 68"/>
                  <a:gd name="T39" fmla="*/ 7 h 69"/>
                  <a:gd name="T40" fmla="*/ 3 w 68"/>
                  <a:gd name="T41" fmla="*/ 7 h 69"/>
                  <a:gd name="T42" fmla="*/ 0 w 68"/>
                  <a:gd name="T43" fmla="*/ 10 h 69"/>
                  <a:gd name="T44" fmla="*/ 18 w 68"/>
                  <a:gd name="T45" fmla="*/ 38 h 69"/>
                  <a:gd name="T46" fmla="*/ 29 w 68"/>
                  <a:gd name="T47" fmla="*/ 51 h 69"/>
                  <a:gd name="T48" fmla="*/ 29 w 68"/>
                  <a:gd name="T49" fmla="*/ 56 h 69"/>
                  <a:gd name="T50" fmla="*/ 17 w 68"/>
                  <a:gd name="T51" fmla="*/ 63 h 69"/>
                  <a:gd name="T52" fmla="*/ 34 w 68"/>
                  <a:gd name="T53" fmla="*/ 69 h 69"/>
                  <a:gd name="T54" fmla="*/ 50 w 68"/>
                  <a:gd name="T55" fmla="*/ 63 h 69"/>
                  <a:gd name="T56" fmla="*/ 38 w 68"/>
                  <a:gd name="T57" fmla="*/ 56 h 69"/>
                  <a:gd name="T58" fmla="*/ 38 w 68"/>
                  <a:gd name="T59"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69">
                    <a:moveTo>
                      <a:pt x="5" y="12"/>
                    </a:moveTo>
                    <a:cubicBezTo>
                      <a:pt x="15" y="12"/>
                      <a:pt x="15" y="12"/>
                      <a:pt x="15" y="12"/>
                    </a:cubicBezTo>
                    <a:cubicBezTo>
                      <a:pt x="15" y="21"/>
                      <a:pt x="17" y="28"/>
                      <a:pt x="19" y="32"/>
                    </a:cubicBezTo>
                    <a:cubicBezTo>
                      <a:pt x="12" y="28"/>
                      <a:pt x="6" y="23"/>
                      <a:pt x="5" y="12"/>
                    </a:cubicBezTo>
                    <a:close/>
                    <a:moveTo>
                      <a:pt x="34" y="5"/>
                    </a:moveTo>
                    <a:cubicBezTo>
                      <a:pt x="44" y="5"/>
                      <a:pt x="48" y="9"/>
                      <a:pt x="48" y="11"/>
                    </a:cubicBezTo>
                    <a:cubicBezTo>
                      <a:pt x="48" y="12"/>
                      <a:pt x="44" y="16"/>
                      <a:pt x="34" y="16"/>
                    </a:cubicBezTo>
                    <a:cubicBezTo>
                      <a:pt x="23" y="16"/>
                      <a:pt x="19" y="12"/>
                      <a:pt x="19" y="11"/>
                    </a:cubicBezTo>
                    <a:cubicBezTo>
                      <a:pt x="19" y="9"/>
                      <a:pt x="23" y="5"/>
                      <a:pt x="34" y="5"/>
                    </a:cubicBezTo>
                    <a:close/>
                    <a:moveTo>
                      <a:pt x="49" y="32"/>
                    </a:moveTo>
                    <a:cubicBezTo>
                      <a:pt x="51" y="28"/>
                      <a:pt x="52" y="21"/>
                      <a:pt x="53" y="12"/>
                    </a:cubicBezTo>
                    <a:cubicBezTo>
                      <a:pt x="62" y="12"/>
                      <a:pt x="62" y="12"/>
                      <a:pt x="62" y="12"/>
                    </a:cubicBezTo>
                    <a:cubicBezTo>
                      <a:pt x="61" y="23"/>
                      <a:pt x="55" y="28"/>
                      <a:pt x="49" y="32"/>
                    </a:cubicBezTo>
                    <a:close/>
                    <a:moveTo>
                      <a:pt x="38" y="51"/>
                    </a:moveTo>
                    <a:cubicBezTo>
                      <a:pt x="38" y="46"/>
                      <a:pt x="42" y="43"/>
                      <a:pt x="49" y="38"/>
                    </a:cubicBezTo>
                    <a:cubicBezTo>
                      <a:pt x="57" y="33"/>
                      <a:pt x="68" y="26"/>
                      <a:pt x="68" y="10"/>
                    </a:cubicBezTo>
                    <a:cubicBezTo>
                      <a:pt x="68" y="8"/>
                      <a:pt x="66" y="7"/>
                      <a:pt x="65" y="7"/>
                    </a:cubicBezTo>
                    <a:cubicBezTo>
                      <a:pt x="52" y="7"/>
                      <a:pt x="52" y="7"/>
                      <a:pt x="52" y="7"/>
                    </a:cubicBezTo>
                    <a:cubicBezTo>
                      <a:pt x="50" y="4"/>
                      <a:pt x="45" y="0"/>
                      <a:pt x="34" y="0"/>
                    </a:cubicBezTo>
                    <a:cubicBezTo>
                      <a:pt x="23" y="0"/>
                      <a:pt x="17" y="4"/>
                      <a:pt x="15" y="7"/>
                    </a:cubicBezTo>
                    <a:cubicBezTo>
                      <a:pt x="3" y="7"/>
                      <a:pt x="3" y="7"/>
                      <a:pt x="3" y="7"/>
                    </a:cubicBezTo>
                    <a:cubicBezTo>
                      <a:pt x="1" y="7"/>
                      <a:pt x="0" y="8"/>
                      <a:pt x="0" y="10"/>
                    </a:cubicBezTo>
                    <a:cubicBezTo>
                      <a:pt x="0" y="26"/>
                      <a:pt x="10" y="33"/>
                      <a:pt x="18" y="38"/>
                    </a:cubicBezTo>
                    <a:cubicBezTo>
                      <a:pt x="25" y="43"/>
                      <a:pt x="29" y="46"/>
                      <a:pt x="29" y="51"/>
                    </a:cubicBezTo>
                    <a:cubicBezTo>
                      <a:pt x="29" y="56"/>
                      <a:pt x="29" y="56"/>
                      <a:pt x="29" y="56"/>
                    </a:cubicBezTo>
                    <a:cubicBezTo>
                      <a:pt x="22" y="57"/>
                      <a:pt x="17" y="59"/>
                      <a:pt x="17" y="63"/>
                    </a:cubicBezTo>
                    <a:cubicBezTo>
                      <a:pt x="17" y="66"/>
                      <a:pt x="24" y="69"/>
                      <a:pt x="34" y="69"/>
                    </a:cubicBezTo>
                    <a:cubicBezTo>
                      <a:pt x="43" y="69"/>
                      <a:pt x="50" y="66"/>
                      <a:pt x="50" y="63"/>
                    </a:cubicBezTo>
                    <a:cubicBezTo>
                      <a:pt x="50" y="59"/>
                      <a:pt x="45" y="57"/>
                      <a:pt x="38" y="56"/>
                    </a:cubicBezTo>
                    <a:lnTo>
                      <a:pt x="3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35" name="Freeform 118"/>
              <p:cNvSpPr>
                <a:spLocks noEditPoints="1"/>
              </p:cNvSpPr>
              <p:nvPr/>
            </p:nvSpPr>
            <p:spPr bwMode="auto">
              <a:xfrm>
                <a:off x="3836988" y="2886075"/>
                <a:ext cx="55563" cy="57150"/>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4 h 30"/>
                  <a:gd name="T12" fmla="*/ 4 w 30"/>
                  <a:gd name="T13" fmla="*/ 15 h 30"/>
                  <a:gd name="T14" fmla="*/ 15 w 30"/>
                  <a:gd name="T15" fmla="*/ 26 h 30"/>
                  <a:gd name="T16" fmla="*/ 25 w 30"/>
                  <a:gd name="T17" fmla="*/ 15 h 30"/>
                  <a:gd name="T18" fmla="*/ 15 w 30"/>
                  <a:gd name="T19" fmla="*/ 4 h 30"/>
                  <a:gd name="T20" fmla="*/ 17 w 30"/>
                  <a:gd name="T21" fmla="*/ 17 h 30"/>
                  <a:gd name="T22" fmla="*/ 17 w 30"/>
                  <a:gd name="T23" fmla="*/ 17 h 30"/>
                  <a:gd name="T24" fmla="*/ 10 w 30"/>
                  <a:gd name="T25" fmla="*/ 17 h 30"/>
                  <a:gd name="T26" fmla="*/ 10 w 30"/>
                  <a:gd name="T27" fmla="*/ 17 h 30"/>
                  <a:gd name="T28" fmla="*/ 10 w 30"/>
                  <a:gd name="T29" fmla="*/ 16 h 30"/>
                  <a:gd name="T30" fmla="*/ 10 w 30"/>
                  <a:gd name="T31" fmla="*/ 15 h 30"/>
                  <a:gd name="T32" fmla="*/ 15 w 30"/>
                  <a:gd name="T33" fmla="*/ 15 h 30"/>
                  <a:gd name="T34" fmla="*/ 15 w 30"/>
                  <a:gd name="T35" fmla="*/ 8 h 30"/>
                  <a:gd name="T36" fmla="*/ 15 w 30"/>
                  <a:gd name="T37" fmla="*/ 7 h 30"/>
                  <a:gd name="T38" fmla="*/ 17 w 30"/>
                  <a:gd name="T39" fmla="*/ 7 h 30"/>
                  <a:gd name="T40" fmla="*/ 17 w 30"/>
                  <a:gd name="T41" fmla="*/ 8 h 30"/>
                  <a:gd name="T42" fmla="*/ 17 w 30"/>
                  <a:gd name="T43"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4"/>
                    </a:moveTo>
                    <a:cubicBezTo>
                      <a:pt x="9" y="4"/>
                      <a:pt x="4" y="9"/>
                      <a:pt x="4" y="15"/>
                    </a:cubicBezTo>
                    <a:cubicBezTo>
                      <a:pt x="4" y="21"/>
                      <a:pt x="9" y="26"/>
                      <a:pt x="15" y="26"/>
                    </a:cubicBezTo>
                    <a:cubicBezTo>
                      <a:pt x="21" y="26"/>
                      <a:pt x="25" y="21"/>
                      <a:pt x="25" y="15"/>
                    </a:cubicBezTo>
                    <a:cubicBezTo>
                      <a:pt x="25" y="9"/>
                      <a:pt x="21" y="4"/>
                      <a:pt x="15" y="4"/>
                    </a:cubicBezTo>
                    <a:close/>
                    <a:moveTo>
                      <a:pt x="17" y="17"/>
                    </a:moveTo>
                    <a:cubicBezTo>
                      <a:pt x="17" y="17"/>
                      <a:pt x="17" y="17"/>
                      <a:pt x="17" y="17"/>
                    </a:cubicBezTo>
                    <a:cubicBezTo>
                      <a:pt x="10" y="17"/>
                      <a:pt x="10" y="17"/>
                      <a:pt x="10" y="17"/>
                    </a:cubicBezTo>
                    <a:cubicBezTo>
                      <a:pt x="10" y="17"/>
                      <a:pt x="10" y="17"/>
                      <a:pt x="10" y="17"/>
                    </a:cubicBezTo>
                    <a:cubicBezTo>
                      <a:pt x="10" y="16"/>
                      <a:pt x="10" y="16"/>
                      <a:pt x="10" y="16"/>
                    </a:cubicBezTo>
                    <a:cubicBezTo>
                      <a:pt x="10" y="15"/>
                      <a:pt x="10" y="15"/>
                      <a:pt x="10" y="15"/>
                    </a:cubicBezTo>
                    <a:cubicBezTo>
                      <a:pt x="15" y="15"/>
                      <a:pt x="15" y="15"/>
                      <a:pt x="15" y="15"/>
                    </a:cubicBezTo>
                    <a:cubicBezTo>
                      <a:pt x="15" y="8"/>
                      <a:pt x="15" y="8"/>
                      <a:pt x="15" y="8"/>
                    </a:cubicBezTo>
                    <a:cubicBezTo>
                      <a:pt x="15" y="7"/>
                      <a:pt x="15" y="7"/>
                      <a:pt x="15" y="7"/>
                    </a:cubicBezTo>
                    <a:cubicBezTo>
                      <a:pt x="17" y="7"/>
                      <a:pt x="17" y="7"/>
                      <a:pt x="17" y="7"/>
                    </a:cubicBezTo>
                    <a:cubicBezTo>
                      <a:pt x="17" y="8"/>
                      <a:pt x="17" y="8"/>
                      <a:pt x="17" y="8"/>
                    </a:cubicBezTo>
                    <a:lnTo>
                      <a:pt x="1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36" name="Freeform 121"/>
              <p:cNvSpPr>
                <a:spLocks/>
              </p:cNvSpPr>
              <p:nvPr/>
            </p:nvSpPr>
            <p:spPr bwMode="auto">
              <a:xfrm>
                <a:off x="5033963" y="3219450"/>
                <a:ext cx="131763" cy="131763"/>
              </a:xfrm>
              <a:custGeom>
                <a:avLst/>
                <a:gdLst>
                  <a:gd name="T0" fmla="*/ 69 w 70"/>
                  <a:gd name="T1" fmla="*/ 64 h 70"/>
                  <a:gd name="T2" fmla="*/ 64 w 70"/>
                  <a:gd name="T3" fmla="*/ 69 h 70"/>
                  <a:gd name="T4" fmla="*/ 61 w 70"/>
                  <a:gd name="T5" fmla="*/ 70 h 70"/>
                  <a:gd name="T6" fmla="*/ 57 w 70"/>
                  <a:gd name="T7" fmla="*/ 69 h 70"/>
                  <a:gd name="T8" fmla="*/ 42 w 70"/>
                  <a:gd name="T9" fmla="*/ 54 h 70"/>
                  <a:gd name="T10" fmla="*/ 41 w 70"/>
                  <a:gd name="T11" fmla="*/ 50 h 70"/>
                  <a:gd name="T12" fmla="*/ 42 w 70"/>
                  <a:gd name="T13" fmla="*/ 46 h 70"/>
                  <a:gd name="T14" fmla="*/ 32 w 70"/>
                  <a:gd name="T15" fmla="*/ 36 h 70"/>
                  <a:gd name="T16" fmla="*/ 27 w 70"/>
                  <a:gd name="T17" fmla="*/ 41 h 70"/>
                  <a:gd name="T18" fmla="*/ 26 w 70"/>
                  <a:gd name="T19" fmla="*/ 42 h 70"/>
                  <a:gd name="T20" fmla="*/ 24 w 70"/>
                  <a:gd name="T21" fmla="*/ 41 h 70"/>
                  <a:gd name="T22" fmla="*/ 27 w 70"/>
                  <a:gd name="T23" fmla="*/ 45 h 70"/>
                  <a:gd name="T24" fmla="*/ 25 w 70"/>
                  <a:gd name="T25" fmla="*/ 48 h 70"/>
                  <a:gd name="T26" fmla="*/ 20 w 70"/>
                  <a:gd name="T27" fmla="*/ 51 h 70"/>
                  <a:gd name="T28" fmla="*/ 18 w 70"/>
                  <a:gd name="T29" fmla="*/ 50 h 70"/>
                  <a:gd name="T30" fmla="*/ 1 w 70"/>
                  <a:gd name="T31" fmla="*/ 34 h 70"/>
                  <a:gd name="T32" fmla="*/ 0 w 70"/>
                  <a:gd name="T33" fmla="*/ 31 h 70"/>
                  <a:gd name="T34" fmla="*/ 3 w 70"/>
                  <a:gd name="T35" fmla="*/ 26 h 70"/>
                  <a:gd name="T36" fmla="*/ 6 w 70"/>
                  <a:gd name="T37" fmla="*/ 25 h 70"/>
                  <a:gd name="T38" fmla="*/ 10 w 70"/>
                  <a:gd name="T39" fmla="*/ 27 h 70"/>
                  <a:gd name="T40" fmla="*/ 10 w 70"/>
                  <a:gd name="T41" fmla="*/ 26 h 70"/>
                  <a:gd name="T42" fmla="*/ 10 w 70"/>
                  <a:gd name="T43" fmla="*/ 24 h 70"/>
                  <a:gd name="T44" fmla="*/ 24 w 70"/>
                  <a:gd name="T45" fmla="*/ 10 h 70"/>
                  <a:gd name="T46" fmla="*/ 26 w 70"/>
                  <a:gd name="T47" fmla="*/ 10 h 70"/>
                  <a:gd name="T48" fmla="*/ 27 w 70"/>
                  <a:gd name="T49" fmla="*/ 10 h 70"/>
                  <a:gd name="T50" fmla="*/ 25 w 70"/>
                  <a:gd name="T51" fmla="*/ 6 h 70"/>
                  <a:gd name="T52" fmla="*/ 26 w 70"/>
                  <a:gd name="T53" fmla="*/ 3 h 70"/>
                  <a:gd name="T54" fmla="*/ 31 w 70"/>
                  <a:gd name="T55" fmla="*/ 0 h 70"/>
                  <a:gd name="T56" fmla="*/ 34 w 70"/>
                  <a:gd name="T57" fmla="*/ 1 h 70"/>
                  <a:gd name="T58" fmla="*/ 50 w 70"/>
                  <a:gd name="T59" fmla="*/ 18 h 70"/>
                  <a:gd name="T60" fmla="*/ 51 w 70"/>
                  <a:gd name="T61" fmla="*/ 20 h 70"/>
                  <a:gd name="T62" fmla="*/ 48 w 70"/>
                  <a:gd name="T63" fmla="*/ 25 h 70"/>
                  <a:gd name="T64" fmla="*/ 45 w 70"/>
                  <a:gd name="T65" fmla="*/ 27 h 70"/>
                  <a:gd name="T66" fmla="*/ 41 w 70"/>
                  <a:gd name="T67" fmla="*/ 24 h 70"/>
                  <a:gd name="T68" fmla="*/ 42 w 70"/>
                  <a:gd name="T69" fmla="*/ 26 h 70"/>
                  <a:gd name="T70" fmla="*/ 41 w 70"/>
                  <a:gd name="T71" fmla="*/ 27 h 70"/>
                  <a:gd name="T72" fmla="*/ 36 w 70"/>
                  <a:gd name="T73" fmla="*/ 32 h 70"/>
                  <a:gd name="T74" fmla="*/ 46 w 70"/>
                  <a:gd name="T75" fmla="*/ 42 h 70"/>
                  <a:gd name="T76" fmla="*/ 50 w 70"/>
                  <a:gd name="T77" fmla="*/ 41 h 70"/>
                  <a:gd name="T78" fmla="*/ 54 w 70"/>
                  <a:gd name="T79" fmla="*/ 42 h 70"/>
                  <a:gd name="T80" fmla="*/ 69 w 70"/>
                  <a:gd name="T81" fmla="*/ 57 h 70"/>
                  <a:gd name="T82" fmla="*/ 70 w 70"/>
                  <a:gd name="T83" fmla="*/ 61 h 70"/>
                  <a:gd name="T84" fmla="*/ 69 w 70"/>
                  <a:gd name="T85"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70">
                    <a:moveTo>
                      <a:pt x="69" y="64"/>
                    </a:moveTo>
                    <a:cubicBezTo>
                      <a:pt x="64" y="69"/>
                      <a:pt x="64" y="69"/>
                      <a:pt x="64" y="69"/>
                    </a:cubicBezTo>
                    <a:cubicBezTo>
                      <a:pt x="63" y="69"/>
                      <a:pt x="62" y="70"/>
                      <a:pt x="61" y="70"/>
                    </a:cubicBezTo>
                    <a:cubicBezTo>
                      <a:pt x="59" y="70"/>
                      <a:pt x="58" y="69"/>
                      <a:pt x="57" y="69"/>
                    </a:cubicBezTo>
                    <a:cubicBezTo>
                      <a:pt x="42" y="54"/>
                      <a:pt x="42" y="54"/>
                      <a:pt x="42" y="54"/>
                    </a:cubicBezTo>
                    <a:cubicBezTo>
                      <a:pt x="41" y="53"/>
                      <a:pt x="41" y="52"/>
                      <a:pt x="41" y="50"/>
                    </a:cubicBezTo>
                    <a:cubicBezTo>
                      <a:pt x="41" y="49"/>
                      <a:pt x="41" y="47"/>
                      <a:pt x="42" y="46"/>
                    </a:cubicBezTo>
                    <a:cubicBezTo>
                      <a:pt x="32" y="36"/>
                      <a:pt x="32" y="36"/>
                      <a:pt x="32" y="36"/>
                    </a:cubicBezTo>
                    <a:cubicBezTo>
                      <a:pt x="27" y="41"/>
                      <a:pt x="27" y="41"/>
                      <a:pt x="27" y="41"/>
                    </a:cubicBezTo>
                    <a:cubicBezTo>
                      <a:pt x="27" y="41"/>
                      <a:pt x="26" y="42"/>
                      <a:pt x="26" y="42"/>
                    </a:cubicBezTo>
                    <a:cubicBezTo>
                      <a:pt x="25" y="42"/>
                      <a:pt x="25" y="41"/>
                      <a:pt x="24" y="41"/>
                    </a:cubicBezTo>
                    <a:cubicBezTo>
                      <a:pt x="25" y="42"/>
                      <a:pt x="27" y="43"/>
                      <a:pt x="27" y="45"/>
                    </a:cubicBezTo>
                    <a:cubicBezTo>
                      <a:pt x="27" y="46"/>
                      <a:pt x="26" y="47"/>
                      <a:pt x="25" y="48"/>
                    </a:cubicBezTo>
                    <a:cubicBezTo>
                      <a:pt x="24" y="49"/>
                      <a:pt x="23" y="51"/>
                      <a:pt x="20" y="51"/>
                    </a:cubicBezTo>
                    <a:cubicBezTo>
                      <a:pt x="19" y="51"/>
                      <a:pt x="18" y="51"/>
                      <a:pt x="18" y="50"/>
                    </a:cubicBezTo>
                    <a:cubicBezTo>
                      <a:pt x="1" y="34"/>
                      <a:pt x="1" y="34"/>
                      <a:pt x="1" y="34"/>
                    </a:cubicBezTo>
                    <a:cubicBezTo>
                      <a:pt x="0" y="33"/>
                      <a:pt x="0" y="32"/>
                      <a:pt x="0" y="31"/>
                    </a:cubicBezTo>
                    <a:cubicBezTo>
                      <a:pt x="0" y="29"/>
                      <a:pt x="2" y="27"/>
                      <a:pt x="3" y="26"/>
                    </a:cubicBezTo>
                    <a:cubicBezTo>
                      <a:pt x="4" y="25"/>
                      <a:pt x="5" y="25"/>
                      <a:pt x="6" y="25"/>
                    </a:cubicBezTo>
                    <a:cubicBezTo>
                      <a:pt x="8" y="25"/>
                      <a:pt x="9" y="26"/>
                      <a:pt x="10" y="27"/>
                    </a:cubicBezTo>
                    <a:cubicBezTo>
                      <a:pt x="10" y="27"/>
                      <a:pt x="10" y="26"/>
                      <a:pt x="10" y="26"/>
                    </a:cubicBezTo>
                    <a:cubicBezTo>
                      <a:pt x="10" y="25"/>
                      <a:pt x="10" y="25"/>
                      <a:pt x="10" y="24"/>
                    </a:cubicBezTo>
                    <a:cubicBezTo>
                      <a:pt x="24" y="10"/>
                      <a:pt x="24" y="10"/>
                      <a:pt x="24" y="10"/>
                    </a:cubicBezTo>
                    <a:cubicBezTo>
                      <a:pt x="25" y="10"/>
                      <a:pt x="25" y="10"/>
                      <a:pt x="26" y="10"/>
                    </a:cubicBezTo>
                    <a:cubicBezTo>
                      <a:pt x="26" y="10"/>
                      <a:pt x="27" y="10"/>
                      <a:pt x="27" y="10"/>
                    </a:cubicBezTo>
                    <a:cubicBezTo>
                      <a:pt x="26" y="9"/>
                      <a:pt x="25" y="8"/>
                      <a:pt x="25" y="6"/>
                    </a:cubicBezTo>
                    <a:cubicBezTo>
                      <a:pt x="25" y="5"/>
                      <a:pt x="25" y="4"/>
                      <a:pt x="26" y="3"/>
                    </a:cubicBezTo>
                    <a:cubicBezTo>
                      <a:pt x="27" y="2"/>
                      <a:pt x="29" y="0"/>
                      <a:pt x="31" y="0"/>
                    </a:cubicBezTo>
                    <a:cubicBezTo>
                      <a:pt x="32" y="0"/>
                      <a:pt x="33" y="0"/>
                      <a:pt x="34" y="1"/>
                    </a:cubicBezTo>
                    <a:cubicBezTo>
                      <a:pt x="50" y="18"/>
                      <a:pt x="50" y="18"/>
                      <a:pt x="50" y="18"/>
                    </a:cubicBezTo>
                    <a:cubicBezTo>
                      <a:pt x="51" y="18"/>
                      <a:pt x="51" y="19"/>
                      <a:pt x="51" y="20"/>
                    </a:cubicBezTo>
                    <a:cubicBezTo>
                      <a:pt x="51" y="23"/>
                      <a:pt x="49" y="24"/>
                      <a:pt x="48" y="25"/>
                    </a:cubicBezTo>
                    <a:cubicBezTo>
                      <a:pt x="47" y="26"/>
                      <a:pt x="46" y="27"/>
                      <a:pt x="45" y="27"/>
                    </a:cubicBezTo>
                    <a:cubicBezTo>
                      <a:pt x="43" y="27"/>
                      <a:pt x="42" y="25"/>
                      <a:pt x="41" y="24"/>
                    </a:cubicBezTo>
                    <a:cubicBezTo>
                      <a:pt x="41" y="25"/>
                      <a:pt x="42" y="25"/>
                      <a:pt x="42" y="26"/>
                    </a:cubicBezTo>
                    <a:cubicBezTo>
                      <a:pt x="42" y="26"/>
                      <a:pt x="41" y="27"/>
                      <a:pt x="41" y="27"/>
                    </a:cubicBezTo>
                    <a:cubicBezTo>
                      <a:pt x="36" y="32"/>
                      <a:pt x="36" y="32"/>
                      <a:pt x="36" y="32"/>
                    </a:cubicBezTo>
                    <a:cubicBezTo>
                      <a:pt x="46" y="42"/>
                      <a:pt x="46" y="42"/>
                      <a:pt x="46" y="42"/>
                    </a:cubicBezTo>
                    <a:cubicBezTo>
                      <a:pt x="47" y="41"/>
                      <a:pt x="49" y="41"/>
                      <a:pt x="50" y="41"/>
                    </a:cubicBezTo>
                    <a:cubicBezTo>
                      <a:pt x="52" y="41"/>
                      <a:pt x="53" y="41"/>
                      <a:pt x="54" y="42"/>
                    </a:cubicBezTo>
                    <a:cubicBezTo>
                      <a:pt x="69" y="57"/>
                      <a:pt x="69" y="57"/>
                      <a:pt x="69" y="57"/>
                    </a:cubicBezTo>
                    <a:cubicBezTo>
                      <a:pt x="69" y="58"/>
                      <a:pt x="70" y="59"/>
                      <a:pt x="70" y="61"/>
                    </a:cubicBezTo>
                    <a:cubicBezTo>
                      <a:pt x="70" y="62"/>
                      <a:pt x="69" y="63"/>
                      <a:pt x="6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37" name="Freeform 122"/>
              <p:cNvSpPr>
                <a:spLocks noEditPoints="1"/>
              </p:cNvSpPr>
              <p:nvPr/>
            </p:nvSpPr>
            <p:spPr bwMode="auto">
              <a:xfrm>
                <a:off x="3943351" y="3303588"/>
                <a:ext cx="77788" cy="76200"/>
              </a:xfrm>
              <a:custGeom>
                <a:avLst/>
                <a:gdLst>
                  <a:gd name="T0" fmla="*/ 40 w 41"/>
                  <a:gd name="T1" fmla="*/ 8 h 40"/>
                  <a:gd name="T2" fmla="*/ 8 w 41"/>
                  <a:gd name="T3" fmla="*/ 40 h 40"/>
                  <a:gd name="T4" fmla="*/ 7 w 41"/>
                  <a:gd name="T5" fmla="*/ 40 h 40"/>
                  <a:gd name="T6" fmla="*/ 6 w 41"/>
                  <a:gd name="T7" fmla="*/ 40 h 40"/>
                  <a:gd name="T8" fmla="*/ 1 w 41"/>
                  <a:gd name="T9" fmla="*/ 35 h 40"/>
                  <a:gd name="T10" fmla="*/ 0 w 41"/>
                  <a:gd name="T11" fmla="*/ 34 h 40"/>
                  <a:gd name="T12" fmla="*/ 1 w 41"/>
                  <a:gd name="T13" fmla="*/ 33 h 40"/>
                  <a:gd name="T14" fmla="*/ 33 w 41"/>
                  <a:gd name="T15" fmla="*/ 1 h 40"/>
                  <a:gd name="T16" fmla="*/ 34 w 41"/>
                  <a:gd name="T17" fmla="*/ 0 h 40"/>
                  <a:gd name="T18" fmla="*/ 35 w 41"/>
                  <a:gd name="T19" fmla="*/ 1 h 40"/>
                  <a:gd name="T20" fmla="*/ 40 w 41"/>
                  <a:gd name="T21" fmla="*/ 6 h 40"/>
                  <a:gd name="T22" fmla="*/ 40 w 41"/>
                  <a:gd name="T23" fmla="*/ 7 h 40"/>
                  <a:gd name="T24" fmla="*/ 40 w 41"/>
                  <a:gd name="T25" fmla="*/ 8 h 40"/>
                  <a:gd name="T26" fmla="*/ 9 w 41"/>
                  <a:gd name="T27" fmla="*/ 3 h 40"/>
                  <a:gd name="T28" fmla="*/ 7 w 41"/>
                  <a:gd name="T29" fmla="*/ 3 h 40"/>
                  <a:gd name="T30" fmla="*/ 6 w 41"/>
                  <a:gd name="T31" fmla="*/ 6 h 40"/>
                  <a:gd name="T32" fmla="*/ 5 w 41"/>
                  <a:gd name="T33" fmla="*/ 3 h 40"/>
                  <a:gd name="T34" fmla="*/ 3 w 41"/>
                  <a:gd name="T35" fmla="*/ 3 h 40"/>
                  <a:gd name="T36" fmla="*/ 5 w 41"/>
                  <a:gd name="T37" fmla="*/ 2 h 40"/>
                  <a:gd name="T38" fmla="*/ 6 w 41"/>
                  <a:gd name="T39" fmla="*/ 0 h 40"/>
                  <a:gd name="T40" fmla="*/ 7 w 41"/>
                  <a:gd name="T41" fmla="*/ 2 h 40"/>
                  <a:gd name="T42" fmla="*/ 9 w 41"/>
                  <a:gd name="T43" fmla="*/ 3 h 40"/>
                  <a:gd name="T44" fmla="*/ 20 w 41"/>
                  <a:gd name="T45" fmla="*/ 7 h 40"/>
                  <a:gd name="T46" fmla="*/ 15 w 41"/>
                  <a:gd name="T47" fmla="*/ 9 h 40"/>
                  <a:gd name="T48" fmla="*/ 14 w 41"/>
                  <a:gd name="T49" fmla="*/ 14 h 40"/>
                  <a:gd name="T50" fmla="*/ 12 w 41"/>
                  <a:gd name="T51" fmla="*/ 9 h 40"/>
                  <a:gd name="T52" fmla="*/ 7 w 41"/>
                  <a:gd name="T53" fmla="*/ 7 h 40"/>
                  <a:gd name="T54" fmla="*/ 12 w 41"/>
                  <a:gd name="T55" fmla="*/ 6 h 40"/>
                  <a:gd name="T56" fmla="*/ 14 w 41"/>
                  <a:gd name="T57" fmla="*/ 1 h 40"/>
                  <a:gd name="T58" fmla="*/ 15 w 41"/>
                  <a:gd name="T59" fmla="*/ 6 h 40"/>
                  <a:gd name="T60" fmla="*/ 20 w 41"/>
                  <a:gd name="T61" fmla="*/ 7 h 40"/>
                  <a:gd name="T62" fmla="*/ 25 w 41"/>
                  <a:gd name="T63" fmla="*/ 3 h 40"/>
                  <a:gd name="T64" fmla="*/ 23 w 41"/>
                  <a:gd name="T65" fmla="*/ 3 h 40"/>
                  <a:gd name="T66" fmla="*/ 22 w 41"/>
                  <a:gd name="T67" fmla="*/ 6 h 40"/>
                  <a:gd name="T68" fmla="*/ 21 w 41"/>
                  <a:gd name="T69" fmla="*/ 3 h 40"/>
                  <a:gd name="T70" fmla="*/ 19 w 41"/>
                  <a:gd name="T71" fmla="*/ 3 h 40"/>
                  <a:gd name="T72" fmla="*/ 21 w 41"/>
                  <a:gd name="T73" fmla="*/ 2 h 40"/>
                  <a:gd name="T74" fmla="*/ 22 w 41"/>
                  <a:gd name="T75" fmla="*/ 0 h 40"/>
                  <a:gd name="T76" fmla="*/ 23 w 41"/>
                  <a:gd name="T77" fmla="*/ 2 h 40"/>
                  <a:gd name="T78" fmla="*/ 25 w 41"/>
                  <a:gd name="T79" fmla="*/ 3 h 40"/>
                  <a:gd name="T80" fmla="*/ 36 w 41"/>
                  <a:gd name="T81" fmla="*/ 7 h 40"/>
                  <a:gd name="T82" fmla="*/ 34 w 41"/>
                  <a:gd name="T83" fmla="*/ 4 h 40"/>
                  <a:gd name="T84" fmla="*/ 26 w 41"/>
                  <a:gd name="T85" fmla="*/ 11 h 40"/>
                  <a:gd name="T86" fmla="*/ 29 w 41"/>
                  <a:gd name="T87" fmla="*/ 14 h 40"/>
                  <a:gd name="T88" fmla="*/ 36 w 41"/>
                  <a:gd name="T89" fmla="*/ 7 h 40"/>
                  <a:gd name="T90" fmla="*/ 41 w 41"/>
                  <a:gd name="T91" fmla="*/ 19 h 40"/>
                  <a:gd name="T92" fmla="*/ 38 w 41"/>
                  <a:gd name="T93" fmla="*/ 19 h 40"/>
                  <a:gd name="T94" fmla="*/ 38 w 41"/>
                  <a:gd name="T95" fmla="*/ 22 h 40"/>
                  <a:gd name="T96" fmla="*/ 37 w 41"/>
                  <a:gd name="T97" fmla="*/ 19 h 40"/>
                  <a:gd name="T98" fmla="*/ 34 w 41"/>
                  <a:gd name="T99" fmla="*/ 19 h 40"/>
                  <a:gd name="T100" fmla="*/ 37 w 41"/>
                  <a:gd name="T101" fmla="*/ 18 h 40"/>
                  <a:gd name="T102" fmla="*/ 38 w 41"/>
                  <a:gd name="T103" fmla="*/ 15 h 40"/>
                  <a:gd name="T104" fmla="*/ 38 w 41"/>
                  <a:gd name="T105" fmla="*/ 18 h 40"/>
                  <a:gd name="T106" fmla="*/ 41 w 41"/>
                  <a:gd name="T107"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40">
                    <a:moveTo>
                      <a:pt x="40" y="8"/>
                    </a:moveTo>
                    <a:cubicBezTo>
                      <a:pt x="8" y="40"/>
                      <a:pt x="8" y="40"/>
                      <a:pt x="8" y="40"/>
                    </a:cubicBezTo>
                    <a:cubicBezTo>
                      <a:pt x="8" y="40"/>
                      <a:pt x="7" y="40"/>
                      <a:pt x="7" y="40"/>
                    </a:cubicBezTo>
                    <a:cubicBezTo>
                      <a:pt x="6" y="40"/>
                      <a:pt x="6" y="40"/>
                      <a:pt x="6" y="40"/>
                    </a:cubicBezTo>
                    <a:cubicBezTo>
                      <a:pt x="1" y="35"/>
                      <a:pt x="1" y="35"/>
                      <a:pt x="1" y="35"/>
                    </a:cubicBezTo>
                    <a:cubicBezTo>
                      <a:pt x="0" y="35"/>
                      <a:pt x="0" y="34"/>
                      <a:pt x="0" y="34"/>
                    </a:cubicBezTo>
                    <a:cubicBezTo>
                      <a:pt x="0" y="33"/>
                      <a:pt x="0" y="33"/>
                      <a:pt x="1" y="33"/>
                    </a:cubicBezTo>
                    <a:cubicBezTo>
                      <a:pt x="33" y="1"/>
                      <a:pt x="33" y="1"/>
                      <a:pt x="33" y="1"/>
                    </a:cubicBezTo>
                    <a:cubicBezTo>
                      <a:pt x="33" y="0"/>
                      <a:pt x="33" y="0"/>
                      <a:pt x="34" y="0"/>
                    </a:cubicBezTo>
                    <a:cubicBezTo>
                      <a:pt x="34" y="0"/>
                      <a:pt x="34" y="0"/>
                      <a:pt x="35" y="1"/>
                    </a:cubicBezTo>
                    <a:cubicBezTo>
                      <a:pt x="40" y="6"/>
                      <a:pt x="40" y="6"/>
                      <a:pt x="40" y="6"/>
                    </a:cubicBezTo>
                    <a:cubicBezTo>
                      <a:pt x="40" y="6"/>
                      <a:pt x="40" y="6"/>
                      <a:pt x="40" y="7"/>
                    </a:cubicBezTo>
                    <a:cubicBezTo>
                      <a:pt x="40" y="7"/>
                      <a:pt x="40" y="8"/>
                      <a:pt x="40" y="8"/>
                    </a:cubicBezTo>
                    <a:close/>
                    <a:moveTo>
                      <a:pt x="9" y="3"/>
                    </a:moveTo>
                    <a:cubicBezTo>
                      <a:pt x="7" y="3"/>
                      <a:pt x="7" y="3"/>
                      <a:pt x="7" y="3"/>
                    </a:cubicBezTo>
                    <a:cubicBezTo>
                      <a:pt x="6" y="6"/>
                      <a:pt x="6" y="6"/>
                      <a:pt x="6" y="6"/>
                    </a:cubicBezTo>
                    <a:cubicBezTo>
                      <a:pt x="5" y="3"/>
                      <a:pt x="5" y="3"/>
                      <a:pt x="5" y="3"/>
                    </a:cubicBezTo>
                    <a:cubicBezTo>
                      <a:pt x="3" y="3"/>
                      <a:pt x="3" y="3"/>
                      <a:pt x="3" y="3"/>
                    </a:cubicBezTo>
                    <a:cubicBezTo>
                      <a:pt x="5" y="2"/>
                      <a:pt x="5" y="2"/>
                      <a:pt x="5" y="2"/>
                    </a:cubicBezTo>
                    <a:cubicBezTo>
                      <a:pt x="6" y="0"/>
                      <a:pt x="6" y="0"/>
                      <a:pt x="6" y="0"/>
                    </a:cubicBezTo>
                    <a:cubicBezTo>
                      <a:pt x="7" y="2"/>
                      <a:pt x="7" y="2"/>
                      <a:pt x="7" y="2"/>
                    </a:cubicBezTo>
                    <a:lnTo>
                      <a:pt x="9" y="3"/>
                    </a:lnTo>
                    <a:close/>
                    <a:moveTo>
                      <a:pt x="20" y="7"/>
                    </a:moveTo>
                    <a:cubicBezTo>
                      <a:pt x="15" y="9"/>
                      <a:pt x="15" y="9"/>
                      <a:pt x="15" y="9"/>
                    </a:cubicBezTo>
                    <a:cubicBezTo>
                      <a:pt x="14" y="14"/>
                      <a:pt x="14" y="14"/>
                      <a:pt x="14" y="14"/>
                    </a:cubicBezTo>
                    <a:cubicBezTo>
                      <a:pt x="12" y="9"/>
                      <a:pt x="12" y="9"/>
                      <a:pt x="12" y="9"/>
                    </a:cubicBezTo>
                    <a:cubicBezTo>
                      <a:pt x="7" y="7"/>
                      <a:pt x="7" y="7"/>
                      <a:pt x="7" y="7"/>
                    </a:cubicBezTo>
                    <a:cubicBezTo>
                      <a:pt x="12" y="6"/>
                      <a:pt x="12" y="6"/>
                      <a:pt x="12" y="6"/>
                    </a:cubicBezTo>
                    <a:cubicBezTo>
                      <a:pt x="14" y="1"/>
                      <a:pt x="14" y="1"/>
                      <a:pt x="14" y="1"/>
                    </a:cubicBezTo>
                    <a:cubicBezTo>
                      <a:pt x="15" y="6"/>
                      <a:pt x="15" y="6"/>
                      <a:pt x="15" y="6"/>
                    </a:cubicBezTo>
                    <a:lnTo>
                      <a:pt x="20" y="7"/>
                    </a:lnTo>
                    <a:close/>
                    <a:moveTo>
                      <a:pt x="25" y="3"/>
                    </a:moveTo>
                    <a:cubicBezTo>
                      <a:pt x="23" y="3"/>
                      <a:pt x="23" y="3"/>
                      <a:pt x="23" y="3"/>
                    </a:cubicBezTo>
                    <a:cubicBezTo>
                      <a:pt x="22" y="6"/>
                      <a:pt x="22" y="6"/>
                      <a:pt x="22" y="6"/>
                    </a:cubicBezTo>
                    <a:cubicBezTo>
                      <a:pt x="21" y="3"/>
                      <a:pt x="21" y="3"/>
                      <a:pt x="21" y="3"/>
                    </a:cubicBezTo>
                    <a:cubicBezTo>
                      <a:pt x="19" y="3"/>
                      <a:pt x="19" y="3"/>
                      <a:pt x="19" y="3"/>
                    </a:cubicBezTo>
                    <a:cubicBezTo>
                      <a:pt x="21" y="2"/>
                      <a:pt x="21" y="2"/>
                      <a:pt x="21" y="2"/>
                    </a:cubicBezTo>
                    <a:cubicBezTo>
                      <a:pt x="22" y="0"/>
                      <a:pt x="22" y="0"/>
                      <a:pt x="22" y="0"/>
                    </a:cubicBezTo>
                    <a:cubicBezTo>
                      <a:pt x="23" y="2"/>
                      <a:pt x="23" y="2"/>
                      <a:pt x="23" y="2"/>
                    </a:cubicBezTo>
                    <a:lnTo>
                      <a:pt x="25" y="3"/>
                    </a:lnTo>
                    <a:close/>
                    <a:moveTo>
                      <a:pt x="36" y="7"/>
                    </a:moveTo>
                    <a:cubicBezTo>
                      <a:pt x="34" y="4"/>
                      <a:pt x="34" y="4"/>
                      <a:pt x="34" y="4"/>
                    </a:cubicBezTo>
                    <a:cubicBezTo>
                      <a:pt x="26" y="11"/>
                      <a:pt x="26" y="11"/>
                      <a:pt x="26" y="11"/>
                    </a:cubicBezTo>
                    <a:cubicBezTo>
                      <a:pt x="29" y="14"/>
                      <a:pt x="29" y="14"/>
                      <a:pt x="29" y="14"/>
                    </a:cubicBezTo>
                    <a:lnTo>
                      <a:pt x="36" y="7"/>
                    </a:lnTo>
                    <a:close/>
                    <a:moveTo>
                      <a:pt x="41" y="19"/>
                    </a:moveTo>
                    <a:cubicBezTo>
                      <a:pt x="38" y="19"/>
                      <a:pt x="38" y="19"/>
                      <a:pt x="38" y="19"/>
                    </a:cubicBezTo>
                    <a:cubicBezTo>
                      <a:pt x="38" y="22"/>
                      <a:pt x="38" y="22"/>
                      <a:pt x="38" y="22"/>
                    </a:cubicBezTo>
                    <a:cubicBezTo>
                      <a:pt x="37" y="19"/>
                      <a:pt x="37" y="19"/>
                      <a:pt x="37" y="19"/>
                    </a:cubicBezTo>
                    <a:cubicBezTo>
                      <a:pt x="34" y="19"/>
                      <a:pt x="34" y="19"/>
                      <a:pt x="34" y="19"/>
                    </a:cubicBezTo>
                    <a:cubicBezTo>
                      <a:pt x="37" y="18"/>
                      <a:pt x="37" y="18"/>
                      <a:pt x="37" y="18"/>
                    </a:cubicBezTo>
                    <a:cubicBezTo>
                      <a:pt x="38" y="15"/>
                      <a:pt x="38" y="15"/>
                      <a:pt x="38" y="15"/>
                    </a:cubicBezTo>
                    <a:cubicBezTo>
                      <a:pt x="38" y="18"/>
                      <a:pt x="38" y="18"/>
                      <a:pt x="38" y="18"/>
                    </a:cubicBezTo>
                    <a:lnTo>
                      <a:pt x="4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38" name="Freeform 125"/>
              <p:cNvSpPr>
                <a:spLocks noEditPoints="1"/>
              </p:cNvSpPr>
              <p:nvPr/>
            </p:nvSpPr>
            <p:spPr bwMode="auto">
              <a:xfrm>
                <a:off x="4697413" y="3522663"/>
                <a:ext cx="122238" cy="106363"/>
              </a:xfrm>
              <a:custGeom>
                <a:avLst/>
                <a:gdLst>
                  <a:gd name="T0" fmla="*/ 65 w 65"/>
                  <a:gd name="T1" fmla="*/ 34 h 57"/>
                  <a:gd name="T2" fmla="*/ 64 w 65"/>
                  <a:gd name="T3" fmla="*/ 35 h 57"/>
                  <a:gd name="T4" fmla="*/ 60 w 65"/>
                  <a:gd name="T5" fmla="*/ 35 h 57"/>
                  <a:gd name="T6" fmla="*/ 60 w 65"/>
                  <a:gd name="T7" fmla="*/ 53 h 57"/>
                  <a:gd name="T8" fmla="*/ 55 w 65"/>
                  <a:gd name="T9" fmla="*/ 57 h 57"/>
                  <a:gd name="T10" fmla="*/ 10 w 65"/>
                  <a:gd name="T11" fmla="*/ 57 h 57"/>
                  <a:gd name="T12" fmla="*/ 6 w 65"/>
                  <a:gd name="T13" fmla="*/ 53 h 57"/>
                  <a:gd name="T14" fmla="*/ 6 w 65"/>
                  <a:gd name="T15" fmla="*/ 35 h 57"/>
                  <a:gd name="T16" fmla="*/ 1 w 65"/>
                  <a:gd name="T17" fmla="*/ 35 h 57"/>
                  <a:gd name="T18" fmla="*/ 0 w 65"/>
                  <a:gd name="T19" fmla="*/ 34 h 57"/>
                  <a:gd name="T20" fmla="*/ 0 w 65"/>
                  <a:gd name="T21" fmla="*/ 21 h 57"/>
                  <a:gd name="T22" fmla="*/ 1 w 65"/>
                  <a:gd name="T23" fmla="*/ 19 h 57"/>
                  <a:gd name="T24" fmla="*/ 20 w 65"/>
                  <a:gd name="T25" fmla="*/ 19 h 57"/>
                  <a:gd name="T26" fmla="*/ 11 w 65"/>
                  <a:gd name="T27" fmla="*/ 10 h 57"/>
                  <a:gd name="T28" fmla="*/ 20 w 65"/>
                  <a:gd name="T29" fmla="*/ 0 h 57"/>
                  <a:gd name="T30" fmla="*/ 27 w 65"/>
                  <a:gd name="T31" fmla="*/ 3 h 57"/>
                  <a:gd name="T32" fmla="*/ 33 w 65"/>
                  <a:gd name="T33" fmla="*/ 10 h 57"/>
                  <a:gd name="T34" fmla="*/ 38 w 65"/>
                  <a:gd name="T35" fmla="*/ 3 h 57"/>
                  <a:gd name="T36" fmla="*/ 45 w 65"/>
                  <a:gd name="T37" fmla="*/ 0 h 57"/>
                  <a:gd name="T38" fmla="*/ 54 w 65"/>
                  <a:gd name="T39" fmla="*/ 10 h 57"/>
                  <a:gd name="T40" fmla="*/ 45 w 65"/>
                  <a:gd name="T41" fmla="*/ 19 h 57"/>
                  <a:gd name="T42" fmla="*/ 64 w 65"/>
                  <a:gd name="T43" fmla="*/ 19 h 57"/>
                  <a:gd name="T44" fmla="*/ 65 w 65"/>
                  <a:gd name="T45" fmla="*/ 21 h 57"/>
                  <a:gd name="T46" fmla="*/ 65 w 65"/>
                  <a:gd name="T47" fmla="*/ 34 h 57"/>
                  <a:gd name="T48" fmla="*/ 28 w 65"/>
                  <a:gd name="T49" fmla="*/ 14 h 57"/>
                  <a:gd name="T50" fmla="*/ 23 w 65"/>
                  <a:gd name="T51" fmla="*/ 7 h 57"/>
                  <a:gd name="T52" fmla="*/ 20 w 65"/>
                  <a:gd name="T53" fmla="*/ 6 h 57"/>
                  <a:gd name="T54" fmla="*/ 16 w 65"/>
                  <a:gd name="T55" fmla="*/ 10 h 57"/>
                  <a:gd name="T56" fmla="*/ 20 w 65"/>
                  <a:gd name="T57" fmla="*/ 14 h 57"/>
                  <a:gd name="T58" fmla="*/ 28 w 65"/>
                  <a:gd name="T59" fmla="*/ 14 h 57"/>
                  <a:gd name="T60" fmla="*/ 39 w 65"/>
                  <a:gd name="T61" fmla="*/ 47 h 57"/>
                  <a:gd name="T62" fmla="*/ 39 w 65"/>
                  <a:gd name="T63" fmla="*/ 27 h 57"/>
                  <a:gd name="T64" fmla="*/ 39 w 65"/>
                  <a:gd name="T65" fmla="*/ 19 h 57"/>
                  <a:gd name="T66" fmla="*/ 26 w 65"/>
                  <a:gd name="T67" fmla="*/ 19 h 57"/>
                  <a:gd name="T68" fmla="*/ 26 w 65"/>
                  <a:gd name="T69" fmla="*/ 27 h 57"/>
                  <a:gd name="T70" fmla="*/ 26 w 65"/>
                  <a:gd name="T71" fmla="*/ 47 h 57"/>
                  <a:gd name="T72" fmla="*/ 26 w 65"/>
                  <a:gd name="T73" fmla="*/ 49 h 57"/>
                  <a:gd name="T74" fmla="*/ 28 w 65"/>
                  <a:gd name="T75" fmla="*/ 52 h 57"/>
                  <a:gd name="T76" fmla="*/ 37 w 65"/>
                  <a:gd name="T77" fmla="*/ 52 h 57"/>
                  <a:gd name="T78" fmla="*/ 39 w 65"/>
                  <a:gd name="T79" fmla="*/ 49 h 57"/>
                  <a:gd name="T80" fmla="*/ 39 w 65"/>
                  <a:gd name="T81" fmla="*/ 47 h 57"/>
                  <a:gd name="T82" fmla="*/ 45 w 65"/>
                  <a:gd name="T83" fmla="*/ 6 h 57"/>
                  <a:gd name="T84" fmla="*/ 42 w 65"/>
                  <a:gd name="T85" fmla="*/ 7 h 57"/>
                  <a:gd name="T86" fmla="*/ 37 w 65"/>
                  <a:gd name="T87" fmla="*/ 14 h 57"/>
                  <a:gd name="T88" fmla="*/ 45 w 65"/>
                  <a:gd name="T89" fmla="*/ 14 h 57"/>
                  <a:gd name="T90" fmla="*/ 49 w 65"/>
                  <a:gd name="T91" fmla="*/ 10 h 57"/>
                  <a:gd name="T92" fmla="*/ 45 w 65"/>
                  <a:gd name="T9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 h="57">
                    <a:moveTo>
                      <a:pt x="65" y="34"/>
                    </a:moveTo>
                    <a:cubicBezTo>
                      <a:pt x="65" y="35"/>
                      <a:pt x="64" y="35"/>
                      <a:pt x="64" y="35"/>
                    </a:cubicBezTo>
                    <a:cubicBezTo>
                      <a:pt x="60" y="35"/>
                      <a:pt x="60" y="35"/>
                      <a:pt x="60" y="35"/>
                    </a:cubicBezTo>
                    <a:cubicBezTo>
                      <a:pt x="60" y="53"/>
                      <a:pt x="60" y="53"/>
                      <a:pt x="60" y="53"/>
                    </a:cubicBezTo>
                    <a:cubicBezTo>
                      <a:pt x="60" y="55"/>
                      <a:pt x="58" y="57"/>
                      <a:pt x="55" y="57"/>
                    </a:cubicBezTo>
                    <a:cubicBezTo>
                      <a:pt x="10" y="57"/>
                      <a:pt x="10" y="57"/>
                      <a:pt x="10" y="57"/>
                    </a:cubicBezTo>
                    <a:cubicBezTo>
                      <a:pt x="7" y="57"/>
                      <a:pt x="6" y="55"/>
                      <a:pt x="6" y="53"/>
                    </a:cubicBezTo>
                    <a:cubicBezTo>
                      <a:pt x="6" y="35"/>
                      <a:pt x="6" y="35"/>
                      <a:pt x="6" y="35"/>
                    </a:cubicBezTo>
                    <a:cubicBezTo>
                      <a:pt x="1" y="35"/>
                      <a:pt x="1" y="35"/>
                      <a:pt x="1" y="35"/>
                    </a:cubicBezTo>
                    <a:cubicBezTo>
                      <a:pt x="1" y="35"/>
                      <a:pt x="0" y="35"/>
                      <a:pt x="0" y="34"/>
                    </a:cubicBezTo>
                    <a:cubicBezTo>
                      <a:pt x="0" y="21"/>
                      <a:pt x="0" y="21"/>
                      <a:pt x="0" y="21"/>
                    </a:cubicBezTo>
                    <a:cubicBezTo>
                      <a:pt x="0" y="20"/>
                      <a:pt x="1" y="19"/>
                      <a:pt x="1" y="19"/>
                    </a:cubicBezTo>
                    <a:cubicBezTo>
                      <a:pt x="20" y="19"/>
                      <a:pt x="20" y="19"/>
                      <a:pt x="20" y="19"/>
                    </a:cubicBezTo>
                    <a:cubicBezTo>
                      <a:pt x="15" y="19"/>
                      <a:pt x="11" y="15"/>
                      <a:pt x="11" y="10"/>
                    </a:cubicBezTo>
                    <a:cubicBezTo>
                      <a:pt x="11" y="4"/>
                      <a:pt x="15" y="0"/>
                      <a:pt x="20" y="0"/>
                    </a:cubicBezTo>
                    <a:cubicBezTo>
                      <a:pt x="23" y="0"/>
                      <a:pt x="26" y="1"/>
                      <a:pt x="27" y="3"/>
                    </a:cubicBezTo>
                    <a:cubicBezTo>
                      <a:pt x="33" y="10"/>
                      <a:pt x="33" y="10"/>
                      <a:pt x="33" y="10"/>
                    </a:cubicBezTo>
                    <a:cubicBezTo>
                      <a:pt x="38" y="3"/>
                      <a:pt x="38" y="3"/>
                      <a:pt x="38" y="3"/>
                    </a:cubicBezTo>
                    <a:cubicBezTo>
                      <a:pt x="40" y="1"/>
                      <a:pt x="42" y="0"/>
                      <a:pt x="45" y="0"/>
                    </a:cubicBezTo>
                    <a:cubicBezTo>
                      <a:pt x="50" y="0"/>
                      <a:pt x="54" y="4"/>
                      <a:pt x="54" y="10"/>
                    </a:cubicBezTo>
                    <a:cubicBezTo>
                      <a:pt x="54" y="15"/>
                      <a:pt x="50" y="19"/>
                      <a:pt x="45" y="19"/>
                    </a:cubicBezTo>
                    <a:cubicBezTo>
                      <a:pt x="64" y="19"/>
                      <a:pt x="64" y="19"/>
                      <a:pt x="64" y="19"/>
                    </a:cubicBezTo>
                    <a:cubicBezTo>
                      <a:pt x="64" y="19"/>
                      <a:pt x="65" y="20"/>
                      <a:pt x="65" y="21"/>
                    </a:cubicBezTo>
                    <a:cubicBezTo>
                      <a:pt x="65" y="34"/>
                      <a:pt x="65" y="34"/>
                      <a:pt x="65" y="34"/>
                    </a:cubicBezTo>
                    <a:moveTo>
                      <a:pt x="28" y="14"/>
                    </a:moveTo>
                    <a:cubicBezTo>
                      <a:pt x="23" y="7"/>
                      <a:pt x="23" y="7"/>
                      <a:pt x="23" y="7"/>
                    </a:cubicBezTo>
                    <a:cubicBezTo>
                      <a:pt x="23" y="6"/>
                      <a:pt x="22" y="6"/>
                      <a:pt x="20" y="6"/>
                    </a:cubicBezTo>
                    <a:cubicBezTo>
                      <a:pt x="18" y="6"/>
                      <a:pt x="16" y="7"/>
                      <a:pt x="16" y="10"/>
                    </a:cubicBezTo>
                    <a:cubicBezTo>
                      <a:pt x="16" y="12"/>
                      <a:pt x="18" y="14"/>
                      <a:pt x="20" y="14"/>
                    </a:cubicBezTo>
                    <a:cubicBezTo>
                      <a:pt x="28" y="14"/>
                      <a:pt x="28" y="14"/>
                      <a:pt x="28" y="14"/>
                    </a:cubicBezTo>
                    <a:moveTo>
                      <a:pt x="39" y="47"/>
                    </a:moveTo>
                    <a:cubicBezTo>
                      <a:pt x="39" y="27"/>
                      <a:pt x="39" y="27"/>
                      <a:pt x="39" y="27"/>
                    </a:cubicBezTo>
                    <a:cubicBezTo>
                      <a:pt x="39" y="19"/>
                      <a:pt x="39" y="19"/>
                      <a:pt x="39" y="19"/>
                    </a:cubicBezTo>
                    <a:cubicBezTo>
                      <a:pt x="26" y="19"/>
                      <a:pt x="26" y="19"/>
                      <a:pt x="26" y="19"/>
                    </a:cubicBezTo>
                    <a:cubicBezTo>
                      <a:pt x="26" y="27"/>
                      <a:pt x="26" y="27"/>
                      <a:pt x="26" y="27"/>
                    </a:cubicBezTo>
                    <a:cubicBezTo>
                      <a:pt x="26" y="47"/>
                      <a:pt x="26" y="47"/>
                      <a:pt x="26" y="47"/>
                    </a:cubicBezTo>
                    <a:cubicBezTo>
                      <a:pt x="26" y="49"/>
                      <a:pt x="26" y="49"/>
                      <a:pt x="26" y="49"/>
                    </a:cubicBezTo>
                    <a:cubicBezTo>
                      <a:pt x="26" y="51"/>
                      <a:pt x="27" y="52"/>
                      <a:pt x="28" y="52"/>
                    </a:cubicBezTo>
                    <a:cubicBezTo>
                      <a:pt x="37" y="52"/>
                      <a:pt x="37" y="52"/>
                      <a:pt x="37" y="52"/>
                    </a:cubicBezTo>
                    <a:cubicBezTo>
                      <a:pt x="38" y="52"/>
                      <a:pt x="39" y="51"/>
                      <a:pt x="39" y="49"/>
                    </a:cubicBezTo>
                    <a:cubicBezTo>
                      <a:pt x="39" y="47"/>
                      <a:pt x="39" y="47"/>
                      <a:pt x="39" y="47"/>
                    </a:cubicBezTo>
                    <a:moveTo>
                      <a:pt x="45" y="6"/>
                    </a:moveTo>
                    <a:cubicBezTo>
                      <a:pt x="44" y="6"/>
                      <a:pt x="43" y="6"/>
                      <a:pt x="42" y="7"/>
                    </a:cubicBezTo>
                    <a:cubicBezTo>
                      <a:pt x="37" y="14"/>
                      <a:pt x="37" y="14"/>
                      <a:pt x="37" y="14"/>
                    </a:cubicBezTo>
                    <a:cubicBezTo>
                      <a:pt x="45" y="14"/>
                      <a:pt x="45" y="14"/>
                      <a:pt x="45" y="14"/>
                    </a:cubicBezTo>
                    <a:cubicBezTo>
                      <a:pt x="47" y="14"/>
                      <a:pt x="49" y="12"/>
                      <a:pt x="49" y="10"/>
                    </a:cubicBezTo>
                    <a:cubicBezTo>
                      <a:pt x="49" y="7"/>
                      <a:pt x="47" y="6"/>
                      <a:pt x="4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39" name="Freeform 128"/>
              <p:cNvSpPr>
                <a:spLocks noEditPoints="1"/>
              </p:cNvSpPr>
              <p:nvPr/>
            </p:nvSpPr>
            <p:spPr bwMode="auto">
              <a:xfrm>
                <a:off x="3911601" y="2916238"/>
                <a:ext cx="85725" cy="101600"/>
              </a:xfrm>
              <a:custGeom>
                <a:avLst/>
                <a:gdLst>
                  <a:gd name="T0" fmla="*/ 46 w 46"/>
                  <a:gd name="T1" fmla="*/ 16 h 54"/>
                  <a:gd name="T2" fmla="*/ 46 w 46"/>
                  <a:gd name="T3" fmla="*/ 51 h 54"/>
                  <a:gd name="T4" fmla="*/ 43 w 46"/>
                  <a:gd name="T5" fmla="*/ 54 h 54"/>
                  <a:gd name="T6" fmla="*/ 3 w 46"/>
                  <a:gd name="T7" fmla="*/ 54 h 54"/>
                  <a:gd name="T8" fmla="*/ 0 w 46"/>
                  <a:gd name="T9" fmla="*/ 51 h 54"/>
                  <a:gd name="T10" fmla="*/ 0 w 46"/>
                  <a:gd name="T11" fmla="*/ 3 h 54"/>
                  <a:gd name="T12" fmla="*/ 3 w 46"/>
                  <a:gd name="T13" fmla="*/ 0 h 54"/>
                  <a:gd name="T14" fmla="*/ 30 w 46"/>
                  <a:gd name="T15" fmla="*/ 0 h 54"/>
                  <a:gd name="T16" fmla="*/ 35 w 46"/>
                  <a:gd name="T17" fmla="*/ 2 h 54"/>
                  <a:gd name="T18" fmla="*/ 44 w 46"/>
                  <a:gd name="T19" fmla="*/ 11 h 54"/>
                  <a:gd name="T20" fmla="*/ 46 w 46"/>
                  <a:gd name="T21" fmla="*/ 16 h 54"/>
                  <a:gd name="T22" fmla="*/ 42 w 46"/>
                  <a:gd name="T23" fmla="*/ 19 h 54"/>
                  <a:gd name="T24" fmla="*/ 30 w 46"/>
                  <a:gd name="T25" fmla="*/ 19 h 54"/>
                  <a:gd name="T26" fmla="*/ 27 w 46"/>
                  <a:gd name="T27" fmla="*/ 16 h 54"/>
                  <a:gd name="T28" fmla="*/ 27 w 46"/>
                  <a:gd name="T29" fmla="*/ 4 h 54"/>
                  <a:gd name="T30" fmla="*/ 4 w 46"/>
                  <a:gd name="T31" fmla="*/ 4 h 54"/>
                  <a:gd name="T32" fmla="*/ 4 w 46"/>
                  <a:gd name="T33" fmla="*/ 50 h 54"/>
                  <a:gd name="T34" fmla="*/ 42 w 46"/>
                  <a:gd name="T35" fmla="*/ 50 h 54"/>
                  <a:gd name="T36" fmla="*/ 42 w 46"/>
                  <a:gd name="T37" fmla="*/ 19 h 54"/>
                  <a:gd name="T38" fmla="*/ 8 w 46"/>
                  <a:gd name="T39" fmla="*/ 25 h 54"/>
                  <a:gd name="T40" fmla="*/ 13 w 46"/>
                  <a:gd name="T41" fmla="*/ 19 h 54"/>
                  <a:gd name="T42" fmla="*/ 19 w 46"/>
                  <a:gd name="T43" fmla="*/ 25 h 54"/>
                  <a:gd name="T44" fmla="*/ 13 w 46"/>
                  <a:gd name="T45" fmla="*/ 31 h 54"/>
                  <a:gd name="T46" fmla="*/ 8 w 46"/>
                  <a:gd name="T47" fmla="*/ 25 h 54"/>
                  <a:gd name="T48" fmla="*/ 38 w 46"/>
                  <a:gd name="T49" fmla="*/ 46 h 54"/>
                  <a:gd name="T50" fmla="*/ 8 w 46"/>
                  <a:gd name="T51" fmla="*/ 46 h 54"/>
                  <a:gd name="T52" fmla="*/ 8 w 46"/>
                  <a:gd name="T53" fmla="*/ 41 h 54"/>
                  <a:gd name="T54" fmla="*/ 13 w 46"/>
                  <a:gd name="T55" fmla="*/ 35 h 54"/>
                  <a:gd name="T56" fmla="*/ 17 w 46"/>
                  <a:gd name="T57" fmla="*/ 39 h 54"/>
                  <a:gd name="T58" fmla="*/ 29 w 46"/>
                  <a:gd name="T59" fmla="*/ 27 h 54"/>
                  <a:gd name="T60" fmla="*/ 38 w 46"/>
                  <a:gd name="T61" fmla="*/ 37 h 54"/>
                  <a:gd name="T62" fmla="*/ 38 w 46"/>
                  <a:gd name="T63" fmla="*/ 46 h 54"/>
                  <a:gd name="T64" fmla="*/ 31 w 46"/>
                  <a:gd name="T65" fmla="*/ 15 h 54"/>
                  <a:gd name="T66" fmla="*/ 42 w 46"/>
                  <a:gd name="T67" fmla="*/ 15 h 54"/>
                  <a:gd name="T68" fmla="*/ 41 w 46"/>
                  <a:gd name="T69" fmla="*/ 14 h 54"/>
                  <a:gd name="T70" fmla="*/ 32 w 46"/>
                  <a:gd name="T71" fmla="*/ 5 h 54"/>
                  <a:gd name="T72" fmla="*/ 31 w 46"/>
                  <a:gd name="T73" fmla="*/ 4 h 54"/>
                  <a:gd name="T74" fmla="*/ 31 w 46"/>
                  <a:gd name="T75"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54">
                    <a:moveTo>
                      <a:pt x="46" y="16"/>
                    </a:moveTo>
                    <a:cubicBezTo>
                      <a:pt x="46" y="51"/>
                      <a:pt x="46" y="51"/>
                      <a:pt x="46" y="51"/>
                    </a:cubicBezTo>
                    <a:cubicBezTo>
                      <a:pt x="46" y="53"/>
                      <a:pt x="45" y="54"/>
                      <a:pt x="43" y="54"/>
                    </a:cubicBezTo>
                    <a:cubicBezTo>
                      <a:pt x="3" y="54"/>
                      <a:pt x="3" y="54"/>
                      <a:pt x="3" y="54"/>
                    </a:cubicBezTo>
                    <a:cubicBezTo>
                      <a:pt x="1" y="54"/>
                      <a:pt x="0" y="53"/>
                      <a:pt x="0" y="51"/>
                    </a:cubicBezTo>
                    <a:cubicBezTo>
                      <a:pt x="0" y="3"/>
                      <a:pt x="0" y="3"/>
                      <a:pt x="0" y="3"/>
                    </a:cubicBezTo>
                    <a:cubicBezTo>
                      <a:pt x="0" y="1"/>
                      <a:pt x="1" y="0"/>
                      <a:pt x="3" y="0"/>
                    </a:cubicBezTo>
                    <a:cubicBezTo>
                      <a:pt x="30" y="0"/>
                      <a:pt x="30" y="0"/>
                      <a:pt x="30" y="0"/>
                    </a:cubicBezTo>
                    <a:cubicBezTo>
                      <a:pt x="31" y="0"/>
                      <a:pt x="34" y="1"/>
                      <a:pt x="35" y="2"/>
                    </a:cubicBezTo>
                    <a:cubicBezTo>
                      <a:pt x="44" y="11"/>
                      <a:pt x="44" y="11"/>
                      <a:pt x="44" y="11"/>
                    </a:cubicBezTo>
                    <a:cubicBezTo>
                      <a:pt x="45" y="13"/>
                      <a:pt x="46" y="15"/>
                      <a:pt x="46" y="16"/>
                    </a:cubicBezTo>
                    <a:close/>
                    <a:moveTo>
                      <a:pt x="42" y="19"/>
                    </a:moveTo>
                    <a:cubicBezTo>
                      <a:pt x="30" y="19"/>
                      <a:pt x="30" y="19"/>
                      <a:pt x="30" y="19"/>
                    </a:cubicBezTo>
                    <a:cubicBezTo>
                      <a:pt x="28" y="19"/>
                      <a:pt x="27" y="18"/>
                      <a:pt x="27" y="16"/>
                    </a:cubicBezTo>
                    <a:cubicBezTo>
                      <a:pt x="27" y="4"/>
                      <a:pt x="27" y="4"/>
                      <a:pt x="27" y="4"/>
                    </a:cubicBezTo>
                    <a:cubicBezTo>
                      <a:pt x="4" y="4"/>
                      <a:pt x="4" y="4"/>
                      <a:pt x="4" y="4"/>
                    </a:cubicBezTo>
                    <a:cubicBezTo>
                      <a:pt x="4" y="50"/>
                      <a:pt x="4" y="50"/>
                      <a:pt x="4" y="50"/>
                    </a:cubicBezTo>
                    <a:cubicBezTo>
                      <a:pt x="42" y="50"/>
                      <a:pt x="42" y="50"/>
                      <a:pt x="42" y="50"/>
                    </a:cubicBezTo>
                    <a:lnTo>
                      <a:pt x="42" y="19"/>
                    </a:lnTo>
                    <a:close/>
                    <a:moveTo>
                      <a:pt x="8" y="25"/>
                    </a:moveTo>
                    <a:cubicBezTo>
                      <a:pt x="8" y="22"/>
                      <a:pt x="10" y="19"/>
                      <a:pt x="13" y="19"/>
                    </a:cubicBezTo>
                    <a:cubicBezTo>
                      <a:pt x="17" y="19"/>
                      <a:pt x="19" y="22"/>
                      <a:pt x="19" y="25"/>
                    </a:cubicBezTo>
                    <a:cubicBezTo>
                      <a:pt x="19" y="28"/>
                      <a:pt x="17" y="31"/>
                      <a:pt x="13" y="31"/>
                    </a:cubicBezTo>
                    <a:cubicBezTo>
                      <a:pt x="10" y="31"/>
                      <a:pt x="8" y="28"/>
                      <a:pt x="8" y="25"/>
                    </a:cubicBezTo>
                    <a:close/>
                    <a:moveTo>
                      <a:pt x="38" y="46"/>
                    </a:moveTo>
                    <a:cubicBezTo>
                      <a:pt x="8" y="46"/>
                      <a:pt x="8" y="46"/>
                      <a:pt x="8" y="46"/>
                    </a:cubicBezTo>
                    <a:cubicBezTo>
                      <a:pt x="8" y="41"/>
                      <a:pt x="8" y="41"/>
                      <a:pt x="8" y="41"/>
                    </a:cubicBezTo>
                    <a:cubicBezTo>
                      <a:pt x="13" y="35"/>
                      <a:pt x="13" y="35"/>
                      <a:pt x="13" y="35"/>
                    </a:cubicBezTo>
                    <a:cubicBezTo>
                      <a:pt x="17" y="39"/>
                      <a:pt x="17" y="39"/>
                      <a:pt x="17" y="39"/>
                    </a:cubicBezTo>
                    <a:cubicBezTo>
                      <a:pt x="29" y="27"/>
                      <a:pt x="29" y="27"/>
                      <a:pt x="29" y="27"/>
                    </a:cubicBezTo>
                    <a:cubicBezTo>
                      <a:pt x="38" y="37"/>
                      <a:pt x="38" y="37"/>
                      <a:pt x="38" y="37"/>
                    </a:cubicBezTo>
                    <a:lnTo>
                      <a:pt x="38" y="46"/>
                    </a:lnTo>
                    <a:close/>
                    <a:moveTo>
                      <a:pt x="31" y="15"/>
                    </a:moveTo>
                    <a:cubicBezTo>
                      <a:pt x="42" y="15"/>
                      <a:pt x="42" y="15"/>
                      <a:pt x="42" y="15"/>
                    </a:cubicBezTo>
                    <a:cubicBezTo>
                      <a:pt x="42" y="15"/>
                      <a:pt x="42" y="14"/>
                      <a:pt x="41" y="14"/>
                    </a:cubicBezTo>
                    <a:cubicBezTo>
                      <a:pt x="32" y="5"/>
                      <a:pt x="32" y="5"/>
                      <a:pt x="32" y="5"/>
                    </a:cubicBezTo>
                    <a:cubicBezTo>
                      <a:pt x="32" y="4"/>
                      <a:pt x="31" y="4"/>
                      <a:pt x="31" y="4"/>
                    </a:cubicBezTo>
                    <a:lnTo>
                      <a:pt x="3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0" name="Freeform 133"/>
              <p:cNvSpPr>
                <a:spLocks noEditPoints="1"/>
              </p:cNvSpPr>
              <p:nvPr/>
            </p:nvSpPr>
            <p:spPr bwMode="auto">
              <a:xfrm>
                <a:off x="4972051" y="3325813"/>
                <a:ext cx="101600" cy="101600"/>
              </a:xfrm>
              <a:custGeom>
                <a:avLst/>
                <a:gdLst>
                  <a:gd name="T0" fmla="*/ 46 w 54"/>
                  <a:gd name="T1" fmla="*/ 16 h 54"/>
                  <a:gd name="T2" fmla="*/ 34 w 54"/>
                  <a:gd name="T3" fmla="*/ 21 h 54"/>
                  <a:gd name="T4" fmla="*/ 34 w 54"/>
                  <a:gd name="T5" fmla="*/ 25 h 54"/>
                  <a:gd name="T6" fmla="*/ 46 w 54"/>
                  <a:gd name="T7" fmla="*/ 21 h 54"/>
                  <a:gd name="T8" fmla="*/ 46 w 54"/>
                  <a:gd name="T9" fmla="*/ 16 h 54"/>
                  <a:gd name="T10" fmla="*/ 46 w 54"/>
                  <a:gd name="T11" fmla="*/ 29 h 54"/>
                  <a:gd name="T12" fmla="*/ 34 w 54"/>
                  <a:gd name="T13" fmla="*/ 34 h 54"/>
                  <a:gd name="T14" fmla="*/ 34 w 54"/>
                  <a:gd name="T15" fmla="*/ 38 h 54"/>
                  <a:gd name="T16" fmla="*/ 46 w 54"/>
                  <a:gd name="T17" fmla="*/ 33 h 54"/>
                  <a:gd name="T18" fmla="*/ 46 w 54"/>
                  <a:gd name="T19" fmla="*/ 29 h 54"/>
                  <a:gd name="T20" fmla="*/ 49 w 54"/>
                  <a:gd name="T21" fmla="*/ 40 h 54"/>
                  <a:gd name="T22" fmla="*/ 30 w 54"/>
                  <a:gd name="T23" fmla="*/ 48 h 54"/>
                  <a:gd name="T24" fmla="*/ 30 w 54"/>
                  <a:gd name="T25" fmla="*/ 14 h 54"/>
                  <a:gd name="T26" fmla="*/ 49 w 54"/>
                  <a:gd name="T27" fmla="*/ 6 h 54"/>
                  <a:gd name="T28" fmla="*/ 49 w 54"/>
                  <a:gd name="T29" fmla="*/ 40 h 54"/>
                  <a:gd name="T30" fmla="*/ 24 w 54"/>
                  <a:gd name="T31" fmla="*/ 48 h 54"/>
                  <a:gd name="T32" fmla="*/ 4 w 54"/>
                  <a:gd name="T33" fmla="*/ 40 h 54"/>
                  <a:gd name="T34" fmla="*/ 4 w 54"/>
                  <a:gd name="T35" fmla="*/ 6 h 54"/>
                  <a:gd name="T36" fmla="*/ 24 w 54"/>
                  <a:gd name="T37" fmla="*/ 14 h 54"/>
                  <a:gd name="T38" fmla="*/ 24 w 54"/>
                  <a:gd name="T39" fmla="*/ 48 h 54"/>
                  <a:gd name="T40" fmla="*/ 53 w 54"/>
                  <a:gd name="T41" fmla="*/ 0 h 54"/>
                  <a:gd name="T42" fmla="*/ 50 w 54"/>
                  <a:gd name="T43" fmla="*/ 0 h 54"/>
                  <a:gd name="T44" fmla="*/ 27 w 54"/>
                  <a:gd name="T45" fmla="*/ 9 h 54"/>
                  <a:gd name="T46" fmla="*/ 4 w 54"/>
                  <a:gd name="T47" fmla="*/ 0 h 54"/>
                  <a:gd name="T48" fmla="*/ 1 w 54"/>
                  <a:gd name="T49" fmla="*/ 0 h 54"/>
                  <a:gd name="T50" fmla="*/ 0 w 54"/>
                  <a:gd name="T51" fmla="*/ 3 h 54"/>
                  <a:gd name="T52" fmla="*/ 0 w 54"/>
                  <a:gd name="T53" fmla="*/ 42 h 54"/>
                  <a:gd name="T54" fmla="*/ 1 w 54"/>
                  <a:gd name="T55" fmla="*/ 44 h 54"/>
                  <a:gd name="T56" fmla="*/ 26 w 54"/>
                  <a:gd name="T57" fmla="*/ 54 h 54"/>
                  <a:gd name="T58" fmla="*/ 26 w 54"/>
                  <a:gd name="T59" fmla="*/ 54 h 54"/>
                  <a:gd name="T60" fmla="*/ 27 w 54"/>
                  <a:gd name="T61" fmla="*/ 54 h 54"/>
                  <a:gd name="T62" fmla="*/ 27 w 54"/>
                  <a:gd name="T63" fmla="*/ 54 h 54"/>
                  <a:gd name="T64" fmla="*/ 28 w 54"/>
                  <a:gd name="T65" fmla="*/ 54 h 54"/>
                  <a:gd name="T66" fmla="*/ 52 w 54"/>
                  <a:gd name="T67" fmla="*/ 44 h 54"/>
                  <a:gd name="T68" fmla="*/ 54 w 54"/>
                  <a:gd name="T69" fmla="*/ 42 h 54"/>
                  <a:gd name="T70" fmla="*/ 54 w 54"/>
                  <a:gd name="T71" fmla="*/ 3 h 54"/>
                  <a:gd name="T72" fmla="*/ 53 w 54"/>
                  <a:gd name="T73" fmla="*/ 0 h 54"/>
                  <a:gd name="T74" fmla="*/ 20 w 54"/>
                  <a:gd name="T75" fmla="*/ 21 h 54"/>
                  <a:gd name="T76" fmla="*/ 8 w 54"/>
                  <a:gd name="T77" fmla="*/ 16 h 54"/>
                  <a:gd name="T78" fmla="*/ 8 w 54"/>
                  <a:gd name="T79" fmla="*/ 21 h 54"/>
                  <a:gd name="T80" fmla="*/ 20 w 54"/>
                  <a:gd name="T81" fmla="*/ 25 h 54"/>
                  <a:gd name="T82" fmla="*/ 20 w 54"/>
                  <a:gd name="T83" fmla="*/ 21 h 54"/>
                  <a:gd name="T84" fmla="*/ 20 w 54"/>
                  <a:gd name="T85" fmla="*/ 34 h 54"/>
                  <a:gd name="T86" fmla="*/ 8 w 54"/>
                  <a:gd name="T87" fmla="*/ 29 h 54"/>
                  <a:gd name="T88" fmla="*/ 8 w 54"/>
                  <a:gd name="T89" fmla="*/ 33 h 54"/>
                  <a:gd name="T90" fmla="*/ 20 w 54"/>
                  <a:gd name="T91" fmla="*/ 38 h 54"/>
                  <a:gd name="T92" fmla="*/ 20 w 54"/>
                  <a:gd name="T93"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 h="54">
                    <a:moveTo>
                      <a:pt x="46" y="16"/>
                    </a:moveTo>
                    <a:cubicBezTo>
                      <a:pt x="34" y="21"/>
                      <a:pt x="34" y="21"/>
                      <a:pt x="34" y="21"/>
                    </a:cubicBezTo>
                    <a:cubicBezTo>
                      <a:pt x="34" y="25"/>
                      <a:pt x="34" y="25"/>
                      <a:pt x="34" y="25"/>
                    </a:cubicBezTo>
                    <a:cubicBezTo>
                      <a:pt x="46" y="21"/>
                      <a:pt x="46" y="21"/>
                      <a:pt x="46" y="21"/>
                    </a:cubicBezTo>
                    <a:lnTo>
                      <a:pt x="46" y="16"/>
                    </a:lnTo>
                    <a:close/>
                    <a:moveTo>
                      <a:pt x="46" y="29"/>
                    </a:moveTo>
                    <a:cubicBezTo>
                      <a:pt x="34" y="34"/>
                      <a:pt x="34" y="34"/>
                      <a:pt x="34" y="34"/>
                    </a:cubicBezTo>
                    <a:cubicBezTo>
                      <a:pt x="34" y="38"/>
                      <a:pt x="34" y="38"/>
                      <a:pt x="34" y="38"/>
                    </a:cubicBezTo>
                    <a:cubicBezTo>
                      <a:pt x="46" y="33"/>
                      <a:pt x="46" y="33"/>
                      <a:pt x="46" y="33"/>
                    </a:cubicBezTo>
                    <a:lnTo>
                      <a:pt x="46" y="29"/>
                    </a:lnTo>
                    <a:close/>
                    <a:moveTo>
                      <a:pt x="49" y="40"/>
                    </a:moveTo>
                    <a:cubicBezTo>
                      <a:pt x="30" y="48"/>
                      <a:pt x="30" y="48"/>
                      <a:pt x="30" y="48"/>
                    </a:cubicBezTo>
                    <a:cubicBezTo>
                      <a:pt x="30" y="14"/>
                      <a:pt x="30" y="14"/>
                      <a:pt x="30" y="14"/>
                    </a:cubicBezTo>
                    <a:cubicBezTo>
                      <a:pt x="49" y="6"/>
                      <a:pt x="49" y="6"/>
                      <a:pt x="49" y="6"/>
                    </a:cubicBezTo>
                    <a:lnTo>
                      <a:pt x="49" y="40"/>
                    </a:lnTo>
                    <a:close/>
                    <a:moveTo>
                      <a:pt x="24" y="48"/>
                    </a:moveTo>
                    <a:cubicBezTo>
                      <a:pt x="4" y="40"/>
                      <a:pt x="4" y="40"/>
                      <a:pt x="4" y="40"/>
                    </a:cubicBezTo>
                    <a:cubicBezTo>
                      <a:pt x="4" y="6"/>
                      <a:pt x="4" y="6"/>
                      <a:pt x="4" y="6"/>
                    </a:cubicBezTo>
                    <a:cubicBezTo>
                      <a:pt x="24" y="14"/>
                      <a:pt x="24" y="14"/>
                      <a:pt x="24" y="14"/>
                    </a:cubicBezTo>
                    <a:lnTo>
                      <a:pt x="24" y="48"/>
                    </a:lnTo>
                    <a:close/>
                    <a:moveTo>
                      <a:pt x="53" y="0"/>
                    </a:moveTo>
                    <a:cubicBezTo>
                      <a:pt x="52" y="0"/>
                      <a:pt x="51" y="0"/>
                      <a:pt x="50" y="0"/>
                    </a:cubicBezTo>
                    <a:cubicBezTo>
                      <a:pt x="27" y="9"/>
                      <a:pt x="27" y="9"/>
                      <a:pt x="27" y="9"/>
                    </a:cubicBezTo>
                    <a:cubicBezTo>
                      <a:pt x="4" y="0"/>
                      <a:pt x="4" y="0"/>
                      <a:pt x="4" y="0"/>
                    </a:cubicBezTo>
                    <a:cubicBezTo>
                      <a:pt x="3" y="0"/>
                      <a:pt x="2" y="0"/>
                      <a:pt x="1" y="0"/>
                    </a:cubicBezTo>
                    <a:cubicBezTo>
                      <a:pt x="0" y="1"/>
                      <a:pt x="0" y="2"/>
                      <a:pt x="0" y="3"/>
                    </a:cubicBezTo>
                    <a:cubicBezTo>
                      <a:pt x="0" y="42"/>
                      <a:pt x="0" y="42"/>
                      <a:pt x="0" y="42"/>
                    </a:cubicBezTo>
                    <a:cubicBezTo>
                      <a:pt x="0" y="43"/>
                      <a:pt x="0" y="44"/>
                      <a:pt x="1" y="44"/>
                    </a:cubicBezTo>
                    <a:cubicBezTo>
                      <a:pt x="26" y="54"/>
                      <a:pt x="26" y="54"/>
                      <a:pt x="26" y="54"/>
                    </a:cubicBezTo>
                    <a:cubicBezTo>
                      <a:pt x="26" y="54"/>
                      <a:pt x="26" y="54"/>
                      <a:pt x="26" y="54"/>
                    </a:cubicBezTo>
                    <a:cubicBezTo>
                      <a:pt x="27" y="54"/>
                      <a:pt x="27" y="54"/>
                      <a:pt x="27" y="54"/>
                    </a:cubicBezTo>
                    <a:cubicBezTo>
                      <a:pt x="27" y="54"/>
                      <a:pt x="27" y="54"/>
                      <a:pt x="27" y="54"/>
                    </a:cubicBezTo>
                    <a:cubicBezTo>
                      <a:pt x="28" y="54"/>
                      <a:pt x="28" y="54"/>
                      <a:pt x="28" y="54"/>
                    </a:cubicBezTo>
                    <a:cubicBezTo>
                      <a:pt x="52" y="44"/>
                      <a:pt x="52" y="44"/>
                      <a:pt x="52" y="44"/>
                    </a:cubicBezTo>
                    <a:cubicBezTo>
                      <a:pt x="53" y="44"/>
                      <a:pt x="54" y="43"/>
                      <a:pt x="54" y="42"/>
                    </a:cubicBezTo>
                    <a:cubicBezTo>
                      <a:pt x="54" y="3"/>
                      <a:pt x="54" y="3"/>
                      <a:pt x="54" y="3"/>
                    </a:cubicBezTo>
                    <a:cubicBezTo>
                      <a:pt x="54" y="2"/>
                      <a:pt x="54" y="1"/>
                      <a:pt x="53" y="0"/>
                    </a:cubicBezTo>
                    <a:close/>
                    <a:moveTo>
                      <a:pt x="20" y="21"/>
                    </a:moveTo>
                    <a:cubicBezTo>
                      <a:pt x="8" y="16"/>
                      <a:pt x="8" y="16"/>
                      <a:pt x="8" y="16"/>
                    </a:cubicBezTo>
                    <a:cubicBezTo>
                      <a:pt x="8" y="21"/>
                      <a:pt x="8" y="21"/>
                      <a:pt x="8" y="21"/>
                    </a:cubicBezTo>
                    <a:cubicBezTo>
                      <a:pt x="20" y="25"/>
                      <a:pt x="20" y="25"/>
                      <a:pt x="20" y="25"/>
                    </a:cubicBezTo>
                    <a:lnTo>
                      <a:pt x="20" y="21"/>
                    </a:lnTo>
                    <a:close/>
                    <a:moveTo>
                      <a:pt x="20" y="34"/>
                    </a:moveTo>
                    <a:cubicBezTo>
                      <a:pt x="8" y="29"/>
                      <a:pt x="8" y="29"/>
                      <a:pt x="8" y="29"/>
                    </a:cubicBezTo>
                    <a:cubicBezTo>
                      <a:pt x="8" y="33"/>
                      <a:pt x="8" y="33"/>
                      <a:pt x="8" y="33"/>
                    </a:cubicBezTo>
                    <a:cubicBezTo>
                      <a:pt x="20" y="38"/>
                      <a:pt x="20" y="38"/>
                      <a:pt x="20" y="38"/>
                    </a:cubicBezTo>
                    <a:lnTo>
                      <a:pt x="2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1" name="Freeform 150"/>
              <p:cNvSpPr>
                <a:spLocks noEditPoints="1"/>
              </p:cNvSpPr>
              <p:nvPr/>
            </p:nvSpPr>
            <p:spPr bwMode="auto">
              <a:xfrm>
                <a:off x="4440238" y="2487613"/>
                <a:ext cx="80963" cy="79375"/>
              </a:xfrm>
              <a:custGeom>
                <a:avLst/>
                <a:gdLst>
                  <a:gd name="T0" fmla="*/ 41 w 43"/>
                  <a:gd name="T1" fmla="*/ 26 h 42"/>
                  <a:gd name="T2" fmla="*/ 35 w 43"/>
                  <a:gd name="T3" fmla="*/ 26 h 42"/>
                  <a:gd name="T4" fmla="*/ 33 w 43"/>
                  <a:gd name="T5" fmla="*/ 34 h 42"/>
                  <a:gd name="T6" fmla="*/ 39 w 43"/>
                  <a:gd name="T7" fmla="*/ 39 h 42"/>
                  <a:gd name="T8" fmla="*/ 39 w 43"/>
                  <a:gd name="T9" fmla="*/ 42 h 42"/>
                  <a:gd name="T10" fmla="*/ 38 w 43"/>
                  <a:gd name="T11" fmla="*/ 42 h 42"/>
                  <a:gd name="T12" fmla="*/ 36 w 43"/>
                  <a:gd name="T13" fmla="*/ 42 h 42"/>
                  <a:gd name="T14" fmla="*/ 31 w 43"/>
                  <a:gd name="T15" fmla="*/ 36 h 42"/>
                  <a:gd name="T16" fmla="*/ 23 w 43"/>
                  <a:gd name="T17" fmla="*/ 40 h 42"/>
                  <a:gd name="T18" fmla="*/ 23 w 43"/>
                  <a:gd name="T19" fmla="*/ 15 h 42"/>
                  <a:gd name="T20" fmla="*/ 19 w 43"/>
                  <a:gd name="T21" fmla="*/ 15 h 42"/>
                  <a:gd name="T22" fmla="*/ 19 w 43"/>
                  <a:gd name="T23" fmla="*/ 40 h 42"/>
                  <a:gd name="T24" fmla="*/ 11 w 43"/>
                  <a:gd name="T25" fmla="*/ 36 h 42"/>
                  <a:gd name="T26" fmla="*/ 6 w 43"/>
                  <a:gd name="T27" fmla="*/ 42 h 42"/>
                  <a:gd name="T28" fmla="*/ 5 w 43"/>
                  <a:gd name="T29" fmla="*/ 42 h 42"/>
                  <a:gd name="T30" fmla="*/ 4 w 43"/>
                  <a:gd name="T31" fmla="*/ 42 h 42"/>
                  <a:gd name="T32" fmla="*/ 3 w 43"/>
                  <a:gd name="T33" fmla="*/ 39 h 42"/>
                  <a:gd name="T34" fmla="*/ 9 w 43"/>
                  <a:gd name="T35" fmla="*/ 33 h 42"/>
                  <a:gd name="T36" fmla="*/ 7 w 43"/>
                  <a:gd name="T37" fmla="*/ 26 h 42"/>
                  <a:gd name="T38" fmla="*/ 1 w 43"/>
                  <a:gd name="T39" fmla="*/ 26 h 42"/>
                  <a:gd name="T40" fmla="*/ 0 w 43"/>
                  <a:gd name="T41" fmla="*/ 24 h 42"/>
                  <a:gd name="T42" fmla="*/ 1 w 43"/>
                  <a:gd name="T43" fmla="*/ 22 h 42"/>
                  <a:gd name="T44" fmla="*/ 7 w 43"/>
                  <a:gd name="T45" fmla="*/ 22 h 42"/>
                  <a:gd name="T46" fmla="*/ 7 w 43"/>
                  <a:gd name="T47" fmla="*/ 14 h 42"/>
                  <a:gd name="T48" fmla="*/ 3 w 43"/>
                  <a:gd name="T49" fmla="*/ 10 h 42"/>
                  <a:gd name="T50" fmla="*/ 3 w 43"/>
                  <a:gd name="T51" fmla="*/ 7 h 42"/>
                  <a:gd name="T52" fmla="*/ 5 w 43"/>
                  <a:gd name="T53" fmla="*/ 7 h 42"/>
                  <a:gd name="T54" fmla="*/ 10 w 43"/>
                  <a:gd name="T55" fmla="*/ 12 h 42"/>
                  <a:gd name="T56" fmla="*/ 33 w 43"/>
                  <a:gd name="T57" fmla="*/ 12 h 42"/>
                  <a:gd name="T58" fmla="*/ 37 w 43"/>
                  <a:gd name="T59" fmla="*/ 7 h 42"/>
                  <a:gd name="T60" fmla="*/ 40 w 43"/>
                  <a:gd name="T61" fmla="*/ 7 h 42"/>
                  <a:gd name="T62" fmla="*/ 40 w 43"/>
                  <a:gd name="T63" fmla="*/ 10 h 42"/>
                  <a:gd name="T64" fmla="*/ 35 w 43"/>
                  <a:gd name="T65" fmla="*/ 14 h 42"/>
                  <a:gd name="T66" fmla="*/ 35 w 43"/>
                  <a:gd name="T67" fmla="*/ 22 h 42"/>
                  <a:gd name="T68" fmla="*/ 41 w 43"/>
                  <a:gd name="T69" fmla="*/ 22 h 42"/>
                  <a:gd name="T70" fmla="*/ 43 w 43"/>
                  <a:gd name="T71" fmla="*/ 24 h 42"/>
                  <a:gd name="T72" fmla="*/ 41 w 43"/>
                  <a:gd name="T73" fmla="*/ 26 h 42"/>
                  <a:gd name="T74" fmla="*/ 13 w 43"/>
                  <a:gd name="T75" fmla="*/ 8 h 42"/>
                  <a:gd name="T76" fmla="*/ 21 w 43"/>
                  <a:gd name="T77" fmla="*/ 0 h 42"/>
                  <a:gd name="T78" fmla="*/ 30 w 43"/>
                  <a:gd name="T79" fmla="*/ 8 h 42"/>
                  <a:gd name="T80" fmla="*/ 13 w 43"/>
                  <a:gd name="T8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42">
                    <a:moveTo>
                      <a:pt x="41" y="26"/>
                    </a:moveTo>
                    <a:cubicBezTo>
                      <a:pt x="35" y="26"/>
                      <a:pt x="35" y="26"/>
                      <a:pt x="35" y="26"/>
                    </a:cubicBezTo>
                    <a:cubicBezTo>
                      <a:pt x="35" y="29"/>
                      <a:pt x="34" y="32"/>
                      <a:pt x="33" y="34"/>
                    </a:cubicBezTo>
                    <a:cubicBezTo>
                      <a:pt x="39" y="39"/>
                      <a:pt x="39" y="39"/>
                      <a:pt x="39" y="39"/>
                    </a:cubicBezTo>
                    <a:cubicBezTo>
                      <a:pt x="40" y="40"/>
                      <a:pt x="40" y="41"/>
                      <a:pt x="39" y="42"/>
                    </a:cubicBezTo>
                    <a:cubicBezTo>
                      <a:pt x="39" y="42"/>
                      <a:pt x="38" y="42"/>
                      <a:pt x="38" y="42"/>
                    </a:cubicBezTo>
                    <a:cubicBezTo>
                      <a:pt x="37" y="42"/>
                      <a:pt x="37" y="42"/>
                      <a:pt x="36" y="42"/>
                    </a:cubicBezTo>
                    <a:cubicBezTo>
                      <a:pt x="31" y="36"/>
                      <a:pt x="31" y="36"/>
                      <a:pt x="31" y="36"/>
                    </a:cubicBezTo>
                    <a:cubicBezTo>
                      <a:pt x="31" y="36"/>
                      <a:pt x="28" y="40"/>
                      <a:pt x="23" y="40"/>
                    </a:cubicBezTo>
                    <a:cubicBezTo>
                      <a:pt x="23" y="15"/>
                      <a:pt x="23" y="15"/>
                      <a:pt x="23" y="15"/>
                    </a:cubicBezTo>
                    <a:cubicBezTo>
                      <a:pt x="19" y="15"/>
                      <a:pt x="19" y="15"/>
                      <a:pt x="19" y="15"/>
                    </a:cubicBezTo>
                    <a:cubicBezTo>
                      <a:pt x="19" y="40"/>
                      <a:pt x="19" y="40"/>
                      <a:pt x="19" y="40"/>
                    </a:cubicBezTo>
                    <a:cubicBezTo>
                      <a:pt x="15" y="40"/>
                      <a:pt x="11" y="36"/>
                      <a:pt x="11" y="36"/>
                    </a:cubicBezTo>
                    <a:cubicBezTo>
                      <a:pt x="6" y="42"/>
                      <a:pt x="6" y="42"/>
                      <a:pt x="6" y="42"/>
                    </a:cubicBezTo>
                    <a:cubicBezTo>
                      <a:pt x="6" y="42"/>
                      <a:pt x="5" y="42"/>
                      <a:pt x="5" y="42"/>
                    </a:cubicBezTo>
                    <a:cubicBezTo>
                      <a:pt x="4" y="42"/>
                      <a:pt x="4" y="42"/>
                      <a:pt x="4" y="42"/>
                    </a:cubicBezTo>
                    <a:cubicBezTo>
                      <a:pt x="3" y="41"/>
                      <a:pt x="3" y="40"/>
                      <a:pt x="3" y="39"/>
                    </a:cubicBezTo>
                    <a:cubicBezTo>
                      <a:pt x="9" y="33"/>
                      <a:pt x="9" y="33"/>
                      <a:pt x="9" y="33"/>
                    </a:cubicBezTo>
                    <a:cubicBezTo>
                      <a:pt x="8" y="31"/>
                      <a:pt x="7" y="29"/>
                      <a:pt x="7" y="26"/>
                    </a:cubicBezTo>
                    <a:cubicBezTo>
                      <a:pt x="1" y="26"/>
                      <a:pt x="1" y="26"/>
                      <a:pt x="1" y="26"/>
                    </a:cubicBezTo>
                    <a:cubicBezTo>
                      <a:pt x="0" y="26"/>
                      <a:pt x="0" y="25"/>
                      <a:pt x="0" y="24"/>
                    </a:cubicBezTo>
                    <a:cubicBezTo>
                      <a:pt x="0" y="23"/>
                      <a:pt x="0" y="22"/>
                      <a:pt x="1" y="22"/>
                    </a:cubicBezTo>
                    <a:cubicBezTo>
                      <a:pt x="7" y="22"/>
                      <a:pt x="7" y="22"/>
                      <a:pt x="7" y="22"/>
                    </a:cubicBezTo>
                    <a:cubicBezTo>
                      <a:pt x="7" y="19"/>
                      <a:pt x="7" y="16"/>
                      <a:pt x="7" y="14"/>
                    </a:cubicBezTo>
                    <a:cubicBezTo>
                      <a:pt x="3" y="10"/>
                      <a:pt x="3" y="10"/>
                      <a:pt x="3" y="10"/>
                    </a:cubicBezTo>
                    <a:cubicBezTo>
                      <a:pt x="2" y="9"/>
                      <a:pt x="2" y="8"/>
                      <a:pt x="3" y="7"/>
                    </a:cubicBezTo>
                    <a:cubicBezTo>
                      <a:pt x="3" y="7"/>
                      <a:pt x="4" y="7"/>
                      <a:pt x="5" y="7"/>
                    </a:cubicBezTo>
                    <a:cubicBezTo>
                      <a:pt x="10" y="12"/>
                      <a:pt x="10" y="12"/>
                      <a:pt x="10" y="12"/>
                    </a:cubicBezTo>
                    <a:cubicBezTo>
                      <a:pt x="33" y="12"/>
                      <a:pt x="33" y="12"/>
                      <a:pt x="33" y="12"/>
                    </a:cubicBezTo>
                    <a:cubicBezTo>
                      <a:pt x="37" y="7"/>
                      <a:pt x="37" y="7"/>
                      <a:pt x="37" y="7"/>
                    </a:cubicBezTo>
                    <a:cubicBezTo>
                      <a:pt x="38" y="7"/>
                      <a:pt x="39" y="7"/>
                      <a:pt x="40" y="7"/>
                    </a:cubicBezTo>
                    <a:cubicBezTo>
                      <a:pt x="40" y="8"/>
                      <a:pt x="40" y="9"/>
                      <a:pt x="40" y="10"/>
                    </a:cubicBezTo>
                    <a:cubicBezTo>
                      <a:pt x="35" y="14"/>
                      <a:pt x="35" y="14"/>
                      <a:pt x="35" y="14"/>
                    </a:cubicBezTo>
                    <a:cubicBezTo>
                      <a:pt x="35" y="16"/>
                      <a:pt x="35" y="19"/>
                      <a:pt x="35" y="22"/>
                    </a:cubicBezTo>
                    <a:cubicBezTo>
                      <a:pt x="41" y="22"/>
                      <a:pt x="41" y="22"/>
                      <a:pt x="41" y="22"/>
                    </a:cubicBezTo>
                    <a:cubicBezTo>
                      <a:pt x="42" y="22"/>
                      <a:pt x="43" y="23"/>
                      <a:pt x="43" y="24"/>
                    </a:cubicBezTo>
                    <a:cubicBezTo>
                      <a:pt x="43" y="25"/>
                      <a:pt x="42" y="26"/>
                      <a:pt x="41" y="26"/>
                    </a:cubicBezTo>
                    <a:close/>
                    <a:moveTo>
                      <a:pt x="13" y="8"/>
                    </a:moveTo>
                    <a:cubicBezTo>
                      <a:pt x="13" y="4"/>
                      <a:pt x="16" y="0"/>
                      <a:pt x="21" y="0"/>
                    </a:cubicBezTo>
                    <a:cubicBezTo>
                      <a:pt x="26" y="0"/>
                      <a:pt x="30" y="4"/>
                      <a:pt x="30" y="8"/>
                    </a:cubicBez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3" name="Freeform 164"/>
              <p:cNvSpPr>
                <a:spLocks noEditPoints="1"/>
              </p:cNvSpPr>
              <p:nvPr/>
            </p:nvSpPr>
            <p:spPr bwMode="auto">
              <a:xfrm>
                <a:off x="4657726" y="2368550"/>
                <a:ext cx="125413" cy="107950"/>
              </a:xfrm>
              <a:custGeom>
                <a:avLst/>
                <a:gdLst>
                  <a:gd name="T0" fmla="*/ 66 w 67"/>
                  <a:gd name="T1" fmla="*/ 10 h 58"/>
                  <a:gd name="T2" fmla="*/ 16 w 67"/>
                  <a:gd name="T3" fmla="*/ 9 h 58"/>
                  <a:gd name="T4" fmla="*/ 14 w 67"/>
                  <a:gd name="T5" fmla="*/ 4 h 58"/>
                  <a:gd name="T6" fmla="*/ 9 w 67"/>
                  <a:gd name="T7" fmla="*/ 0 h 58"/>
                  <a:gd name="T8" fmla="*/ 0 w 67"/>
                  <a:gd name="T9" fmla="*/ 2 h 58"/>
                  <a:gd name="T10" fmla="*/ 9 w 67"/>
                  <a:gd name="T11" fmla="*/ 4 h 58"/>
                  <a:gd name="T12" fmla="*/ 10 w 67"/>
                  <a:gd name="T13" fmla="*/ 5 h 58"/>
                  <a:gd name="T14" fmla="*/ 19 w 67"/>
                  <a:gd name="T15" fmla="*/ 38 h 58"/>
                  <a:gd name="T16" fmla="*/ 14 w 67"/>
                  <a:gd name="T17" fmla="*/ 45 h 58"/>
                  <a:gd name="T18" fmla="*/ 17 w 67"/>
                  <a:gd name="T19" fmla="*/ 51 h 58"/>
                  <a:gd name="T20" fmla="*/ 21 w 67"/>
                  <a:gd name="T21" fmla="*/ 53 h 58"/>
                  <a:gd name="T22" fmla="*/ 34 w 67"/>
                  <a:gd name="T23" fmla="*/ 53 h 58"/>
                  <a:gd name="T24" fmla="*/ 52 w 67"/>
                  <a:gd name="T25" fmla="*/ 58 h 58"/>
                  <a:gd name="T26" fmla="*/ 63 w 67"/>
                  <a:gd name="T27" fmla="*/ 53 h 58"/>
                  <a:gd name="T28" fmla="*/ 63 w 67"/>
                  <a:gd name="T29" fmla="*/ 49 h 58"/>
                  <a:gd name="T30" fmla="*/ 52 w 67"/>
                  <a:gd name="T31" fmla="*/ 44 h 58"/>
                  <a:gd name="T32" fmla="*/ 34 w 67"/>
                  <a:gd name="T33" fmla="*/ 49 h 58"/>
                  <a:gd name="T34" fmla="*/ 21 w 67"/>
                  <a:gd name="T35" fmla="*/ 49 h 58"/>
                  <a:gd name="T36" fmla="*/ 19 w 67"/>
                  <a:gd name="T37" fmla="*/ 48 h 58"/>
                  <a:gd name="T38" fmla="*/ 18 w 67"/>
                  <a:gd name="T39" fmla="*/ 45 h 58"/>
                  <a:gd name="T40" fmla="*/ 20 w 67"/>
                  <a:gd name="T41" fmla="*/ 42 h 58"/>
                  <a:gd name="T42" fmla="*/ 33 w 67"/>
                  <a:gd name="T43" fmla="*/ 41 h 58"/>
                  <a:gd name="T44" fmla="*/ 49 w 67"/>
                  <a:gd name="T45" fmla="*/ 41 h 58"/>
                  <a:gd name="T46" fmla="*/ 49 w 67"/>
                  <a:gd name="T47" fmla="*/ 41 h 58"/>
                  <a:gd name="T48" fmla="*/ 60 w 67"/>
                  <a:gd name="T49" fmla="*/ 40 h 58"/>
                  <a:gd name="T50" fmla="*/ 63 w 67"/>
                  <a:gd name="T51" fmla="*/ 31 h 58"/>
                  <a:gd name="T52" fmla="*/ 63 w 67"/>
                  <a:gd name="T53" fmla="*/ 30 h 58"/>
                  <a:gd name="T54" fmla="*/ 67 w 67"/>
                  <a:gd name="T55" fmla="*/ 13 h 58"/>
                  <a:gd name="T56" fmla="*/ 54 w 67"/>
                  <a:gd name="T57" fmla="*/ 51 h 58"/>
                  <a:gd name="T58" fmla="*/ 49 w 67"/>
                  <a:gd name="T59" fmla="*/ 51 h 58"/>
                  <a:gd name="T60" fmla="*/ 28 w 67"/>
                  <a:gd name="T61" fmla="*/ 49 h 58"/>
                  <a:gd name="T62" fmla="*/ 28 w 67"/>
                  <a:gd name="T63" fmla="*/ 54 h 58"/>
                  <a:gd name="T64" fmla="*/ 28 w 67"/>
                  <a:gd name="T65" fmla="*/ 49 h 58"/>
                  <a:gd name="T66" fmla="*/ 51 w 67"/>
                  <a:gd name="T67" fmla="*/ 19 h 58"/>
                  <a:gd name="T68" fmla="*/ 63 w 67"/>
                  <a:gd name="T69" fmla="*/ 14 h 58"/>
                  <a:gd name="T70" fmla="*/ 59 w 67"/>
                  <a:gd name="T71" fmla="*/ 28 h 58"/>
                  <a:gd name="T72" fmla="*/ 51 w 67"/>
                  <a:gd name="T73" fmla="*/ 23 h 58"/>
                  <a:gd name="T74" fmla="*/ 59 w 67"/>
                  <a:gd name="T75" fmla="*/ 28 h 58"/>
                  <a:gd name="T76" fmla="*/ 23 w 67"/>
                  <a:gd name="T77" fmla="*/ 32 h 58"/>
                  <a:gd name="T78" fmla="*/ 31 w 67"/>
                  <a:gd name="T79" fmla="*/ 37 h 58"/>
                  <a:gd name="T80" fmla="*/ 20 w 67"/>
                  <a:gd name="T81" fmla="*/ 23 h 58"/>
                  <a:gd name="T82" fmla="*/ 31 w 67"/>
                  <a:gd name="T83" fmla="*/ 28 h 58"/>
                  <a:gd name="T84" fmla="*/ 20 w 67"/>
                  <a:gd name="T85" fmla="*/ 23 h 58"/>
                  <a:gd name="T86" fmla="*/ 47 w 67"/>
                  <a:gd name="T87" fmla="*/ 32 h 58"/>
                  <a:gd name="T88" fmla="*/ 35 w 67"/>
                  <a:gd name="T89" fmla="*/ 37 h 58"/>
                  <a:gd name="T90" fmla="*/ 35 w 67"/>
                  <a:gd name="T91" fmla="*/ 28 h 58"/>
                  <a:gd name="T92" fmla="*/ 47 w 67"/>
                  <a:gd name="T93" fmla="*/ 23 h 58"/>
                  <a:gd name="T94" fmla="*/ 35 w 67"/>
                  <a:gd name="T95" fmla="*/ 28 h 58"/>
                  <a:gd name="T96" fmla="*/ 35 w 67"/>
                  <a:gd name="T97" fmla="*/ 14 h 58"/>
                  <a:gd name="T98" fmla="*/ 47 w 67"/>
                  <a:gd name="T99" fmla="*/ 19 h 58"/>
                  <a:gd name="T100" fmla="*/ 31 w 67"/>
                  <a:gd name="T101" fmla="*/ 14 h 58"/>
                  <a:gd name="T102" fmla="*/ 19 w 67"/>
                  <a:gd name="T103" fmla="*/ 19 h 58"/>
                  <a:gd name="T104" fmla="*/ 31 w 67"/>
                  <a:gd name="T105" fmla="*/ 14 h 58"/>
                  <a:gd name="T106" fmla="*/ 56 w 67"/>
                  <a:gd name="T107" fmla="*/ 37 h 58"/>
                  <a:gd name="T108" fmla="*/ 51 w 67"/>
                  <a:gd name="T109" fmla="*/ 32 h 58"/>
                  <a:gd name="T110" fmla="*/ 58 w 67"/>
                  <a:gd name="T11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 h="58">
                    <a:moveTo>
                      <a:pt x="67" y="13"/>
                    </a:moveTo>
                    <a:cubicBezTo>
                      <a:pt x="67" y="12"/>
                      <a:pt x="67" y="11"/>
                      <a:pt x="66" y="10"/>
                    </a:cubicBezTo>
                    <a:cubicBezTo>
                      <a:pt x="65" y="10"/>
                      <a:pt x="64" y="9"/>
                      <a:pt x="63" y="9"/>
                    </a:cubicBezTo>
                    <a:cubicBezTo>
                      <a:pt x="16" y="9"/>
                      <a:pt x="16" y="9"/>
                      <a:pt x="16" y="9"/>
                    </a:cubicBezTo>
                    <a:cubicBezTo>
                      <a:pt x="14" y="4"/>
                      <a:pt x="14" y="4"/>
                      <a:pt x="14" y="4"/>
                    </a:cubicBezTo>
                    <a:cubicBezTo>
                      <a:pt x="14" y="4"/>
                      <a:pt x="14" y="4"/>
                      <a:pt x="14" y="4"/>
                    </a:cubicBezTo>
                    <a:cubicBezTo>
                      <a:pt x="14" y="3"/>
                      <a:pt x="13" y="2"/>
                      <a:pt x="12" y="1"/>
                    </a:cubicBezTo>
                    <a:cubicBezTo>
                      <a:pt x="11" y="0"/>
                      <a:pt x="10" y="0"/>
                      <a:pt x="9" y="0"/>
                    </a:cubicBezTo>
                    <a:cubicBezTo>
                      <a:pt x="2" y="0"/>
                      <a:pt x="2" y="0"/>
                      <a:pt x="2" y="0"/>
                    </a:cubicBezTo>
                    <a:cubicBezTo>
                      <a:pt x="1" y="0"/>
                      <a:pt x="0" y="1"/>
                      <a:pt x="0" y="2"/>
                    </a:cubicBezTo>
                    <a:cubicBezTo>
                      <a:pt x="0" y="3"/>
                      <a:pt x="1" y="4"/>
                      <a:pt x="2" y="4"/>
                    </a:cubicBezTo>
                    <a:cubicBezTo>
                      <a:pt x="9" y="4"/>
                      <a:pt x="9" y="4"/>
                      <a:pt x="9" y="4"/>
                    </a:cubicBezTo>
                    <a:cubicBezTo>
                      <a:pt x="10" y="4"/>
                      <a:pt x="10" y="4"/>
                      <a:pt x="10" y="4"/>
                    </a:cubicBezTo>
                    <a:cubicBezTo>
                      <a:pt x="10" y="5"/>
                      <a:pt x="10" y="5"/>
                      <a:pt x="10" y="5"/>
                    </a:cubicBezTo>
                    <a:cubicBezTo>
                      <a:pt x="20" y="37"/>
                      <a:pt x="20" y="37"/>
                      <a:pt x="20" y="37"/>
                    </a:cubicBezTo>
                    <a:cubicBezTo>
                      <a:pt x="20" y="37"/>
                      <a:pt x="19" y="38"/>
                      <a:pt x="19" y="38"/>
                    </a:cubicBezTo>
                    <a:cubicBezTo>
                      <a:pt x="18" y="38"/>
                      <a:pt x="17" y="39"/>
                      <a:pt x="16" y="40"/>
                    </a:cubicBezTo>
                    <a:cubicBezTo>
                      <a:pt x="15" y="42"/>
                      <a:pt x="14" y="43"/>
                      <a:pt x="14" y="45"/>
                    </a:cubicBezTo>
                    <a:cubicBezTo>
                      <a:pt x="14" y="46"/>
                      <a:pt x="14" y="48"/>
                      <a:pt x="15" y="49"/>
                    </a:cubicBezTo>
                    <a:cubicBezTo>
                      <a:pt x="15" y="50"/>
                      <a:pt x="16" y="51"/>
                      <a:pt x="17" y="51"/>
                    </a:cubicBezTo>
                    <a:cubicBezTo>
                      <a:pt x="18" y="52"/>
                      <a:pt x="19" y="53"/>
                      <a:pt x="21" y="53"/>
                    </a:cubicBezTo>
                    <a:cubicBezTo>
                      <a:pt x="21" y="53"/>
                      <a:pt x="21" y="53"/>
                      <a:pt x="21" y="53"/>
                    </a:cubicBezTo>
                    <a:cubicBezTo>
                      <a:pt x="22" y="56"/>
                      <a:pt x="25" y="58"/>
                      <a:pt x="28" y="58"/>
                    </a:cubicBezTo>
                    <a:cubicBezTo>
                      <a:pt x="31" y="58"/>
                      <a:pt x="34" y="56"/>
                      <a:pt x="34" y="53"/>
                    </a:cubicBezTo>
                    <a:cubicBezTo>
                      <a:pt x="38" y="53"/>
                      <a:pt x="41" y="53"/>
                      <a:pt x="45" y="53"/>
                    </a:cubicBezTo>
                    <a:cubicBezTo>
                      <a:pt x="46" y="56"/>
                      <a:pt x="49" y="58"/>
                      <a:pt x="52" y="58"/>
                    </a:cubicBezTo>
                    <a:cubicBezTo>
                      <a:pt x="55" y="58"/>
                      <a:pt x="57" y="56"/>
                      <a:pt x="58" y="53"/>
                    </a:cubicBezTo>
                    <a:cubicBezTo>
                      <a:pt x="63" y="53"/>
                      <a:pt x="63" y="53"/>
                      <a:pt x="63" y="53"/>
                    </a:cubicBezTo>
                    <a:cubicBezTo>
                      <a:pt x="64" y="53"/>
                      <a:pt x="65" y="53"/>
                      <a:pt x="65" y="51"/>
                    </a:cubicBezTo>
                    <a:cubicBezTo>
                      <a:pt x="65" y="50"/>
                      <a:pt x="64" y="49"/>
                      <a:pt x="63" y="49"/>
                    </a:cubicBezTo>
                    <a:cubicBezTo>
                      <a:pt x="63" y="49"/>
                      <a:pt x="61" y="49"/>
                      <a:pt x="58" y="49"/>
                    </a:cubicBezTo>
                    <a:cubicBezTo>
                      <a:pt x="57" y="46"/>
                      <a:pt x="55" y="44"/>
                      <a:pt x="52" y="44"/>
                    </a:cubicBezTo>
                    <a:cubicBezTo>
                      <a:pt x="49" y="44"/>
                      <a:pt x="46" y="46"/>
                      <a:pt x="45" y="49"/>
                    </a:cubicBezTo>
                    <a:cubicBezTo>
                      <a:pt x="34" y="49"/>
                      <a:pt x="34" y="49"/>
                      <a:pt x="34" y="49"/>
                    </a:cubicBezTo>
                    <a:cubicBezTo>
                      <a:pt x="34" y="46"/>
                      <a:pt x="31" y="44"/>
                      <a:pt x="28" y="44"/>
                    </a:cubicBezTo>
                    <a:cubicBezTo>
                      <a:pt x="25" y="44"/>
                      <a:pt x="22" y="46"/>
                      <a:pt x="21" y="49"/>
                    </a:cubicBezTo>
                    <a:cubicBezTo>
                      <a:pt x="21" y="49"/>
                      <a:pt x="21" y="49"/>
                      <a:pt x="21" y="49"/>
                    </a:cubicBezTo>
                    <a:cubicBezTo>
                      <a:pt x="20" y="49"/>
                      <a:pt x="20" y="48"/>
                      <a:pt x="19" y="48"/>
                    </a:cubicBezTo>
                    <a:cubicBezTo>
                      <a:pt x="19" y="48"/>
                      <a:pt x="19" y="48"/>
                      <a:pt x="19" y="47"/>
                    </a:cubicBezTo>
                    <a:cubicBezTo>
                      <a:pt x="18" y="46"/>
                      <a:pt x="18" y="46"/>
                      <a:pt x="18" y="45"/>
                    </a:cubicBezTo>
                    <a:cubicBezTo>
                      <a:pt x="18" y="45"/>
                      <a:pt x="18" y="44"/>
                      <a:pt x="19" y="44"/>
                    </a:cubicBezTo>
                    <a:cubicBezTo>
                      <a:pt x="19" y="43"/>
                      <a:pt x="19" y="42"/>
                      <a:pt x="20" y="42"/>
                    </a:cubicBezTo>
                    <a:cubicBezTo>
                      <a:pt x="21" y="42"/>
                      <a:pt x="22" y="41"/>
                      <a:pt x="22" y="41"/>
                    </a:cubicBezTo>
                    <a:cubicBezTo>
                      <a:pt x="23" y="41"/>
                      <a:pt x="27" y="41"/>
                      <a:pt x="33" y="41"/>
                    </a:cubicBezTo>
                    <a:cubicBezTo>
                      <a:pt x="33" y="41"/>
                      <a:pt x="33" y="41"/>
                      <a:pt x="33" y="41"/>
                    </a:cubicBezTo>
                    <a:cubicBezTo>
                      <a:pt x="38" y="41"/>
                      <a:pt x="44" y="41"/>
                      <a:pt x="49" y="41"/>
                    </a:cubicBezTo>
                    <a:cubicBezTo>
                      <a:pt x="49" y="41"/>
                      <a:pt x="49" y="41"/>
                      <a:pt x="49" y="41"/>
                    </a:cubicBezTo>
                    <a:cubicBezTo>
                      <a:pt x="49" y="41"/>
                      <a:pt x="49" y="41"/>
                      <a:pt x="49" y="41"/>
                    </a:cubicBezTo>
                    <a:cubicBezTo>
                      <a:pt x="53" y="41"/>
                      <a:pt x="56" y="41"/>
                      <a:pt x="56" y="41"/>
                    </a:cubicBezTo>
                    <a:cubicBezTo>
                      <a:pt x="58" y="41"/>
                      <a:pt x="59" y="41"/>
                      <a:pt x="60" y="40"/>
                    </a:cubicBezTo>
                    <a:cubicBezTo>
                      <a:pt x="61" y="39"/>
                      <a:pt x="61" y="38"/>
                      <a:pt x="62" y="37"/>
                    </a:cubicBezTo>
                    <a:cubicBezTo>
                      <a:pt x="63" y="31"/>
                      <a:pt x="63" y="31"/>
                      <a:pt x="63" y="31"/>
                    </a:cubicBezTo>
                    <a:cubicBezTo>
                      <a:pt x="63" y="31"/>
                      <a:pt x="63" y="31"/>
                      <a:pt x="63" y="30"/>
                    </a:cubicBezTo>
                    <a:cubicBezTo>
                      <a:pt x="63" y="30"/>
                      <a:pt x="63" y="30"/>
                      <a:pt x="63" y="30"/>
                    </a:cubicBezTo>
                    <a:cubicBezTo>
                      <a:pt x="67" y="15"/>
                      <a:pt x="67" y="15"/>
                      <a:pt x="67" y="15"/>
                    </a:cubicBezTo>
                    <a:cubicBezTo>
                      <a:pt x="67" y="14"/>
                      <a:pt x="67" y="14"/>
                      <a:pt x="67" y="13"/>
                    </a:cubicBezTo>
                    <a:close/>
                    <a:moveTo>
                      <a:pt x="52" y="49"/>
                    </a:moveTo>
                    <a:cubicBezTo>
                      <a:pt x="53" y="49"/>
                      <a:pt x="54" y="50"/>
                      <a:pt x="54" y="51"/>
                    </a:cubicBezTo>
                    <a:cubicBezTo>
                      <a:pt x="54" y="53"/>
                      <a:pt x="53" y="54"/>
                      <a:pt x="52" y="54"/>
                    </a:cubicBezTo>
                    <a:cubicBezTo>
                      <a:pt x="50" y="54"/>
                      <a:pt x="49" y="53"/>
                      <a:pt x="49" y="51"/>
                    </a:cubicBezTo>
                    <a:cubicBezTo>
                      <a:pt x="49" y="50"/>
                      <a:pt x="50" y="49"/>
                      <a:pt x="52" y="49"/>
                    </a:cubicBezTo>
                    <a:close/>
                    <a:moveTo>
                      <a:pt x="28" y="49"/>
                    </a:moveTo>
                    <a:cubicBezTo>
                      <a:pt x="29" y="49"/>
                      <a:pt x="31" y="50"/>
                      <a:pt x="31" y="51"/>
                    </a:cubicBezTo>
                    <a:cubicBezTo>
                      <a:pt x="31" y="53"/>
                      <a:pt x="29" y="54"/>
                      <a:pt x="28" y="54"/>
                    </a:cubicBezTo>
                    <a:cubicBezTo>
                      <a:pt x="26" y="54"/>
                      <a:pt x="25" y="53"/>
                      <a:pt x="25" y="51"/>
                    </a:cubicBezTo>
                    <a:cubicBezTo>
                      <a:pt x="25" y="50"/>
                      <a:pt x="26" y="49"/>
                      <a:pt x="28" y="49"/>
                    </a:cubicBezTo>
                    <a:close/>
                    <a:moveTo>
                      <a:pt x="62" y="19"/>
                    </a:moveTo>
                    <a:cubicBezTo>
                      <a:pt x="51" y="19"/>
                      <a:pt x="51" y="19"/>
                      <a:pt x="51" y="19"/>
                    </a:cubicBezTo>
                    <a:cubicBezTo>
                      <a:pt x="51" y="14"/>
                      <a:pt x="51" y="14"/>
                      <a:pt x="51" y="14"/>
                    </a:cubicBezTo>
                    <a:cubicBezTo>
                      <a:pt x="63" y="14"/>
                      <a:pt x="63" y="14"/>
                      <a:pt x="63" y="14"/>
                    </a:cubicBezTo>
                    <a:lnTo>
                      <a:pt x="62" y="19"/>
                    </a:lnTo>
                    <a:close/>
                    <a:moveTo>
                      <a:pt x="59" y="28"/>
                    </a:moveTo>
                    <a:cubicBezTo>
                      <a:pt x="51" y="28"/>
                      <a:pt x="51" y="28"/>
                      <a:pt x="51" y="28"/>
                    </a:cubicBezTo>
                    <a:cubicBezTo>
                      <a:pt x="51" y="23"/>
                      <a:pt x="51" y="23"/>
                      <a:pt x="51" y="23"/>
                    </a:cubicBezTo>
                    <a:cubicBezTo>
                      <a:pt x="61" y="23"/>
                      <a:pt x="61" y="23"/>
                      <a:pt x="61" y="23"/>
                    </a:cubicBezTo>
                    <a:lnTo>
                      <a:pt x="59" y="28"/>
                    </a:lnTo>
                    <a:close/>
                    <a:moveTo>
                      <a:pt x="25" y="37"/>
                    </a:moveTo>
                    <a:cubicBezTo>
                      <a:pt x="23" y="32"/>
                      <a:pt x="23" y="32"/>
                      <a:pt x="23" y="32"/>
                    </a:cubicBezTo>
                    <a:cubicBezTo>
                      <a:pt x="31" y="32"/>
                      <a:pt x="31" y="32"/>
                      <a:pt x="31" y="32"/>
                    </a:cubicBezTo>
                    <a:cubicBezTo>
                      <a:pt x="31" y="37"/>
                      <a:pt x="31" y="37"/>
                      <a:pt x="31" y="37"/>
                    </a:cubicBezTo>
                    <a:lnTo>
                      <a:pt x="25" y="37"/>
                    </a:lnTo>
                    <a:close/>
                    <a:moveTo>
                      <a:pt x="20" y="23"/>
                    </a:moveTo>
                    <a:cubicBezTo>
                      <a:pt x="31" y="23"/>
                      <a:pt x="31" y="23"/>
                      <a:pt x="31" y="23"/>
                    </a:cubicBezTo>
                    <a:cubicBezTo>
                      <a:pt x="31" y="28"/>
                      <a:pt x="31" y="28"/>
                      <a:pt x="31" y="28"/>
                    </a:cubicBezTo>
                    <a:cubicBezTo>
                      <a:pt x="22" y="28"/>
                      <a:pt x="22" y="28"/>
                      <a:pt x="22" y="28"/>
                    </a:cubicBezTo>
                    <a:lnTo>
                      <a:pt x="20" y="23"/>
                    </a:lnTo>
                    <a:close/>
                    <a:moveTo>
                      <a:pt x="35" y="32"/>
                    </a:moveTo>
                    <a:cubicBezTo>
                      <a:pt x="47" y="32"/>
                      <a:pt x="47" y="32"/>
                      <a:pt x="47" y="32"/>
                    </a:cubicBezTo>
                    <a:cubicBezTo>
                      <a:pt x="47" y="37"/>
                      <a:pt x="47" y="37"/>
                      <a:pt x="47" y="37"/>
                    </a:cubicBezTo>
                    <a:cubicBezTo>
                      <a:pt x="35" y="37"/>
                      <a:pt x="35" y="37"/>
                      <a:pt x="35" y="37"/>
                    </a:cubicBezTo>
                    <a:lnTo>
                      <a:pt x="35" y="32"/>
                    </a:lnTo>
                    <a:close/>
                    <a:moveTo>
                      <a:pt x="35" y="28"/>
                    </a:moveTo>
                    <a:cubicBezTo>
                      <a:pt x="35" y="23"/>
                      <a:pt x="35" y="23"/>
                      <a:pt x="35" y="23"/>
                    </a:cubicBezTo>
                    <a:cubicBezTo>
                      <a:pt x="47" y="23"/>
                      <a:pt x="47" y="23"/>
                      <a:pt x="47" y="23"/>
                    </a:cubicBezTo>
                    <a:cubicBezTo>
                      <a:pt x="47" y="28"/>
                      <a:pt x="47" y="28"/>
                      <a:pt x="47" y="28"/>
                    </a:cubicBezTo>
                    <a:lnTo>
                      <a:pt x="35" y="28"/>
                    </a:lnTo>
                    <a:close/>
                    <a:moveTo>
                      <a:pt x="35" y="19"/>
                    </a:moveTo>
                    <a:cubicBezTo>
                      <a:pt x="35" y="14"/>
                      <a:pt x="35" y="14"/>
                      <a:pt x="35" y="14"/>
                    </a:cubicBezTo>
                    <a:cubicBezTo>
                      <a:pt x="47" y="14"/>
                      <a:pt x="47" y="14"/>
                      <a:pt x="47" y="14"/>
                    </a:cubicBezTo>
                    <a:cubicBezTo>
                      <a:pt x="47" y="19"/>
                      <a:pt x="47" y="19"/>
                      <a:pt x="47" y="19"/>
                    </a:cubicBezTo>
                    <a:lnTo>
                      <a:pt x="35" y="19"/>
                    </a:lnTo>
                    <a:close/>
                    <a:moveTo>
                      <a:pt x="31" y="14"/>
                    </a:moveTo>
                    <a:cubicBezTo>
                      <a:pt x="31" y="19"/>
                      <a:pt x="31" y="19"/>
                      <a:pt x="31" y="19"/>
                    </a:cubicBezTo>
                    <a:cubicBezTo>
                      <a:pt x="19" y="19"/>
                      <a:pt x="19" y="19"/>
                      <a:pt x="19" y="19"/>
                    </a:cubicBezTo>
                    <a:cubicBezTo>
                      <a:pt x="17" y="14"/>
                      <a:pt x="17" y="14"/>
                      <a:pt x="17" y="14"/>
                    </a:cubicBezTo>
                    <a:lnTo>
                      <a:pt x="31" y="14"/>
                    </a:lnTo>
                    <a:close/>
                    <a:moveTo>
                      <a:pt x="57" y="37"/>
                    </a:moveTo>
                    <a:cubicBezTo>
                      <a:pt x="56" y="37"/>
                      <a:pt x="56" y="37"/>
                      <a:pt x="56" y="37"/>
                    </a:cubicBezTo>
                    <a:cubicBezTo>
                      <a:pt x="56" y="37"/>
                      <a:pt x="54" y="37"/>
                      <a:pt x="51" y="37"/>
                    </a:cubicBezTo>
                    <a:cubicBezTo>
                      <a:pt x="51" y="32"/>
                      <a:pt x="51" y="32"/>
                      <a:pt x="51" y="32"/>
                    </a:cubicBezTo>
                    <a:cubicBezTo>
                      <a:pt x="58" y="32"/>
                      <a:pt x="58" y="32"/>
                      <a:pt x="58" y="32"/>
                    </a:cubicBezTo>
                    <a:cubicBezTo>
                      <a:pt x="58" y="36"/>
                      <a:pt x="58" y="36"/>
                      <a:pt x="58" y="3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4" name="Freeform 165"/>
              <p:cNvSpPr>
                <a:spLocks noEditPoints="1"/>
              </p:cNvSpPr>
              <p:nvPr/>
            </p:nvSpPr>
            <p:spPr bwMode="auto">
              <a:xfrm>
                <a:off x="5010151" y="3100388"/>
                <a:ext cx="85725" cy="103188"/>
              </a:xfrm>
              <a:custGeom>
                <a:avLst/>
                <a:gdLst>
                  <a:gd name="T0" fmla="*/ 36 w 45"/>
                  <a:gd name="T1" fmla="*/ 18 h 55"/>
                  <a:gd name="T2" fmla="*/ 29 w 45"/>
                  <a:gd name="T3" fmla="*/ 16 h 55"/>
                  <a:gd name="T4" fmla="*/ 25 w 45"/>
                  <a:gd name="T5" fmla="*/ 9 h 55"/>
                  <a:gd name="T6" fmla="*/ 34 w 45"/>
                  <a:gd name="T7" fmla="*/ 8 h 55"/>
                  <a:gd name="T8" fmla="*/ 36 w 45"/>
                  <a:gd name="T9" fmla="*/ 18 h 55"/>
                  <a:gd name="T10" fmla="*/ 43 w 45"/>
                  <a:gd name="T11" fmla="*/ 13 h 55"/>
                  <a:gd name="T12" fmla="*/ 26 w 45"/>
                  <a:gd name="T13" fmla="*/ 1 h 55"/>
                  <a:gd name="T14" fmla="*/ 13 w 45"/>
                  <a:gd name="T15" fmla="*/ 17 h 55"/>
                  <a:gd name="T16" fmla="*/ 15 w 45"/>
                  <a:gd name="T17" fmla="*/ 24 h 55"/>
                  <a:gd name="T18" fmla="*/ 1 w 45"/>
                  <a:gd name="T19" fmla="*/ 45 h 55"/>
                  <a:gd name="T20" fmla="*/ 0 w 45"/>
                  <a:gd name="T21" fmla="*/ 48 h 55"/>
                  <a:gd name="T22" fmla="*/ 1 w 45"/>
                  <a:gd name="T23" fmla="*/ 54 h 55"/>
                  <a:gd name="T24" fmla="*/ 3 w 45"/>
                  <a:gd name="T25" fmla="*/ 55 h 55"/>
                  <a:gd name="T26" fmla="*/ 7 w 45"/>
                  <a:gd name="T27" fmla="*/ 54 h 55"/>
                  <a:gd name="T28" fmla="*/ 10 w 45"/>
                  <a:gd name="T29" fmla="*/ 53 h 55"/>
                  <a:gd name="T30" fmla="*/ 15 w 45"/>
                  <a:gd name="T31" fmla="*/ 44 h 55"/>
                  <a:gd name="T32" fmla="*/ 16 w 45"/>
                  <a:gd name="T33" fmla="*/ 43 h 55"/>
                  <a:gd name="T34" fmla="*/ 19 w 45"/>
                  <a:gd name="T35" fmla="*/ 43 h 55"/>
                  <a:gd name="T36" fmla="*/ 26 w 45"/>
                  <a:gd name="T37" fmla="*/ 32 h 55"/>
                  <a:gd name="T38" fmla="*/ 33 w 45"/>
                  <a:gd name="T39" fmla="*/ 32 h 55"/>
                  <a:gd name="T40" fmla="*/ 43 w 45"/>
                  <a:gd name="T4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5">
                    <a:moveTo>
                      <a:pt x="36" y="18"/>
                    </a:moveTo>
                    <a:cubicBezTo>
                      <a:pt x="34" y="21"/>
                      <a:pt x="32" y="19"/>
                      <a:pt x="29" y="16"/>
                    </a:cubicBezTo>
                    <a:cubicBezTo>
                      <a:pt x="25" y="14"/>
                      <a:pt x="23" y="13"/>
                      <a:pt x="25" y="9"/>
                    </a:cubicBezTo>
                    <a:cubicBezTo>
                      <a:pt x="27" y="6"/>
                      <a:pt x="31" y="5"/>
                      <a:pt x="34" y="8"/>
                    </a:cubicBezTo>
                    <a:cubicBezTo>
                      <a:pt x="38" y="10"/>
                      <a:pt x="38" y="14"/>
                      <a:pt x="36" y="18"/>
                    </a:cubicBezTo>
                    <a:close/>
                    <a:moveTo>
                      <a:pt x="43" y="13"/>
                    </a:moveTo>
                    <a:cubicBezTo>
                      <a:pt x="42" y="5"/>
                      <a:pt x="34" y="0"/>
                      <a:pt x="26" y="1"/>
                    </a:cubicBezTo>
                    <a:cubicBezTo>
                      <a:pt x="18" y="3"/>
                      <a:pt x="12" y="9"/>
                      <a:pt x="13" y="17"/>
                    </a:cubicBezTo>
                    <a:cubicBezTo>
                      <a:pt x="13" y="19"/>
                      <a:pt x="14" y="22"/>
                      <a:pt x="15" y="24"/>
                    </a:cubicBezTo>
                    <a:cubicBezTo>
                      <a:pt x="1" y="45"/>
                      <a:pt x="1" y="45"/>
                      <a:pt x="1" y="45"/>
                    </a:cubicBezTo>
                    <a:cubicBezTo>
                      <a:pt x="0" y="46"/>
                      <a:pt x="0" y="47"/>
                      <a:pt x="0" y="48"/>
                    </a:cubicBezTo>
                    <a:cubicBezTo>
                      <a:pt x="1" y="54"/>
                      <a:pt x="1" y="54"/>
                      <a:pt x="1" y="54"/>
                    </a:cubicBezTo>
                    <a:cubicBezTo>
                      <a:pt x="1" y="55"/>
                      <a:pt x="2" y="55"/>
                      <a:pt x="3" y="55"/>
                    </a:cubicBezTo>
                    <a:cubicBezTo>
                      <a:pt x="7" y="54"/>
                      <a:pt x="7" y="54"/>
                      <a:pt x="7" y="54"/>
                    </a:cubicBezTo>
                    <a:cubicBezTo>
                      <a:pt x="8" y="54"/>
                      <a:pt x="9" y="54"/>
                      <a:pt x="10" y="53"/>
                    </a:cubicBezTo>
                    <a:cubicBezTo>
                      <a:pt x="15" y="44"/>
                      <a:pt x="15" y="44"/>
                      <a:pt x="15" y="44"/>
                    </a:cubicBezTo>
                    <a:cubicBezTo>
                      <a:pt x="16" y="43"/>
                      <a:pt x="16" y="43"/>
                      <a:pt x="16" y="43"/>
                    </a:cubicBezTo>
                    <a:cubicBezTo>
                      <a:pt x="19" y="43"/>
                      <a:pt x="19" y="43"/>
                      <a:pt x="19" y="43"/>
                    </a:cubicBezTo>
                    <a:cubicBezTo>
                      <a:pt x="26" y="32"/>
                      <a:pt x="26" y="32"/>
                      <a:pt x="26" y="32"/>
                    </a:cubicBezTo>
                    <a:cubicBezTo>
                      <a:pt x="28" y="32"/>
                      <a:pt x="31" y="32"/>
                      <a:pt x="33" y="32"/>
                    </a:cubicBezTo>
                    <a:cubicBezTo>
                      <a:pt x="41" y="30"/>
                      <a:pt x="45" y="22"/>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5" name="Freeform 167"/>
              <p:cNvSpPr>
                <a:spLocks noEditPoints="1"/>
              </p:cNvSpPr>
              <p:nvPr/>
            </p:nvSpPr>
            <p:spPr bwMode="auto">
              <a:xfrm>
                <a:off x="4146551" y="3182938"/>
                <a:ext cx="79375" cy="71438"/>
              </a:xfrm>
              <a:custGeom>
                <a:avLst/>
                <a:gdLst>
                  <a:gd name="T0" fmla="*/ 42 w 42"/>
                  <a:gd name="T1" fmla="*/ 31 h 38"/>
                  <a:gd name="T2" fmla="*/ 41 w 42"/>
                  <a:gd name="T3" fmla="*/ 32 h 38"/>
                  <a:gd name="T4" fmla="*/ 35 w 42"/>
                  <a:gd name="T5" fmla="*/ 32 h 38"/>
                  <a:gd name="T6" fmla="*/ 35 w 42"/>
                  <a:gd name="T7" fmla="*/ 36 h 38"/>
                  <a:gd name="T8" fmla="*/ 33 w 42"/>
                  <a:gd name="T9" fmla="*/ 38 h 38"/>
                  <a:gd name="T10" fmla="*/ 9 w 42"/>
                  <a:gd name="T11" fmla="*/ 38 h 38"/>
                  <a:gd name="T12" fmla="*/ 6 w 42"/>
                  <a:gd name="T13" fmla="*/ 36 h 38"/>
                  <a:gd name="T14" fmla="*/ 6 w 42"/>
                  <a:gd name="T15" fmla="*/ 32 h 38"/>
                  <a:gd name="T16" fmla="*/ 1 w 42"/>
                  <a:gd name="T17" fmla="*/ 32 h 38"/>
                  <a:gd name="T18" fmla="*/ 0 w 42"/>
                  <a:gd name="T19" fmla="*/ 31 h 38"/>
                  <a:gd name="T20" fmla="*/ 0 w 42"/>
                  <a:gd name="T21" fmla="*/ 21 h 38"/>
                  <a:gd name="T22" fmla="*/ 5 w 42"/>
                  <a:gd name="T23" fmla="*/ 16 h 38"/>
                  <a:gd name="T24" fmla="*/ 6 w 42"/>
                  <a:gd name="T25" fmla="*/ 16 h 38"/>
                  <a:gd name="T26" fmla="*/ 6 w 42"/>
                  <a:gd name="T27" fmla="*/ 2 h 38"/>
                  <a:gd name="T28" fmla="*/ 9 w 42"/>
                  <a:gd name="T29" fmla="*/ 0 h 38"/>
                  <a:gd name="T30" fmla="*/ 26 w 42"/>
                  <a:gd name="T31" fmla="*/ 0 h 38"/>
                  <a:gd name="T32" fmla="*/ 30 w 42"/>
                  <a:gd name="T33" fmla="*/ 1 h 38"/>
                  <a:gd name="T34" fmla="*/ 34 w 42"/>
                  <a:gd name="T35" fmla="*/ 5 h 38"/>
                  <a:gd name="T36" fmla="*/ 35 w 42"/>
                  <a:gd name="T37" fmla="*/ 9 h 38"/>
                  <a:gd name="T38" fmla="*/ 35 w 42"/>
                  <a:gd name="T39" fmla="*/ 16 h 38"/>
                  <a:gd name="T40" fmla="*/ 37 w 42"/>
                  <a:gd name="T41" fmla="*/ 16 h 38"/>
                  <a:gd name="T42" fmla="*/ 42 w 42"/>
                  <a:gd name="T43" fmla="*/ 21 h 38"/>
                  <a:gd name="T44" fmla="*/ 42 w 42"/>
                  <a:gd name="T45" fmla="*/ 31 h 38"/>
                  <a:gd name="T46" fmla="*/ 32 w 42"/>
                  <a:gd name="T47" fmla="*/ 19 h 38"/>
                  <a:gd name="T48" fmla="*/ 32 w 42"/>
                  <a:gd name="T49" fmla="*/ 9 h 38"/>
                  <a:gd name="T50" fmla="*/ 28 w 42"/>
                  <a:gd name="T51" fmla="*/ 9 h 38"/>
                  <a:gd name="T52" fmla="*/ 26 w 42"/>
                  <a:gd name="T53" fmla="*/ 7 h 38"/>
                  <a:gd name="T54" fmla="*/ 26 w 42"/>
                  <a:gd name="T55" fmla="*/ 3 h 38"/>
                  <a:gd name="T56" fmla="*/ 9 w 42"/>
                  <a:gd name="T57" fmla="*/ 3 h 38"/>
                  <a:gd name="T58" fmla="*/ 9 w 42"/>
                  <a:gd name="T59" fmla="*/ 19 h 38"/>
                  <a:gd name="T60" fmla="*/ 32 w 42"/>
                  <a:gd name="T61" fmla="*/ 19 h 38"/>
                  <a:gd name="T62" fmla="*/ 32 w 42"/>
                  <a:gd name="T63" fmla="*/ 35 h 38"/>
                  <a:gd name="T64" fmla="*/ 32 w 42"/>
                  <a:gd name="T65" fmla="*/ 29 h 38"/>
                  <a:gd name="T66" fmla="*/ 9 w 42"/>
                  <a:gd name="T67" fmla="*/ 29 h 38"/>
                  <a:gd name="T68" fmla="*/ 9 w 42"/>
                  <a:gd name="T69" fmla="*/ 35 h 38"/>
                  <a:gd name="T70" fmla="*/ 32 w 42"/>
                  <a:gd name="T71" fmla="*/ 35 h 38"/>
                  <a:gd name="T72" fmla="*/ 37 w 42"/>
                  <a:gd name="T73" fmla="*/ 19 h 38"/>
                  <a:gd name="T74" fmla="*/ 35 w 42"/>
                  <a:gd name="T75" fmla="*/ 21 h 38"/>
                  <a:gd name="T76" fmla="*/ 37 w 42"/>
                  <a:gd name="T77" fmla="*/ 22 h 38"/>
                  <a:gd name="T78" fmla="*/ 39 w 42"/>
                  <a:gd name="T79" fmla="*/ 21 h 38"/>
                  <a:gd name="T80" fmla="*/ 37 w 42"/>
                  <a:gd name="T81"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 h="38">
                    <a:moveTo>
                      <a:pt x="42" y="31"/>
                    </a:moveTo>
                    <a:cubicBezTo>
                      <a:pt x="42" y="32"/>
                      <a:pt x="42" y="32"/>
                      <a:pt x="41" y="32"/>
                    </a:cubicBezTo>
                    <a:cubicBezTo>
                      <a:pt x="35" y="32"/>
                      <a:pt x="35" y="32"/>
                      <a:pt x="35" y="32"/>
                    </a:cubicBezTo>
                    <a:cubicBezTo>
                      <a:pt x="35" y="36"/>
                      <a:pt x="35" y="36"/>
                      <a:pt x="35" y="36"/>
                    </a:cubicBezTo>
                    <a:cubicBezTo>
                      <a:pt x="35" y="37"/>
                      <a:pt x="34" y="38"/>
                      <a:pt x="33" y="38"/>
                    </a:cubicBezTo>
                    <a:cubicBezTo>
                      <a:pt x="9" y="38"/>
                      <a:pt x="9" y="38"/>
                      <a:pt x="9" y="38"/>
                    </a:cubicBezTo>
                    <a:cubicBezTo>
                      <a:pt x="7" y="38"/>
                      <a:pt x="6" y="37"/>
                      <a:pt x="6" y="36"/>
                    </a:cubicBezTo>
                    <a:cubicBezTo>
                      <a:pt x="6" y="32"/>
                      <a:pt x="6" y="32"/>
                      <a:pt x="6" y="32"/>
                    </a:cubicBezTo>
                    <a:cubicBezTo>
                      <a:pt x="1" y="32"/>
                      <a:pt x="1" y="32"/>
                      <a:pt x="1" y="32"/>
                    </a:cubicBezTo>
                    <a:cubicBezTo>
                      <a:pt x="0" y="32"/>
                      <a:pt x="0" y="32"/>
                      <a:pt x="0" y="31"/>
                    </a:cubicBezTo>
                    <a:cubicBezTo>
                      <a:pt x="0" y="21"/>
                      <a:pt x="0" y="21"/>
                      <a:pt x="0" y="21"/>
                    </a:cubicBezTo>
                    <a:cubicBezTo>
                      <a:pt x="0" y="18"/>
                      <a:pt x="2" y="16"/>
                      <a:pt x="5" y="16"/>
                    </a:cubicBezTo>
                    <a:cubicBezTo>
                      <a:pt x="6" y="16"/>
                      <a:pt x="6" y="16"/>
                      <a:pt x="6" y="16"/>
                    </a:cubicBezTo>
                    <a:cubicBezTo>
                      <a:pt x="6" y="2"/>
                      <a:pt x="6" y="2"/>
                      <a:pt x="6" y="2"/>
                    </a:cubicBezTo>
                    <a:cubicBezTo>
                      <a:pt x="6" y="1"/>
                      <a:pt x="7" y="0"/>
                      <a:pt x="9" y="0"/>
                    </a:cubicBezTo>
                    <a:cubicBezTo>
                      <a:pt x="26" y="0"/>
                      <a:pt x="26" y="0"/>
                      <a:pt x="26" y="0"/>
                    </a:cubicBezTo>
                    <a:cubicBezTo>
                      <a:pt x="27" y="0"/>
                      <a:pt x="29" y="0"/>
                      <a:pt x="30" y="1"/>
                    </a:cubicBezTo>
                    <a:cubicBezTo>
                      <a:pt x="34" y="5"/>
                      <a:pt x="34" y="5"/>
                      <a:pt x="34" y="5"/>
                    </a:cubicBezTo>
                    <a:cubicBezTo>
                      <a:pt x="35" y="6"/>
                      <a:pt x="35" y="8"/>
                      <a:pt x="35" y="9"/>
                    </a:cubicBezTo>
                    <a:cubicBezTo>
                      <a:pt x="35" y="16"/>
                      <a:pt x="35" y="16"/>
                      <a:pt x="35" y="16"/>
                    </a:cubicBezTo>
                    <a:cubicBezTo>
                      <a:pt x="37" y="16"/>
                      <a:pt x="37" y="16"/>
                      <a:pt x="37" y="16"/>
                    </a:cubicBezTo>
                    <a:cubicBezTo>
                      <a:pt x="40" y="16"/>
                      <a:pt x="42" y="18"/>
                      <a:pt x="42" y="21"/>
                    </a:cubicBezTo>
                    <a:lnTo>
                      <a:pt x="42" y="31"/>
                    </a:lnTo>
                    <a:close/>
                    <a:moveTo>
                      <a:pt x="32" y="19"/>
                    </a:moveTo>
                    <a:cubicBezTo>
                      <a:pt x="32" y="9"/>
                      <a:pt x="32" y="9"/>
                      <a:pt x="32" y="9"/>
                    </a:cubicBezTo>
                    <a:cubicBezTo>
                      <a:pt x="28" y="9"/>
                      <a:pt x="28" y="9"/>
                      <a:pt x="28" y="9"/>
                    </a:cubicBezTo>
                    <a:cubicBezTo>
                      <a:pt x="27" y="9"/>
                      <a:pt x="26" y="8"/>
                      <a:pt x="26" y="7"/>
                    </a:cubicBezTo>
                    <a:cubicBezTo>
                      <a:pt x="26" y="3"/>
                      <a:pt x="26" y="3"/>
                      <a:pt x="26" y="3"/>
                    </a:cubicBezTo>
                    <a:cubicBezTo>
                      <a:pt x="9" y="3"/>
                      <a:pt x="9" y="3"/>
                      <a:pt x="9" y="3"/>
                    </a:cubicBezTo>
                    <a:cubicBezTo>
                      <a:pt x="9" y="19"/>
                      <a:pt x="9" y="19"/>
                      <a:pt x="9" y="19"/>
                    </a:cubicBezTo>
                    <a:lnTo>
                      <a:pt x="32" y="19"/>
                    </a:lnTo>
                    <a:close/>
                    <a:moveTo>
                      <a:pt x="32" y="35"/>
                    </a:moveTo>
                    <a:cubicBezTo>
                      <a:pt x="32" y="29"/>
                      <a:pt x="32" y="29"/>
                      <a:pt x="32" y="29"/>
                    </a:cubicBezTo>
                    <a:cubicBezTo>
                      <a:pt x="9" y="29"/>
                      <a:pt x="9" y="29"/>
                      <a:pt x="9" y="29"/>
                    </a:cubicBezTo>
                    <a:cubicBezTo>
                      <a:pt x="9" y="35"/>
                      <a:pt x="9" y="35"/>
                      <a:pt x="9" y="35"/>
                    </a:cubicBezTo>
                    <a:lnTo>
                      <a:pt x="32" y="35"/>
                    </a:lnTo>
                    <a:close/>
                    <a:moveTo>
                      <a:pt x="37" y="19"/>
                    </a:moveTo>
                    <a:cubicBezTo>
                      <a:pt x="36" y="19"/>
                      <a:pt x="35" y="20"/>
                      <a:pt x="35" y="21"/>
                    </a:cubicBezTo>
                    <a:cubicBezTo>
                      <a:pt x="35" y="21"/>
                      <a:pt x="36" y="22"/>
                      <a:pt x="37" y="22"/>
                    </a:cubicBezTo>
                    <a:cubicBezTo>
                      <a:pt x="38" y="22"/>
                      <a:pt x="39" y="21"/>
                      <a:pt x="39" y="21"/>
                    </a:cubicBezTo>
                    <a:cubicBezTo>
                      <a:pt x="39" y="20"/>
                      <a:pt x="38" y="1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6" name="Freeform 172"/>
              <p:cNvSpPr>
                <a:spLocks/>
              </p:cNvSpPr>
              <p:nvPr/>
            </p:nvSpPr>
            <p:spPr bwMode="auto">
              <a:xfrm>
                <a:off x="4391026" y="2822575"/>
                <a:ext cx="76200" cy="66675"/>
              </a:xfrm>
              <a:custGeom>
                <a:avLst/>
                <a:gdLst>
                  <a:gd name="T0" fmla="*/ 10 w 41"/>
                  <a:gd name="T1" fmla="*/ 7 h 35"/>
                  <a:gd name="T2" fmla="*/ 3 w 41"/>
                  <a:gd name="T3" fmla="*/ 21 h 35"/>
                  <a:gd name="T4" fmla="*/ 28 w 41"/>
                  <a:gd name="T5" fmla="*/ 10 h 35"/>
                  <a:gd name="T6" fmla="*/ 0 w 41"/>
                  <a:gd name="T7" fmla="*/ 32 h 35"/>
                  <a:gd name="T8" fmla="*/ 3 w 41"/>
                  <a:gd name="T9" fmla="*/ 34 h 35"/>
                  <a:gd name="T10" fmla="*/ 8 w 41"/>
                  <a:gd name="T11" fmla="*/ 26 h 35"/>
                  <a:gd name="T12" fmla="*/ 24 w 41"/>
                  <a:gd name="T13" fmla="*/ 26 h 35"/>
                  <a:gd name="T14" fmla="*/ 39 w 41"/>
                  <a:gd name="T15" fmla="*/ 6 h 35"/>
                  <a:gd name="T16" fmla="*/ 10 w 41"/>
                  <a:gd name="T17"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5">
                    <a:moveTo>
                      <a:pt x="10" y="7"/>
                    </a:moveTo>
                    <a:cubicBezTo>
                      <a:pt x="2" y="11"/>
                      <a:pt x="2" y="19"/>
                      <a:pt x="3" y="21"/>
                    </a:cubicBezTo>
                    <a:cubicBezTo>
                      <a:pt x="13" y="9"/>
                      <a:pt x="28" y="10"/>
                      <a:pt x="28" y="10"/>
                    </a:cubicBezTo>
                    <a:cubicBezTo>
                      <a:pt x="28" y="10"/>
                      <a:pt x="6" y="17"/>
                      <a:pt x="0" y="32"/>
                    </a:cubicBezTo>
                    <a:cubicBezTo>
                      <a:pt x="0" y="33"/>
                      <a:pt x="3" y="35"/>
                      <a:pt x="3" y="34"/>
                    </a:cubicBezTo>
                    <a:cubicBezTo>
                      <a:pt x="5" y="29"/>
                      <a:pt x="8" y="26"/>
                      <a:pt x="8" y="26"/>
                    </a:cubicBezTo>
                    <a:cubicBezTo>
                      <a:pt x="12" y="28"/>
                      <a:pt x="19" y="30"/>
                      <a:pt x="24" y="26"/>
                    </a:cubicBezTo>
                    <a:cubicBezTo>
                      <a:pt x="30" y="22"/>
                      <a:pt x="29" y="11"/>
                      <a:pt x="39" y="6"/>
                    </a:cubicBezTo>
                    <a:cubicBezTo>
                      <a:pt x="41" y="5"/>
                      <a:pt x="21" y="0"/>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7" name="Freeform 178"/>
              <p:cNvSpPr>
                <a:spLocks noEditPoints="1"/>
              </p:cNvSpPr>
              <p:nvPr/>
            </p:nvSpPr>
            <p:spPr bwMode="auto">
              <a:xfrm>
                <a:off x="4287838" y="3065463"/>
                <a:ext cx="41275" cy="71438"/>
              </a:xfrm>
              <a:custGeom>
                <a:avLst/>
                <a:gdLst>
                  <a:gd name="T0" fmla="*/ 22 w 22"/>
                  <a:gd name="T1" fmla="*/ 23 h 38"/>
                  <a:gd name="T2" fmla="*/ 19 w 22"/>
                  <a:gd name="T3" fmla="*/ 25 h 38"/>
                  <a:gd name="T4" fmla="*/ 17 w 22"/>
                  <a:gd name="T5" fmla="*/ 23 h 38"/>
                  <a:gd name="T6" fmla="*/ 17 w 22"/>
                  <a:gd name="T7" fmla="*/ 16 h 38"/>
                  <a:gd name="T8" fmla="*/ 16 w 22"/>
                  <a:gd name="T9" fmla="*/ 16 h 38"/>
                  <a:gd name="T10" fmla="*/ 16 w 22"/>
                  <a:gd name="T11" fmla="*/ 35 h 38"/>
                  <a:gd name="T12" fmla="*/ 14 w 22"/>
                  <a:gd name="T13" fmla="*/ 38 h 38"/>
                  <a:gd name="T14" fmla="*/ 11 w 22"/>
                  <a:gd name="T15" fmla="*/ 35 h 38"/>
                  <a:gd name="T16" fmla="*/ 11 w 22"/>
                  <a:gd name="T17" fmla="*/ 25 h 38"/>
                  <a:gd name="T18" fmla="*/ 10 w 22"/>
                  <a:gd name="T19" fmla="*/ 25 h 38"/>
                  <a:gd name="T20" fmla="*/ 10 w 22"/>
                  <a:gd name="T21" fmla="*/ 35 h 38"/>
                  <a:gd name="T22" fmla="*/ 7 w 22"/>
                  <a:gd name="T23" fmla="*/ 38 h 38"/>
                  <a:gd name="T24" fmla="*/ 5 w 22"/>
                  <a:gd name="T25" fmla="*/ 35 h 38"/>
                  <a:gd name="T26" fmla="*/ 5 w 22"/>
                  <a:gd name="T27" fmla="*/ 16 h 38"/>
                  <a:gd name="T28" fmla="*/ 4 w 22"/>
                  <a:gd name="T29" fmla="*/ 16 h 38"/>
                  <a:gd name="T30" fmla="*/ 4 w 22"/>
                  <a:gd name="T31" fmla="*/ 23 h 38"/>
                  <a:gd name="T32" fmla="*/ 2 w 22"/>
                  <a:gd name="T33" fmla="*/ 25 h 38"/>
                  <a:gd name="T34" fmla="*/ 0 w 22"/>
                  <a:gd name="T35" fmla="*/ 23 h 38"/>
                  <a:gd name="T36" fmla="*/ 0 w 22"/>
                  <a:gd name="T37" fmla="*/ 14 h 38"/>
                  <a:gd name="T38" fmla="*/ 4 w 22"/>
                  <a:gd name="T39" fmla="*/ 10 h 38"/>
                  <a:gd name="T40" fmla="*/ 17 w 22"/>
                  <a:gd name="T41" fmla="*/ 10 h 38"/>
                  <a:gd name="T42" fmla="*/ 22 w 22"/>
                  <a:gd name="T43" fmla="*/ 14 h 38"/>
                  <a:gd name="T44" fmla="*/ 22 w 22"/>
                  <a:gd name="T45" fmla="*/ 23 h 38"/>
                  <a:gd name="T46" fmla="*/ 11 w 22"/>
                  <a:gd name="T47" fmla="*/ 10 h 38"/>
                  <a:gd name="T48" fmla="*/ 6 w 22"/>
                  <a:gd name="T49" fmla="*/ 5 h 38"/>
                  <a:gd name="T50" fmla="*/ 11 w 22"/>
                  <a:gd name="T51" fmla="*/ 0 h 38"/>
                  <a:gd name="T52" fmla="*/ 15 w 22"/>
                  <a:gd name="T53" fmla="*/ 5 h 38"/>
                  <a:gd name="T54" fmla="*/ 11 w 22"/>
                  <a:gd name="T5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8">
                    <a:moveTo>
                      <a:pt x="22" y="23"/>
                    </a:moveTo>
                    <a:cubicBezTo>
                      <a:pt x="22" y="25"/>
                      <a:pt x="21" y="25"/>
                      <a:pt x="19" y="25"/>
                    </a:cubicBezTo>
                    <a:cubicBezTo>
                      <a:pt x="18" y="25"/>
                      <a:pt x="17" y="25"/>
                      <a:pt x="17" y="23"/>
                    </a:cubicBezTo>
                    <a:cubicBezTo>
                      <a:pt x="17" y="16"/>
                      <a:pt x="17" y="16"/>
                      <a:pt x="17" y="16"/>
                    </a:cubicBezTo>
                    <a:cubicBezTo>
                      <a:pt x="16" y="16"/>
                      <a:pt x="16" y="16"/>
                      <a:pt x="16" y="16"/>
                    </a:cubicBezTo>
                    <a:cubicBezTo>
                      <a:pt x="16" y="35"/>
                      <a:pt x="16" y="35"/>
                      <a:pt x="16" y="35"/>
                    </a:cubicBezTo>
                    <a:cubicBezTo>
                      <a:pt x="16" y="37"/>
                      <a:pt x="15" y="38"/>
                      <a:pt x="14" y="38"/>
                    </a:cubicBezTo>
                    <a:cubicBezTo>
                      <a:pt x="12" y="38"/>
                      <a:pt x="11" y="37"/>
                      <a:pt x="11" y="35"/>
                    </a:cubicBezTo>
                    <a:cubicBezTo>
                      <a:pt x="11" y="25"/>
                      <a:pt x="11" y="25"/>
                      <a:pt x="11" y="25"/>
                    </a:cubicBezTo>
                    <a:cubicBezTo>
                      <a:pt x="10" y="25"/>
                      <a:pt x="10" y="25"/>
                      <a:pt x="10" y="25"/>
                    </a:cubicBezTo>
                    <a:cubicBezTo>
                      <a:pt x="10" y="35"/>
                      <a:pt x="10" y="35"/>
                      <a:pt x="10" y="35"/>
                    </a:cubicBezTo>
                    <a:cubicBezTo>
                      <a:pt x="10" y="37"/>
                      <a:pt x="9" y="38"/>
                      <a:pt x="7" y="38"/>
                    </a:cubicBezTo>
                    <a:cubicBezTo>
                      <a:pt x="6" y="38"/>
                      <a:pt x="5" y="37"/>
                      <a:pt x="5" y="35"/>
                    </a:cubicBezTo>
                    <a:cubicBezTo>
                      <a:pt x="5" y="16"/>
                      <a:pt x="5" y="16"/>
                      <a:pt x="5" y="16"/>
                    </a:cubicBezTo>
                    <a:cubicBezTo>
                      <a:pt x="4" y="16"/>
                      <a:pt x="4" y="16"/>
                      <a:pt x="4" y="16"/>
                    </a:cubicBezTo>
                    <a:cubicBezTo>
                      <a:pt x="4" y="23"/>
                      <a:pt x="4" y="23"/>
                      <a:pt x="4" y="23"/>
                    </a:cubicBezTo>
                    <a:cubicBezTo>
                      <a:pt x="4" y="25"/>
                      <a:pt x="3" y="25"/>
                      <a:pt x="2" y="25"/>
                    </a:cubicBezTo>
                    <a:cubicBezTo>
                      <a:pt x="0" y="25"/>
                      <a:pt x="0" y="25"/>
                      <a:pt x="0" y="23"/>
                    </a:cubicBezTo>
                    <a:cubicBezTo>
                      <a:pt x="0" y="14"/>
                      <a:pt x="0" y="14"/>
                      <a:pt x="0" y="14"/>
                    </a:cubicBezTo>
                    <a:cubicBezTo>
                      <a:pt x="0" y="12"/>
                      <a:pt x="1" y="10"/>
                      <a:pt x="4" y="10"/>
                    </a:cubicBezTo>
                    <a:cubicBezTo>
                      <a:pt x="17" y="10"/>
                      <a:pt x="17" y="10"/>
                      <a:pt x="17" y="10"/>
                    </a:cubicBezTo>
                    <a:cubicBezTo>
                      <a:pt x="20" y="10"/>
                      <a:pt x="22" y="12"/>
                      <a:pt x="22" y="14"/>
                    </a:cubicBezTo>
                    <a:lnTo>
                      <a:pt x="22" y="23"/>
                    </a:lnTo>
                    <a:close/>
                    <a:moveTo>
                      <a:pt x="11" y="10"/>
                    </a:moveTo>
                    <a:cubicBezTo>
                      <a:pt x="8" y="10"/>
                      <a:pt x="6" y="7"/>
                      <a:pt x="6" y="5"/>
                    </a:cubicBezTo>
                    <a:cubicBezTo>
                      <a:pt x="6" y="2"/>
                      <a:pt x="8" y="0"/>
                      <a:pt x="11" y="0"/>
                    </a:cubicBezTo>
                    <a:cubicBezTo>
                      <a:pt x="13" y="0"/>
                      <a:pt x="15" y="2"/>
                      <a:pt x="15" y="5"/>
                    </a:cubicBezTo>
                    <a:cubicBezTo>
                      <a:pt x="15" y="7"/>
                      <a:pt x="13" y="10"/>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8" name="Freeform 232"/>
              <p:cNvSpPr>
                <a:spLocks noEditPoints="1"/>
              </p:cNvSpPr>
              <p:nvPr/>
            </p:nvSpPr>
            <p:spPr bwMode="auto">
              <a:xfrm>
                <a:off x="5826125" y="1443037"/>
                <a:ext cx="209550" cy="188913"/>
              </a:xfrm>
              <a:custGeom>
                <a:avLst/>
                <a:gdLst>
                  <a:gd name="T0" fmla="*/ 68 w 111"/>
                  <a:gd name="T1" fmla="*/ 16 h 100"/>
                  <a:gd name="T2" fmla="*/ 43 w 111"/>
                  <a:gd name="T3" fmla="*/ 16 h 100"/>
                  <a:gd name="T4" fmla="*/ 43 w 111"/>
                  <a:gd name="T5" fmla="*/ 9 h 100"/>
                  <a:gd name="T6" fmla="*/ 55 w 111"/>
                  <a:gd name="T7" fmla="*/ 6 h 100"/>
                  <a:gd name="T8" fmla="*/ 68 w 111"/>
                  <a:gd name="T9" fmla="*/ 9 h 100"/>
                  <a:gd name="T10" fmla="*/ 68 w 111"/>
                  <a:gd name="T11" fmla="*/ 16 h 100"/>
                  <a:gd name="T12" fmla="*/ 74 w 111"/>
                  <a:gd name="T13" fmla="*/ 5 h 100"/>
                  <a:gd name="T14" fmla="*/ 55 w 111"/>
                  <a:gd name="T15" fmla="*/ 0 h 100"/>
                  <a:gd name="T16" fmla="*/ 36 w 111"/>
                  <a:gd name="T17" fmla="*/ 5 h 100"/>
                  <a:gd name="T18" fmla="*/ 36 w 111"/>
                  <a:gd name="T19" fmla="*/ 16 h 100"/>
                  <a:gd name="T20" fmla="*/ 24 w 111"/>
                  <a:gd name="T21" fmla="*/ 16 h 100"/>
                  <a:gd name="T22" fmla="*/ 24 w 111"/>
                  <a:gd name="T23" fmla="*/ 100 h 100"/>
                  <a:gd name="T24" fmla="*/ 86 w 111"/>
                  <a:gd name="T25" fmla="*/ 100 h 100"/>
                  <a:gd name="T26" fmla="*/ 86 w 111"/>
                  <a:gd name="T27" fmla="*/ 16 h 100"/>
                  <a:gd name="T28" fmla="*/ 74 w 111"/>
                  <a:gd name="T29" fmla="*/ 16 h 100"/>
                  <a:gd name="T30" fmla="*/ 74 w 111"/>
                  <a:gd name="T31" fmla="*/ 5 h 100"/>
                  <a:gd name="T32" fmla="*/ 0 w 111"/>
                  <a:gd name="T33" fmla="*/ 28 h 100"/>
                  <a:gd name="T34" fmla="*/ 0 w 111"/>
                  <a:gd name="T35" fmla="*/ 89 h 100"/>
                  <a:gd name="T36" fmla="*/ 11 w 111"/>
                  <a:gd name="T37" fmla="*/ 100 h 100"/>
                  <a:gd name="T38" fmla="*/ 16 w 111"/>
                  <a:gd name="T39" fmla="*/ 100 h 100"/>
                  <a:gd name="T40" fmla="*/ 16 w 111"/>
                  <a:gd name="T41" fmla="*/ 16 h 100"/>
                  <a:gd name="T42" fmla="*/ 11 w 111"/>
                  <a:gd name="T43" fmla="*/ 16 h 100"/>
                  <a:gd name="T44" fmla="*/ 0 w 111"/>
                  <a:gd name="T45" fmla="*/ 28 h 100"/>
                  <a:gd name="T46" fmla="*/ 100 w 111"/>
                  <a:gd name="T47" fmla="*/ 16 h 100"/>
                  <a:gd name="T48" fmla="*/ 94 w 111"/>
                  <a:gd name="T49" fmla="*/ 16 h 100"/>
                  <a:gd name="T50" fmla="*/ 94 w 111"/>
                  <a:gd name="T51" fmla="*/ 100 h 100"/>
                  <a:gd name="T52" fmla="*/ 100 w 111"/>
                  <a:gd name="T53" fmla="*/ 100 h 100"/>
                  <a:gd name="T54" fmla="*/ 111 w 111"/>
                  <a:gd name="T55" fmla="*/ 89 h 100"/>
                  <a:gd name="T56" fmla="*/ 111 w 111"/>
                  <a:gd name="T57" fmla="*/ 28 h 100"/>
                  <a:gd name="T58" fmla="*/ 100 w 111"/>
                  <a:gd name="T5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100">
                    <a:moveTo>
                      <a:pt x="68" y="16"/>
                    </a:moveTo>
                    <a:cubicBezTo>
                      <a:pt x="43" y="16"/>
                      <a:pt x="43" y="16"/>
                      <a:pt x="43" y="16"/>
                    </a:cubicBezTo>
                    <a:cubicBezTo>
                      <a:pt x="43" y="9"/>
                      <a:pt x="43" y="9"/>
                      <a:pt x="43" y="9"/>
                    </a:cubicBezTo>
                    <a:cubicBezTo>
                      <a:pt x="46" y="8"/>
                      <a:pt x="50" y="6"/>
                      <a:pt x="55" y="6"/>
                    </a:cubicBezTo>
                    <a:cubicBezTo>
                      <a:pt x="60" y="6"/>
                      <a:pt x="65" y="8"/>
                      <a:pt x="68" y="9"/>
                    </a:cubicBezTo>
                    <a:lnTo>
                      <a:pt x="68" y="16"/>
                    </a:lnTo>
                    <a:close/>
                    <a:moveTo>
                      <a:pt x="74" y="5"/>
                    </a:moveTo>
                    <a:cubicBezTo>
                      <a:pt x="70" y="3"/>
                      <a:pt x="64" y="0"/>
                      <a:pt x="55" y="0"/>
                    </a:cubicBezTo>
                    <a:cubicBezTo>
                      <a:pt x="46" y="0"/>
                      <a:pt x="40" y="3"/>
                      <a:pt x="36" y="5"/>
                    </a:cubicBezTo>
                    <a:cubicBezTo>
                      <a:pt x="36" y="16"/>
                      <a:pt x="36" y="16"/>
                      <a:pt x="36" y="16"/>
                    </a:cubicBezTo>
                    <a:cubicBezTo>
                      <a:pt x="24" y="16"/>
                      <a:pt x="24" y="16"/>
                      <a:pt x="24" y="16"/>
                    </a:cubicBezTo>
                    <a:cubicBezTo>
                      <a:pt x="24" y="100"/>
                      <a:pt x="24" y="100"/>
                      <a:pt x="24" y="100"/>
                    </a:cubicBezTo>
                    <a:cubicBezTo>
                      <a:pt x="86" y="100"/>
                      <a:pt x="86" y="100"/>
                      <a:pt x="86" y="100"/>
                    </a:cubicBezTo>
                    <a:cubicBezTo>
                      <a:pt x="86" y="16"/>
                      <a:pt x="86" y="16"/>
                      <a:pt x="86" y="16"/>
                    </a:cubicBezTo>
                    <a:cubicBezTo>
                      <a:pt x="74" y="16"/>
                      <a:pt x="74" y="16"/>
                      <a:pt x="74" y="16"/>
                    </a:cubicBezTo>
                    <a:lnTo>
                      <a:pt x="74" y="5"/>
                    </a:lnTo>
                    <a:close/>
                    <a:moveTo>
                      <a:pt x="0" y="28"/>
                    </a:moveTo>
                    <a:cubicBezTo>
                      <a:pt x="0" y="89"/>
                      <a:pt x="0" y="89"/>
                      <a:pt x="0" y="89"/>
                    </a:cubicBezTo>
                    <a:cubicBezTo>
                      <a:pt x="0" y="95"/>
                      <a:pt x="5" y="100"/>
                      <a:pt x="11" y="100"/>
                    </a:cubicBezTo>
                    <a:cubicBezTo>
                      <a:pt x="16" y="100"/>
                      <a:pt x="16" y="100"/>
                      <a:pt x="16" y="100"/>
                    </a:cubicBezTo>
                    <a:cubicBezTo>
                      <a:pt x="16" y="16"/>
                      <a:pt x="16" y="16"/>
                      <a:pt x="16" y="16"/>
                    </a:cubicBezTo>
                    <a:cubicBezTo>
                      <a:pt x="11" y="16"/>
                      <a:pt x="11" y="16"/>
                      <a:pt x="11" y="16"/>
                    </a:cubicBezTo>
                    <a:cubicBezTo>
                      <a:pt x="5" y="16"/>
                      <a:pt x="0" y="21"/>
                      <a:pt x="0" y="28"/>
                    </a:cubicBezTo>
                    <a:close/>
                    <a:moveTo>
                      <a:pt x="100" y="16"/>
                    </a:moveTo>
                    <a:cubicBezTo>
                      <a:pt x="94" y="16"/>
                      <a:pt x="94" y="16"/>
                      <a:pt x="94" y="16"/>
                    </a:cubicBezTo>
                    <a:cubicBezTo>
                      <a:pt x="94" y="100"/>
                      <a:pt x="94" y="100"/>
                      <a:pt x="94" y="100"/>
                    </a:cubicBezTo>
                    <a:cubicBezTo>
                      <a:pt x="100" y="100"/>
                      <a:pt x="100" y="100"/>
                      <a:pt x="100" y="100"/>
                    </a:cubicBezTo>
                    <a:cubicBezTo>
                      <a:pt x="106" y="100"/>
                      <a:pt x="111" y="95"/>
                      <a:pt x="111" y="89"/>
                    </a:cubicBezTo>
                    <a:cubicBezTo>
                      <a:pt x="111" y="28"/>
                      <a:pt x="111" y="28"/>
                      <a:pt x="111" y="28"/>
                    </a:cubicBezTo>
                    <a:cubicBezTo>
                      <a:pt x="111" y="21"/>
                      <a:pt x="106" y="16"/>
                      <a:pt x="10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49" name="Freeform 241"/>
              <p:cNvSpPr>
                <a:spLocks noEditPoints="1"/>
              </p:cNvSpPr>
              <p:nvPr/>
            </p:nvSpPr>
            <p:spPr bwMode="auto">
              <a:xfrm>
                <a:off x="4818063" y="2159000"/>
                <a:ext cx="219075" cy="171450"/>
              </a:xfrm>
              <a:custGeom>
                <a:avLst/>
                <a:gdLst>
                  <a:gd name="T0" fmla="*/ 117 w 117"/>
                  <a:gd name="T1" fmla="*/ 71 h 91"/>
                  <a:gd name="T2" fmla="*/ 115 w 117"/>
                  <a:gd name="T3" fmla="*/ 73 h 91"/>
                  <a:gd name="T4" fmla="*/ 110 w 117"/>
                  <a:gd name="T5" fmla="*/ 73 h 91"/>
                  <a:gd name="T6" fmla="*/ 110 w 117"/>
                  <a:gd name="T7" fmla="*/ 80 h 91"/>
                  <a:gd name="T8" fmla="*/ 99 w 117"/>
                  <a:gd name="T9" fmla="*/ 91 h 91"/>
                  <a:gd name="T10" fmla="*/ 88 w 117"/>
                  <a:gd name="T11" fmla="*/ 80 h 91"/>
                  <a:gd name="T12" fmla="*/ 88 w 117"/>
                  <a:gd name="T13" fmla="*/ 73 h 91"/>
                  <a:gd name="T14" fmla="*/ 29 w 117"/>
                  <a:gd name="T15" fmla="*/ 73 h 91"/>
                  <a:gd name="T16" fmla="*/ 29 w 117"/>
                  <a:gd name="T17" fmla="*/ 80 h 91"/>
                  <a:gd name="T18" fmla="*/ 18 w 117"/>
                  <a:gd name="T19" fmla="*/ 91 h 91"/>
                  <a:gd name="T20" fmla="*/ 7 w 117"/>
                  <a:gd name="T21" fmla="*/ 80 h 91"/>
                  <a:gd name="T22" fmla="*/ 7 w 117"/>
                  <a:gd name="T23" fmla="*/ 73 h 91"/>
                  <a:gd name="T24" fmla="*/ 2 w 117"/>
                  <a:gd name="T25" fmla="*/ 73 h 91"/>
                  <a:gd name="T26" fmla="*/ 0 w 117"/>
                  <a:gd name="T27" fmla="*/ 71 h 91"/>
                  <a:gd name="T28" fmla="*/ 0 w 117"/>
                  <a:gd name="T29" fmla="*/ 49 h 91"/>
                  <a:gd name="T30" fmla="*/ 13 w 117"/>
                  <a:gd name="T31" fmla="*/ 37 h 91"/>
                  <a:gd name="T32" fmla="*/ 15 w 117"/>
                  <a:gd name="T33" fmla="*/ 37 h 91"/>
                  <a:gd name="T34" fmla="*/ 21 w 117"/>
                  <a:gd name="T35" fmla="*/ 13 h 91"/>
                  <a:gd name="T36" fmla="*/ 37 w 117"/>
                  <a:gd name="T37" fmla="*/ 0 h 91"/>
                  <a:gd name="T38" fmla="*/ 81 w 117"/>
                  <a:gd name="T39" fmla="*/ 0 h 91"/>
                  <a:gd name="T40" fmla="*/ 97 w 117"/>
                  <a:gd name="T41" fmla="*/ 13 h 91"/>
                  <a:gd name="T42" fmla="*/ 103 w 117"/>
                  <a:gd name="T43" fmla="*/ 37 h 91"/>
                  <a:gd name="T44" fmla="*/ 104 w 117"/>
                  <a:gd name="T45" fmla="*/ 37 h 91"/>
                  <a:gd name="T46" fmla="*/ 117 w 117"/>
                  <a:gd name="T47" fmla="*/ 49 h 91"/>
                  <a:gd name="T48" fmla="*/ 117 w 117"/>
                  <a:gd name="T49" fmla="*/ 71 h 91"/>
                  <a:gd name="T50" fmla="*/ 18 w 117"/>
                  <a:gd name="T51" fmla="*/ 46 h 91"/>
                  <a:gd name="T52" fmla="*/ 9 w 117"/>
                  <a:gd name="T53" fmla="*/ 55 h 91"/>
                  <a:gd name="T54" fmla="*/ 18 w 117"/>
                  <a:gd name="T55" fmla="*/ 64 h 91"/>
                  <a:gd name="T56" fmla="*/ 28 w 117"/>
                  <a:gd name="T57" fmla="*/ 55 h 91"/>
                  <a:gd name="T58" fmla="*/ 18 w 117"/>
                  <a:gd name="T59" fmla="*/ 46 h 91"/>
                  <a:gd name="T60" fmla="*/ 88 w 117"/>
                  <a:gd name="T61" fmla="*/ 37 h 91"/>
                  <a:gd name="T62" fmla="*/ 83 w 117"/>
                  <a:gd name="T63" fmla="*/ 16 h 91"/>
                  <a:gd name="T64" fmla="*/ 81 w 117"/>
                  <a:gd name="T65" fmla="*/ 15 h 91"/>
                  <a:gd name="T66" fmla="*/ 37 w 117"/>
                  <a:gd name="T67" fmla="*/ 15 h 91"/>
                  <a:gd name="T68" fmla="*/ 35 w 117"/>
                  <a:gd name="T69" fmla="*/ 16 h 91"/>
                  <a:gd name="T70" fmla="*/ 30 w 117"/>
                  <a:gd name="T71" fmla="*/ 37 h 91"/>
                  <a:gd name="T72" fmla="*/ 88 w 117"/>
                  <a:gd name="T73" fmla="*/ 37 h 91"/>
                  <a:gd name="T74" fmla="*/ 99 w 117"/>
                  <a:gd name="T75" fmla="*/ 46 h 91"/>
                  <a:gd name="T76" fmla="*/ 90 w 117"/>
                  <a:gd name="T77" fmla="*/ 55 h 91"/>
                  <a:gd name="T78" fmla="*/ 99 w 117"/>
                  <a:gd name="T79" fmla="*/ 64 h 91"/>
                  <a:gd name="T80" fmla="*/ 108 w 117"/>
                  <a:gd name="T81" fmla="*/ 55 h 91"/>
                  <a:gd name="T82" fmla="*/ 99 w 117"/>
                  <a:gd name="T83"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91">
                    <a:moveTo>
                      <a:pt x="117" y="71"/>
                    </a:moveTo>
                    <a:cubicBezTo>
                      <a:pt x="117" y="72"/>
                      <a:pt x="116" y="73"/>
                      <a:pt x="115" y="73"/>
                    </a:cubicBezTo>
                    <a:cubicBezTo>
                      <a:pt x="110" y="73"/>
                      <a:pt x="110" y="73"/>
                      <a:pt x="110" y="73"/>
                    </a:cubicBezTo>
                    <a:cubicBezTo>
                      <a:pt x="110" y="80"/>
                      <a:pt x="110" y="80"/>
                      <a:pt x="110" y="80"/>
                    </a:cubicBezTo>
                    <a:cubicBezTo>
                      <a:pt x="110" y="86"/>
                      <a:pt x="105" y="91"/>
                      <a:pt x="99" y="91"/>
                    </a:cubicBezTo>
                    <a:cubicBezTo>
                      <a:pt x="93" y="91"/>
                      <a:pt x="88" y="86"/>
                      <a:pt x="88" y="80"/>
                    </a:cubicBezTo>
                    <a:cubicBezTo>
                      <a:pt x="88" y="73"/>
                      <a:pt x="88" y="73"/>
                      <a:pt x="88" y="73"/>
                    </a:cubicBezTo>
                    <a:cubicBezTo>
                      <a:pt x="29" y="73"/>
                      <a:pt x="29" y="73"/>
                      <a:pt x="29" y="73"/>
                    </a:cubicBezTo>
                    <a:cubicBezTo>
                      <a:pt x="29" y="80"/>
                      <a:pt x="29" y="80"/>
                      <a:pt x="29" y="80"/>
                    </a:cubicBezTo>
                    <a:cubicBezTo>
                      <a:pt x="29" y="86"/>
                      <a:pt x="24" y="91"/>
                      <a:pt x="18" y="91"/>
                    </a:cubicBezTo>
                    <a:cubicBezTo>
                      <a:pt x="12" y="91"/>
                      <a:pt x="7" y="86"/>
                      <a:pt x="7" y="80"/>
                    </a:cubicBezTo>
                    <a:cubicBezTo>
                      <a:pt x="7" y="73"/>
                      <a:pt x="7" y="73"/>
                      <a:pt x="7" y="73"/>
                    </a:cubicBezTo>
                    <a:cubicBezTo>
                      <a:pt x="2" y="73"/>
                      <a:pt x="2" y="73"/>
                      <a:pt x="2" y="73"/>
                    </a:cubicBezTo>
                    <a:cubicBezTo>
                      <a:pt x="1" y="73"/>
                      <a:pt x="0" y="72"/>
                      <a:pt x="0" y="71"/>
                    </a:cubicBezTo>
                    <a:cubicBezTo>
                      <a:pt x="0" y="49"/>
                      <a:pt x="0" y="49"/>
                      <a:pt x="0" y="49"/>
                    </a:cubicBezTo>
                    <a:cubicBezTo>
                      <a:pt x="0" y="42"/>
                      <a:pt x="6" y="37"/>
                      <a:pt x="13" y="37"/>
                    </a:cubicBezTo>
                    <a:cubicBezTo>
                      <a:pt x="15" y="37"/>
                      <a:pt x="15" y="37"/>
                      <a:pt x="15" y="37"/>
                    </a:cubicBezTo>
                    <a:cubicBezTo>
                      <a:pt x="21" y="13"/>
                      <a:pt x="21" y="13"/>
                      <a:pt x="21" y="13"/>
                    </a:cubicBezTo>
                    <a:cubicBezTo>
                      <a:pt x="22" y="5"/>
                      <a:pt x="29" y="0"/>
                      <a:pt x="37" y="0"/>
                    </a:cubicBezTo>
                    <a:cubicBezTo>
                      <a:pt x="81" y="0"/>
                      <a:pt x="81" y="0"/>
                      <a:pt x="81" y="0"/>
                    </a:cubicBezTo>
                    <a:cubicBezTo>
                      <a:pt x="88" y="0"/>
                      <a:pt x="95" y="5"/>
                      <a:pt x="97" y="13"/>
                    </a:cubicBezTo>
                    <a:cubicBezTo>
                      <a:pt x="103" y="37"/>
                      <a:pt x="103" y="37"/>
                      <a:pt x="103" y="37"/>
                    </a:cubicBezTo>
                    <a:cubicBezTo>
                      <a:pt x="104" y="37"/>
                      <a:pt x="104" y="37"/>
                      <a:pt x="104" y="37"/>
                    </a:cubicBezTo>
                    <a:cubicBezTo>
                      <a:pt x="111" y="37"/>
                      <a:pt x="117" y="42"/>
                      <a:pt x="117" y="49"/>
                    </a:cubicBezTo>
                    <a:lnTo>
                      <a:pt x="117" y="71"/>
                    </a:lnTo>
                    <a:close/>
                    <a:moveTo>
                      <a:pt x="18" y="46"/>
                    </a:moveTo>
                    <a:cubicBezTo>
                      <a:pt x="13" y="46"/>
                      <a:pt x="9" y="50"/>
                      <a:pt x="9" y="55"/>
                    </a:cubicBezTo>
                    <a:cubicBezTo>
                      <a:pt x="9" y="60"/>
                      <a:pt x="13" y="64"/>
                      <a:pt x="18" y="64"/>
                    </a:cubicBezTo>
                    <a:cubicBezTo>
                      <a:pt x="23" y="64"/>
                      <a:pt x="28" y="60"/>
                      <a:pt x="28" y="55"/>
                    </a:cubicBezTo>
                    <a:cubicBezTo>
                      <a:pt x="28" y="50"/>
                      <a:pt x="23" y="46"/>
                      <a:pt x="18" y="46"/>
                    </a:cubicBezTo>
                    <a:close/>
                    <a:moveTo>
                      <a:pt x="88" y="37"/>
                    </a:moveTo>
                    <a:cubicBezTo>
                      <a:pt x="83" y="16"/>
                      <a:pt x="83" y="16"/>
                      <a:pt x="83" y="16"/>
                    </a:cubicBezTo>
                    <a:cubicBezTo>
                      <a:pt x="82" y="16"/>
                      <a:pt x="81" y="15"/>
                      <a:pt x="81" y="15"/>
                    </a:cubicBezTo>
                    <a:cubicBezTo>
                      <a:pt x="37" y="15"/>
                      <a:pt x="37" y="15"/>
                      <a:pt x="37" y="15"/>
                    </a:cubicBezTo>
                    <a:cubicBezTo>
                      <a:pt x="36" y="15"/>
                      <a:pt x="35" y="16"/>
                      <a:pt x="35" y="16"/>
                    </a:cubicBezTo>
                    <a:cubicBezTo>
                      <a:pt x="30" y="37"/>
                      <a:pt x="30" y="37"/>
                      <a:pt x="30" y="37"/>
                    </a:cubicBezTo>
                    <a:lnTo>
                      <a:pt x="88" y="37"/>
                    </a:lnTo>
                    <a:close/>
                    <a:moveTo>
                      <a:pt x="99" y="46"/>
                    </a:moveTo>
                    <a:cubicBezTo>
                      <a:pt x="94" y="46"/>
                      <a:pt x="90" y="50"/>
                      <a:pt x="90" y="55"/>
                    </a:cubicBezTo>
                    <a:cubicBezTo>
                      <a:pt x="90" y="60"/>
                      <a:pt x="94" y="64"/>
                      <a:pt x="99" y="64"/>
                    </a:cubicBezTo>
                    <a:cubicBezTo>
                      <a:pt x="104" y="64"/>
                      <a:pt x="108" y="60"/>
                      <a:pt x="108" y="55"/>
                    </a:cubicBezTo>
                    <a:cubicBezTo>
                      <a:pt x="108" y="50"/>
                      <a:pt x="104" y="46"/>
                      <a:pt x="9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50" name="Freeform 257"/>
              <p:cNvSpPr>
                <a:spLocks noEditPoints="1"/>
              </p:cNvSpPr>
              <p:nvPr/>
            </p:nvSpPr>
            <p:spPr bwMode="auto">
              <a:xfrm>
                <a:off x="4106863" y="2582862"/>
                <a:ext cx="115888" cy="92075"/>
              </a:xfrm>
              <a:custGeom>
                <a:avLst/>
                <a:gdLst>
                  <a:gd name="T0" fmla="*/ 62 w 62"/>
                  <a:gd name="T1" fmla="*/ 44 h 49"/>
                  <a:gd name="T2" fmla="*/ 57 w 62"/>
                  <a:gd name="T3" fmla="*/ 49 h 49"/>
                  <a:gd name="T4" fmla="*/ 5 w 62"/>
                  <a:gd name="T5" fmla="*/ 49 h 49"/>
                  <a:gd name="T6" fmla="*/ 0 w 62"/>
                  <a:gd name="T7" fmla="*/ 44 h 49"/>
                  <a:gd name="T8" fmla="*/ 0 w 62"/>
                  <a:gd name="T9" fmla="*/ 5 h 49"/>
                  <a:gd name="T10" fmla="*/ 5 w 62"/>
                  <a:gd name="T11" fmla="*/ 0 h 49"/>
                  <a:gd name="T12" fmla="*/ 57 w 62"/>
                  <a:gd name="T13" fmla="*/ 0 h 49"/>
                  <a:gd name="T14" fmla="*/ 62 w 62"/>
                  <a:gd name="T15" fmla="*/ 5 h 49"/>
                  <a:gd name="T16" fmla="*/ 62 w 62"/>
                  <a:gd name="T17" fmla="*/ 44 h 49"/>
                  <a:gd name="T18" fmla="*/ 5 w 62"/>
                  <a:gd name="T19" fmla="*/ 4 h 49"/>
                  <a:gd name="T20" fmla="*/ 4 w 62"/>
                  <a:gd name="T21" fmla="*/ 5 h 49"/>
                  <a:gd name="T22" fmla="*/ 4 w 62"/>
                  <a:gd name="T23" fmla="*/ 44 h 49"/>
                  <a:gd name="T24" fmla="*/ 5 w 62"/>
                  <a:gd name="T25" fmla="*/ 45 h 49"/>
                  <a:gd name="T26" fmla="*/ 57 w 62"/>
                  <a:gd name="T27" fmla="*/ 45 h 49"/>
                  <a:gd name="T28" fmla="*/ 58 w 62"/>
                  <a:gd name="T29" fmla="*/ 44 h 49"/>
                  <a:gd name="T30" fmla="*/ 58 w 62"/>
                  <a:gd name="T31" fmla="*/ 5 h 49"/>
                  <a:gd name="T32" fmla="*/ 57 w 62"/>
                  <a:gd name="T33" fmla="*/ 4 h 49"/>
                  <a:gd name="T34" fmla="*/ 5 w 62"/>
                  <a:gd name="T35" fmla="*/ 4 h 49"/>
                  <a:gd name="T36" fmla="*/ 15 w 62"/>
                  <a:gd name="T37" fmla="*/ 20 h 49"/>
                  <a:gd name="T38" fmla="*/ 9 w 62"/>
                  <a:gd name="T39" fmla="*/ 14 h 49"/>
                  <a:gd name="T40" fmla="*/ 15 w 62"/>
                  <a:gd name="T41" fmla="*/ 8 h 49"/>
                  <a:gd name="T42" fmla="*/ 21 w 62"/>
                  <a:gd name="T43" fmla="*/ 14 h 49"/>
                  <a:gd name="T44" fmla="*/ 15 w 62"/>
                  <a:gd name="T45" fmla="*/ 20 h 49"/>
                  <a:gd name="T46" fmla="*/ 54 w 62"/>
                  <a:gd name="T47" fmla="*/ 41 h 49"/>
                  <a:gd name="T48" fmla="*/ 9 w 62"/>
                  <a:gd name="T49" fmla="*/ 41 h 49"/>
                  <a:gd name="T50" fmla="*/ 9 w 62"/>
                  <a:gd name="T51" fmla="*/ 35 h 49"/>
                  <a:gd name="T52" fmla="*/ 19 w 62"/>
                  <a:gd name="T53" fmla="*/ 25 h 49"/>
                  <a:gd name="T54" fmla="*/ 24 w 62"/>
                  <a:gd name="T55" fmla="*/ 30 h 49"/>
                  <a:gd name="T56" fmla="*/ 41 w 62"/>
                  <a:gd name="T57" fmla="*/ 13 h 49"/>
                  <a:gd name="T58" fmla="*/ 54 w 62"/>
                  <a:gd name="T59" fmla="*/ 27 h 49"/>
                  <a:gd name="T60" fmla="*/ 54 w 62"/>
                  <a:gd name="T61"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9">
                    <a:moveTo>
                      <a:pt x="62" y="44"/>
                    </a:moveTo>
                    <a:cubicBezTo>
                      <a:pt x="62" y="47"/>
                      <a:pt x="60" y="49"/>
                      <a:pt x="57" y="49"/>
                    </a:cubicBezTo>
                    <a:cubicBezTo>
                      <a:pt x="5" y="49"/>
                      <a:pt x="5" y="49"/>
                      <a:pt x="5" y="49"/>
                    </a:cubicBezTo>
                    <a:cubicBezTo>
                      <a:pt x="3" y="49"/>
                      <a:pt x="0" y="47"/>
                      <a:pt x="0" y="44"/>
                    </a:cubicBezTo>
                    <a:cubicBezTo>
                      <a:pt x="0" y="5"/>
                      <a:pt x="0" y="5"/>
                      <a:pt x="0" y="5"/>
                    </a:cubicBezTo>
                    <a:cubicBezTo>
                      <a:pt x="0" y="2"/>
                      <a:pt x="3" y="0"/>
                      <a:pt x="5" y="0"/>
                    </a:cubicBezTo>
                    <a:cubicBezTo>
                      <a:pt x="57" y="0"/>
                      <a:pt x="57" y="0"/>
                      <a:pt x="57" y="0"/>
                    </a:cubicBezTo>
                    <a:cubicBezTo>
                      <a:pt x="60" y="0"/>
                      <a:pt x="62" y="2"/>
                      <a:pt x="62" y="5"/>
                    </a:cubicBezTo>
                    <a:lnTo>
                      <a:pt x="62" y="44"/>
                    </a:lnTo>
                    <a:close/>
                    <a:moveTo>
                      <a:pt x="5" y="4"/>
                    </a:moveTo>
                    <a:cubicBezTo>
                      <a:pt x="5" y="4"/>
                      <a:pt x="4" y="4"/>
                      <a:pt x="4" y="5"/>
                    </a:cubicBezTo>
                    <a:cubicBezTo>
                      <a:pt x="4" y="44"/>
                      <a:pt x="4" y="44"/>
                      <a:pt x="4" y="44"/>
                    </a:cubicBezTo>
                    <a:cubicBezTo>
                      <a:pt x="4" y="45"/>
                      <a:pt x="5" y="45"/>
                      <a:pt x="5" y="45"/>
                    </a:cubicBezTo>
                    <a:cubicBezTo>
                      <a:pt x="57" y="45"/>
                      <a:pt x="57" y="45"/>
                      <a:pt x="57" y="45"/>
                    </a:cubicBezTo>
                    <a:cubicBezTo>
                      <a:pt x="58" y="45"/>
                      <a:pt x="58" y="45"/>
                      <a:pt x="58" y="44"/>
                    </a:cubicBezTo>
                    <a:cubicBezTo>
                      <a:pt x="58" y="5"/>
                      <a:pt x="58" y="5"/>
                      <a:pt x="58" y="5"/>
                    </a:cubicBezTo>
                    <a:cubicBezTo>
                      <a:pt x="58" y="4"/>
                      <a:pt x="58" y="4"/>
                      <a:pt x="57" y="4"/>
                    </a:cubicBezTo>
                    <a:lnTo>
                      <a:pt x="5" y="4"/>
                    </a:lnTo>
                    <a:close/>
                    <a:moveTo>
                      <a:pt x="15" y="20"/>
                    </a:moveTo>
                    <a:cubicBezTo>
                      <a:pt x="11" y="20"/>
                      <a:pt x="9" y="18"/>
                      <a:pt x="9" y="14"/>
                    </a:cubicBezTo>
                    <a:cubicBezTo>
                      <a:pt x="9" y="11"/>
                      <a:pt x="11" y="8"/>
                      <a:pt x="15" y="8"/>
                    </a:cubicBezTo>
                    <a:cubicBezTo>
                      <a:pt x="18" y="8"/>
                      <a:pt x="21" y="11"/>
                      <a:pt x="21" y="14"/>
                    </a:cubicBezTo>
                    <a:cubicBezTo>
                      <a:pt x="21" y="18"/>
                      <a:pt x="18" y="20"/>
                      <a:pt x="15" y="20"/>
                    </a:cubicBezTo>
                    <a:close/>
                    <a:moveTo>
                      <a:pt x="54" y="41"/>
                    </a:moveTo>
                    <a:cubicBezTo>
                      <a:pt x="9" y="41"/>
                      <a:pt x="9" y="41"/>
                      <a:pt x="9" y="41"/>
                    </a:cubicBezTo>
                    <a:cubicBezTo>
                      <a:pt x="9" y="35"/>
                      <a:pt x="9" y="35"/>
                      <a:pt x="9" y="35"/>
                    </a:cubicBezTo>
                    <a:cubicBezTo>
                      <a:pt x="19" y="25"/>
                      <a:pt x="19" y="25"/>
                      <a:pt x="19" y="25"/>
                    </a:cubicBezTo>
                    <a:cubicBezTo>
                      <a:pt x="24" y="30"/>
                      <a:pt x="24" y="30"/>
                      <a:pt x="24" y="30"/>
                    </a:cubicBezTo>
                    <a:cubicBezTo>
                      <a:pt x="41" y="13"/>
                      <a:pt x="41" y="13"/>
                      <a:pt x="41" y="13"/>
                    </a:cubicBezTo>
                    <a:cubicBezTo>
                      <a:pt x="54" y="27"/>
                      <a:pt x="54" y="27"/>
                      <a:pt x="54" y="27"/>
                    </a:cubicBezTo>
                    <a:lnTo>
                      <a:pt x="5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51" name="Freeform 342"/>
              <p:cNvSpPr>
                <a:spLocks/>
              </p:cNvSpPr>
              <p:nvPr/>
            </p:nvSpPr>
            <p:spPr bwMode="auto">
              <a:xfrm>
                <a:off x="3829050" y="1857375"/>
                <a:ext cx="161925" cy="228600"/>
              </a:xfrm>
              <a:custGeom>
                <a:avLst/>
                <a:gdLst>
                  <a:gd name="T0" fmla="*/ 84 w 86"/>
                  <a:gd name="T1" fmla="*/ 33 h 122"/>
                  <a:gd name="T2" fmla="*/ 29 w 86"/>
                  <a:gd name="T3" fmla="*/ 4 h 122"/>
                  <a:gd name="T4" fmla="*/ 2 w 86"/>
                  <a:gd name="T5" fmla="*/ 15 h 122"/>
                  <a:gd name="T6" fmla="*/ 0 w 86"/>
                  <a:gd name="T7" fmla="*/ 21 h 122"/>
                  <a:gd name="T8" fmla="*/ 1 w 86"/>
                  <a:gd name="T9" fmla="*/ 85 h 122"/>
                  <a:gd name="T10" fmla="*/ 4 w 86"/>
                  <a:gd name="T11" fmla="*/ 89 h 122"/>
                  <a:gd name="T12" fmla="*/ 55 w 86"/>
                  <a:gd name="T13" fmla="*/ 121 h 122"/>
                  <a:gd name="T14" fmla="*/ 57 w 86"/>
                  <a:gd name="T15" fmla="*/ 122 h 122"/>
                  <a:gd name="T16" fmla="*/ 59 w 86"/>
                  <a:gd name="T17" fmla="*/ 121 h 122"/>
                  <a:gd name="T18" fmla="*/ 62 w 86"/>
                  <a:gd name="T19" fmla="*/ 118 h 122"/>
                  <a:gd name="T20" fmla="*/ 62 w 86"/>
                  <a:gd name="T21" fmla="*/ 50 h 122"/>
                  <a:gd name="T22" fmla="*/ 59 w 86"/>
                  <a:gd name="T23" fmla="*/ 47 h 122"/>
                  <a:gd name="T24" fmla="*/ 9 w 86"/>
                  <a:gd name="T25" fmla="*/ 19 h 122"/>
                  <a:gd name="T26" fmla="*/ 16 w 86"/>
                  <a:gd name="T27" fmla="*/ 13 h 122"/>
                  <a:gd name="T28" fmla="*/ 24 w 86"/>
                  <a:gd name="T29" fmla="*/ 12 h 122"/>
                  <a:gd name="T30" fmla="*/ 74 w 86"/>
                  <a:gd name="T31" fmla="*/ 39 h 122"/>
                  <a:gd name="T32" fmla="*/ 75 w 86"/>
                  <a:gd name="T33" fmla="*/ 41 h 122"/>
                  <a:gd name="T34" fmla="*/ 75 w 86"/>
                  <a:gd name="T35" fmla="*/ 105 h 122"/>
                  <a:gd name="T36" fmla="*/ 81 w 86"/>
                  <a:gd name="T37" fmla="*/ 109 h 122"/>
                  <a:gd name="T38" fmla="*/ 86 w 86"/>
                  <a:gd name="T39" fmla="*/ 105 h 122"/>
                  <a:gd name="T40" fmla="*/ 86 w 86"/>
                  <a:gd name="T41" fmla="*/ 36 h 122"/>
                  <a:gd name="T42" fmla="*/ 84 w 86"/>
                  <a:gd name="T43" fmla="*/ 3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22">
                    <a:moveTo>
                      <a:pt x="84" y="33"/>
                    </a:moveTo>
                    <a:cubicBezTo>
                      <a:pt x="29" y="4"/>
                      <a:pt x="29" y="4"/>
                      <a:pt x="29" y="4"/>
                    </a:cubicBezTo>
                    <a:cubicBezTo>
                      <a:pt x="21" y="0"/>
                      <a:pt x="6" y="8"/>
                      <a:pt x="2" y="15"/>
                    </a:cubicBezTo>
                    <a:cubicBezTo>
                      <a:pt x="0" y="18"/>
                      <a:pt x="0" y="20"/>
                      <a:pt x="0" y="21"/>
                    </a:cubicBezTo>
                    <a:cubicBezTo>
                      <a:pt x="1" y="85"/>
                      <a:pt x="1" y="85"/>
                      <a:pt x="1" y="85"/>
                    </a:cubicBezTo>
                    <a:cubicBezTo>
                      <a:pt x="1" y="87"/>
                      <a:pt x="3" y="89"/>
                      <a:pt x="4" y="89"/>
                    </a:cubicBezTo>
                    <a:cubicBezTo>
                      <a:pt x="7" y="91"/>
                      <a:pt x="54" y="120"/>
                      <a:pt x="55" y="121"/>
                    </a:cubicBezTo>
                    <a:cubicBezTo>
                      <a:pt x="56" y="122"/>
                      <a:pt x="56" y="122"/>
                      <a:pt x="57" y="122"/>
                    </a:cubicBezTo>
                    <a:cubicBezTo>
                      <a:pt x="58" y="122"/>
                      <a:pt x="59" y="122"/>
                      <a:pt x="59" y="121"/>
                    </a:cubicBezTo>
                    <a:cubicBezTo>
                      <a:pt x="61" y="121"/>
                      <a:pt x="62" y="119"/>
                      <a:pt x="62" y="118"/>
                    </a:cubicBezTo>
                    <a:cubicBezTo>
                      <a:pt x="62" y="50"/>
                      <a:pt x="62" y="50"/>
                      <a:pt x="62" y="50"/>
                    </a:cubicBezTo>
                    <a:cubicBezTo>
                      <a:pt x="62" y="49"/>
                      <a:pt x="61" y="48"/>
                      <a:pt x="59" y="47"/>
                    </a:cubicBezTo>
                    <a:cubicBezTo>
                      <a:pt x="9" y="19"/>
                      <a:pt x="9" y="19"/>
                      <a:pt x="9" y="19"/>
                    </a:cubicBezTo>
                    <a:cubicBezTo>
                      <a:pt x="10" y="18"/>
                      <a:pt x="12" y="16"/>
                      <a:pt x="16" y="13"/>
                    </a:cubicBezTo>
                    <a:cubicBezTo>
                      <a:pt x="20" y="11"/>
                      <a:pt x="24" y="12"/>
                      <a:pt x="24" y="12"/>
                    </a:cubicBezTo>
                    <a:cubicBezTo>
                      <a:pt x="24" y="12"/>
                      <a:pt x="73" y="38"/>
                      <a:pt x="74" y="39"/>
                    </a:cubicBezTo>
                    <a:cubicBezTo>
                      <a:pt x="75" y="40"/>
                      <a:pt x="75" y="40"/>
                      <a:pt x="75" y="41"/>
                    </a:cubicBezTo>
                    <a:cubicBezTo>
                      <a:pt x="75" y="42"/>
                      <a:pt x="75" y="105"/>
                      <a:pt x="75" y="105"/>
                    </a:cubicBezTo>
                    <a:cubicBezTo>
                      <a:pt x="75" y="108"/>
                      <a:pt x="79" y="109"/>
                      <a:pt x="81" y="109"/>
                    </a:cubicBezTo>
                    <a:cubicBezTo>
                      <a:pt x="83" y="109"/>
                      <a:pt x="86" y="107"/>
                      <a:pt x="86" y="105"/>
                    </a:cubicBezTo>
                    <a:cubicBezTo>
                      <a:pt x="86" y="36"/>
                      <a:pt x="86" y="36"/>
                      <a:pt x="86" y="36"/>
                    </a:cubicBezTo>
                    <a:cubicBezTo>
                      <a:pt x="86" y="35"/>
                      <a:pt x="85" y="33"/>
                      <a:pt x="8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52" name="Freeform 351"/>
              <p:cNvSpPr>
                <a:spLocks noEditPoints="1"/>
              </p:cNvSpPr>
              <p:nvPr/>
            </p:nvSpPr>
            <p:spPr bwMode="auto">
              <a:xfrm>
                <a:off x="3657600" y="246062"/>
                <a:ext cx="333375" cy="382588"/>
              </a:xfrm>
              <a:custGeom>
                <a:avLst/>
                <a:gdLst>
                  <a:gd name="T0" fmla="*/ 167 w 177"/>
                  <a:gd name="T1" fmla="*/ 114 h 203"/>
                  <a:gd name="T2" fmla="*/ 175 w 177"/>
                  <a:gd name="T3" fmla="*/ 27 h 203"/>
                  <a:gd name="T4" fmla="*/ 175 w 177"/>
                  <a:gd name="T5" fmla="*/ 14 h 203"/>
                  <a:gd name="T6" fmla="*/ 102 w 177"/>
                  <a:gd name="T7" fmla="*/ 11 h 203"/>
                  <a:gd name="T8" fmla="*/ 88 w 177"/>
                  <a:gd name="T9" fmla="*/ 0 h 203"/>
                  <a:gd name="T10" fmla="*/ 74 w 177"/>
                  <a:gd name="T11" fmla="*/ 11 h 203"/>
                  <a:gd name="T12" fmla="*/ 3 w 177"/>
                  <a:gd name="T13" fmla="*/ 14 h 203"/>
                  <a:gd name="T14" fmla="*/ 2 w 177"/>
                  <a:gd name="T15" fmla="*/ 27 h 203"/>
                  <a:gd name="T16" fmla="*/ 10 w 177"/>
                  <a:gd name="T17" fmla="*/ 114 h 203"/>
                  <a:gd name="T18" fmla="*/ 0 w 177"/>
                  <a:gd name="T19" fmla="*/ 132 h 203"/>
                  <a:gd name="T20" fmla="*/ 19 w 177"/>
                  <a:gd name="T21" fmla="*/ 142 h 203"/>
                  <a:gd name="T22" fmla="*/ 81 w 177"/>
                  <a:gd name="T23" fmla="*/ 149 h 203"/>
                  <a:gd name="T24" fmla="*/ 51 w 177"/>
                  <a:gd name="T25" fmla="*/ 173 h 203"/>
                  <a:gd name="T26" fmla="*/ 55 w 177"/>
                  <a:gd name="T27" fmla="*/ 180 h 203"/>
                  <a:gd name="T28" fmla="*/ 81 w 177"/>
                  <a:gd name="T29" fmla="*/ 179 h 203"/>
                  <a:gd name="T30" fmla="*/ 83 w 177"/>
                  <a:gd name="T31" fmla="*/ 203 h 203"/>
                  <a:gd name="T32" fmla="*/ 91 w 177"/>
                  <a:gd name="T33" fmla="*/ 203 h 203"/>
                  <a:gd name="T34" fmla="*/ 94 w 177"/>
                  <a:gd name="T35" fmla="*/ 179 h 203"/>
                  <a:gd name="T36" fmla="*/ 120 w 177"/>
                  <a:gd name="T37" fmla="*/ 180 h 203"/>
                  <a:gd name="T38" fmla="*/ 124 w 177"/>
                  <a:gd name="T39" fmla="*/ 173 h 203"/>
                  <a:gd name="T40" fmla="*/ 94 w 177"/>
                  <a:gd name="T41" fmla="*/ 149 h 203"/>
                  <a:gd name="T42" fmla="*/ 159 w 177"/>
                  <a:gd name="T43" fmla="*/ 142 h 203"/>
                  <a:gd name="T44" fmla="*/ 177 w 177"/>
                  <a:gd name="T45" fmla="*/ 132 h 203"/>
                  <a:gd name="T46" fmla="*/ 154 w 177"/>
                  <a:gd name="T47" fmla="*/ 113 h 203"/>
                  <a:gd name="T48" fmla="*/ 31 w 177"/>
                  <a:gd name="T49" fmla="*/ 122 h 203"/>
                  <a:gd name="T50" fmla="*/ 22 w 177"/>
                  <a:gd name="T51" fmla="*/ 40 h 203"/>
                  <a:gd name="T52" fmla="*/ 146 w 177"/>
                  <a:gd name="T53" fmla="*/ 32 h 203"/>
                  <a:gd name="T54" fmla="*/ 154 w 177"/>
                  <a:gd name="T55" fmla="*/ 113 h 203"/>
                  <a:gd name="T56" fmla="*/ 103 w 177"/>
                  <a:gd name="T57" fmla="*/ 48 h 203"/>
                  <a:gd name="T58" fmla="*/ 93 w 177"/>
                  <a:gd name="T59" fmla="*/ 56 h 203"/>
                  <a:gd name="T60" fmla="*/ 102 w 177"/>
                  <a:gd name="T61" fmla="*/ 107 h 203"/>
                  <a:gd name="T62" fmla="*/ 111 w 177"/>
                  <a:gd name="T63" fmla="*/ 99 h 203"/>
                  <a:gd name="T64" fmla="*/ 138 w 177"/>
                  <a:gd name="T65" fmla="*/ 85 h 203"/>
                  <a:gd name="T66" fmla="*/ 129 w 177"/>
                  <a:gd name="T67" fmla="*/ 77 h 203"/>
                  <a:gd name="T68" fmla="*/ 120 w 177"/>
                  <a:gd name="T69" fmla="*/ 99 h 203"/>
                  <a:gd name="T70" fmla="*/ 130 w 177"/>
                  <a:gd name="T71" fmla="*/ 107 h 203"/>
                  <a:gd name="T72" fmla="*/ 138 w 177"/>
                  <a:gd name="T73" fmla="*/ 85 h 203"/>
                  <a:gd name="T74" fmla="*/ 49 w 177"/>
                  <a:gd name="T75" fmla="*/ 88 h 203"/>
                  <a:gd name="T76" fmla="*/ 39 w 177"/>
                  <a:gd name="T77" fmla="*/ 96 h 203"/>
                  <a:gd name="T78" fmla="*/ 48 w 177"/>
                  <a:gd name="T79" fmla="*/ 107 h 203"/>
                  <a:gd name="T80" fmla="*/ 57 w 177"/>
                  <a:gd name="T81" fmla="*/ 99 h 203"/>
                  <a:gd name="T82" fmla="*/ 84 w 177"/>
                  <a:gd name="T83" fmla="*/ 74 h 203"/>
                  <a:gd name="T84" fmla="*/ 75 w 177"/>
                  <a:gd name="T85" fmla="*/ 66 h 203"/>
                  <a:gd name="T86" fmla="*/ 66 w 177"/>
                  <a:gd name="T87" fmla="*/ 99 h 203"/>
                  <a:gd name="T88" fmla="*/ 76 w 177"/>
                  <a:gd name="T89" fmla="*/ 107 h 203"/>
                  <a:gd name="T90" fmla="*/ 84 w 177"/>
                  <a:gd name="T91" fmla="*/ 7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7" h="203">
                    <a:moveTo>
                      <a:pt x="175" y="126"/>
                    </a:moveTo>
                    <a:cubicBezTo>
                      <a:pt x="171" y="124"/>
                      <a:pt x="167" y="119"/>
                      <a:pt x="167" y="114"/>
                    </a:cubicBezTo>
                    <a:cubicBezTo>
                      <a:pt x="167" y="39"/>
                      <a:pt x="167" y="39"/>
                      <a:pt x="167" y="39"/>
                    </a:cubicBezTo>
                    <a:cubicBezTo>
                      <a:pt x="167" y="35"/>
                      <a:pt x="171" y="29"/>
                      <a:pt x="175" y="27"/>
                    </a:cubicBezTo>
                    <a:cubicBezTo>
                      <a:pt x="175" y="27"/>
                      <a:pt x="177" y="26"/>
                      <a:pt x="177" y="21"/>
                    </a:cubicBezTo>
                    <a:cubicBezTo>
                      <a:pt x="177" y="15"/>
                      <a:pt x="175" y="14"/>
                      <a:pt x="175" y="14"/>
                    </a:cubicBezTo>
                    <a:cubicBezTo>
                      <a:pt x="171" y="12"/>
                      <a:pt x="163" y="11"/>
                      <a:pt x="159" y="11"/>
                    </a:cubicBezTo>
                    <a:cubicBezTo>
                      <a:pt x="102" y="11"/>
                      <a:pt x="102" y="11"/>
                      <a:pt x="102" y="11"/>
                    </a:cubicBezTo>
                    <a:cubicBezTo>
                      <a:pt x="97" y="11"/>
                      <a:pt x="93" y="8"/>
                      <a:pt x="92" y="5"/>
                    </a:cubicBezTo>
                    <a:cubicBezTo>
                      <a:pt x="90" y="2"/>
                      <a:pt x="89" y="0"/>
                      <a:pt x="88" y="0"/>
                    </a:cubicBezTo>
                    <a:cubicBezTo>
                      <a:pt x="88" y="0"/>
                      <a:pt x="86" y="2"/>
                      <a:pt x="85" y="5"/>
                    </a:cubicBezTo>
                    <a:cubicBezTo>
                      <a:pt x="84" y="8"/>
                      <a:pt x="79" y="11"/>
                      <a:pt x="74" y="11"/>
                    </a:cubicBezTo>
                    <a:cubicBezTo>
                      <a:pt x="19" y="11"/>
                      <a:pt x="19" y="11"/>
                      <a:pt x="19" y="11"/>
                    </a:cubicBezTo>
                    <a:cubicBezTo>
                      <a:pt x="14" y="11"/>
                      <a:pt x="7" y="12"/>
                      <a:pt x="3" y="14"/>
                    </a:cubicBezTo>
                    <a:cubicBezTo>
                      <a:pt x="3" y="14"/>
                      <a:pt x="0" y="15"/>
                      <a:pt x="0" y="21"/>
                    </a:cubicBezTo>
                    <a:cubicBezTo>
                      <a:pt x="0" y="26"/>
                      <a:pt x="2" y="27"/>
                      <a:pt x="2" y="27"/>
                    </a:cubicBezTo>
                    <a:cubicBezTo>
                      <a:pt x="6" y="29"/>
                      <a:pt x="10" y="34"/>
                      <a:pt x="10" y="39"/>
                    </a:cubicBezTo>
                    <a:cubicBezTo>
                      <a:pt x="10" y="114"/>
                      <a:pt x="10" y="114"/>
                      <a:pt x="10" y="114"/>
                    </a:cubicBezTo>
                    <a:cubicBezTo>
                      <a:pt x="10" y="119"/>
                      <a:pt x="6" y="124"/>
                      <a:pt x="2" y="126"/>
                    </a:cubicBezTo>
                    <a:cubicBezTo>
                      <a:pt x="2" y="126"/>
                      <a:pt x="0" y="127"/>
                      <a:pt x="0" y="132"/>
                    </a:cubicBezTo>
                    <a:cubicBezTo>
                      <a:pt x="0" y="138"/>
                      <a:pt x="3" y="139"/>
                      <a:pt x="3" y="139"/>
                    </a:cubicBezTo>
                    <a:cubicBezTo>
                      <a:pt x="7" y="141"/>
                      <a:pt x="14" y="142"/>
                      <a:pt x="19" y="142"/>
                    </a:cubicBezTo>
                    <a:cubicBezTo>
                      <a:pt x="73" y="142"/>
                      <a:pt x="73" y="142"/>
                      <a:pt x="73" y="142"/>
                    </a:cubicBezTo>
                    <a:cubicBezTo>
                      <a:pt x="77" y="142"/>
                      <a:pt x="81" y="145"/>
                      <a:pt x="81" y="149"/>
                    </a:cubicBezTo>
                    <a:cubicBezTo>
                      <a:pt x="81" y="152"/>
                      <a:pt x="78" y="157"/>
                      <a:pt x="74" y="159"/>
                    </a:cubicBezTo>
                    <a:cubicBezTo>
                      <a:pt x="51" y="173"/>
                      <a:pt x="51" y="173"/>
                      <a:pt x="51" y="173"/>
                    </a:cubicBezTo>
                    <a:cubicBezTo>
                      <a:pt x="47" y="176"/>
                      <a:pt x="45" y="179"/>
                      <a:pt x="46" y="180"/>
                    </a:cubicBezTo>
                    <a:cubicBezTo>
                      <a:pt x="47" y="182"/>
                      <a:pt x="51" y="182"/>
                      <a:pt x="55" y="180"/>
                    </a:cubicBezTo>
                    <a:cubicBezTo>
                      <a:pt x="73" y="174"/>
                      <a:pt x="73" y="174"/>
                      <a:pt x="73" y="174"/>
                    </a:cubicBezTo>
                    <a:cubicBezTo>
                      <a:pt x="77" y="172"/>
                      <a:pt x="81" y="174"/>
                      <a:pt x="81" y="179"/>
                    </a:cubicBezTo>
                    <a:cubicBezTo>
                      <a:pt x="81" y="188"/>
                      <a:pt x="81" y="188"/>
                      <a:pt x="81" y="188"/>
                    </a:cubicBezTo>
                    <a:cubicBezTo>
                      <a:pt x="81" y="192"/>
                      <a:pt x="82" y="199"/>
                      <a:pt x="83" y="203"/>
                    </a:cubicBezTo>
                    <a:cubicBezTo>
                      <a:pt x="83" y="203"/>
                      <a:pt x="83" y="203"/>
                      <a:pt x="88" y="203"/>
                    </a:cubicBezTo>
                    <a:cubicBezTo>
                      <a:pt x="91" y="203"/>
                      <a:pt x="91" y="203"/>
                      <a:pt x="91" y="203"/>
                    </a:cubicBezTo>
                    <a:cubicBezTo>
                      <a:pt x="93" y="199"/>
                      <a:pt x="94" y="192"/>
                      <a:pt x="94" y="188"/>
                    </a:cubicBezTo>
                    <a:cubicBezTo>
                      <a:pt x="94" y="179"/>
                      <a:pt x="94" y="179"/>
                      <a:pt x="94" y="179"/>
                    </a:cubicBezTo>
                    <a:cubicBezTo>
                      <a:pt x="94" y="174"/>
                      <a:pt x="98" y="172"/>
                      <a:pt x="102" y="174"/>
                    </a:cubicBezTo>
                    <a:cubicBezTo>
                      <a:pt x="120" y="180"/>
                      <a:pt x="120" y="180"/>
                      <a:pt x="120" y="180"/>
                    </a:cubicBezTo>
                    <a:cubicBezTo>
                      <a:pt x="125" y="182"/>
                      <a:pt x="129" y="182"/>
                      <a:pt x="130" y="180"/>
                    </a:cubicBezTo>
                    <a:cubicBezTo>
                      <a:pt x="131" y="179"/>
                      <a:pt x="128" y="176"/>
                      <a:pt x="124" y="173"/>
                    </a:cubicBezTo>
                    <a:cubicBezTo>
                      <a:pt x="102" y="159"/>
                      <a:pt x="102" y="159"/>
                      <a:pt x="102" y="159"/>
                    </a:cubicBezTo>
                    <a:cubicBezTo>
                      <a:pt x="98" y="157"/>
                      <a:pt x="94" y="152"/>
                      <a:pt x="94" y="149"/>
                    </a:cubicBezTo>
                    <a:cubicBezTo>
                      <a:pt x="94" y="145"/>
                      <a:pt x="98" y="142"/>
                      <a:pt x="103" y="142"/>
                    </a:cubicBezTo>
                    <a:cubicBezTo>
                      <a:pt x="159" y="142"/>
                      <a:pt x="159" y="142"/>
                      <a:pt x="159" y="142"/>
                    </a:cubicBezTo>
                    <a:cubicBezTo>
                      <a:pt x="163" y="142"/>
                      <a:pt x="171" y="141"/>
                      <a:pt x="175" y="139"/>
                    </a:cubicBezTo>
                    <a:cubicBezTo>
                      <a:pt x="175" y="139"/>
                      <a:pt x="177" y="138"/>
                      <a:pt x="177" y="132"/>
                    </a:cubicBezTo>
                    <a:cubicBezTo>
                      <a:pt x="177" y="127"/>
                      <a:pt x="175" y="126"/>
                      <a:pt x="175" y="126"/>
                    </a:cubicBezTo>
                    <a:close/>
                    <a:moveTo>
                      <a:pt x="154" y="113"/>
                    </a:moveTo>
                    <a:cubicBezTo>
                      <a:pt x="154" y="118"/>
                      <a:pt x="151" y="122"/>
                      <a:pt x="146" y="122"/>
                    </a:cubicBezTo>
                    <a:cubicBezTo>
                      <a:pt x="31" y="122"/>
                      <a:pt x="31" y="122"/>
                      <a:pt x="31" y="122"/>
                    </a:cubicBezTo>
                    <a:cubicBezTo>
                      <a:pt x="26" y="122"/>
                      <a:pt x="22" y="118"/>
                      <a:pt x="22" y="113"/>
                    </a:cubicBezTo>
                    <a:cubicBezTo>
                      <a:pt x="22" y="40"/>
                      <a:pt x="22" y="40"/>
                      <a:pt x="22" y="40"/>
                    </a:cubicBezTo>
                    <a:cubicBezTo>
                      <a:pt x="22" y="35"/>
                      <a:pt x="26" y="32"/>
                      <a:pt x="31" y="32"/>
                    </a:cubicBezTo>
                    <a:cubicBezTo>
                      <a:pt x="146" y="32"/>
                      <a:pt x="146" y="32"/>
                      <a:pt x="146" y="32"/>
                    </a:cubicBezTo>
                    <a:cubicBezTo>
                      <a:pt x="151" y="32"/>
                      <a:pt x="154" y="35"/>
                      <a:pt x="154" y="40"/>
                    </a:cubicBezTo>
                    <a:lnTo>
                      <a:pt x="154" y="113"/>
                    </a:lnTo>
                    <a:close/>
                    <a:moveTo>
                      <a:pt x="111" y="56"/>
                    </a:moveTo>
                    <a:cubicBezTo>
                      <a:pt x="111" y="51"/>
                      <a:pt x="107" y="48"/>
                      <a:pt x="103" y="48"/>
                    </a:cubicBezTo>
                    <a:cubicBezTo>
                      <a:pt x="102" y="48"/>
                      <a:pt x="102" y="48"/>
                      <a:pt x="102" y="48"/>
                    </a:cubicBezTo>
                    <a:cubicBezTo>
                      <a:pt x="97" y="48"/>
                      <a:pt x="93" y="51"/>
                      <a:pt x="93" y="56"/>
                    </a:cubicBezTo>
                    <a:cubicBezTo>
                      <a:pt x="93" y="99"/>
                      <a:pt x="93" y="99"/>
                      <a:pt x="93" y="99"/>
                    </a:cubicBezTo>
                    <a:cubicBezTo>
                      <a:pt x="93" y="103"/>
                      <a:pt x="97" y="107"/>
                      <a:pt x="102" y="107"/>
                    </a:cubicBezTo>
                    <a:cubicBezTo>
                      <a:pt x="103" y="107"/>
                      <a:pt x="103" y="107"/>
                      <a:pt x="103" y="107"/>
                    </a:cubicBezTo>
                    <a:cubicBezTo>
                      <a:pt x="107" y="107"/>
                      <a:pt x="111" y="103"/>
                      <a:pt x="111" y="99"/>
                    </a:cubicBezTo>
                    <a:lnTo>
                      <a:pt x="111" y="56"/>
                    </a:lnTo>
                    <a:close/>
                    <a:moveTo>
                      <a:pt x="138" y="85"/>
                    </a:moveTo>
                    <a:cubicBezTo>
                      <a:pt x="138" y="80"/>
                      <a:pt x="134" y="77"/>
                      <a:pt x="130" y="77"/>
                    </a:cubicBezTo>
                    <a:cubicBezTo>
                      <a:pt x="129" y="77"/>
                      <a:pt x="129" y="77"/>
                      <a:pt x="129" y="77"/>
                    </a:cubicBezTo>
                    <a:cubicBezTo>
                      <a:pt x="124" y="77"/>
                      <a:pt x="120" y="80"/>
                      <a:pt x="120" y="85"/>
                    </a:cubicBezTo>
                    <a:cubicBezTo>
                      <a:pt x="120" y="99"/>
                      <a:pt x="120" y="99"/>
                      <a:pt x="120" y="99"/>
                    </a:cubicBezTo>
                    <a:cubicBezTo>
                      <a:pt x="120" y="103"/>
                      <a:pt x="124" y="107"/>
                      <a:pt x="129" y="107"/>
                    </a:cubicBezTo>
                    <a:cubicBezTo>
                      <a:pt x="130" y="107"/>
                      <a:pt x="130" y="107"/>
                      <a:pt x="130" y="107"/>
                    </a:cubicBezTo>
                    <a:cubicBezTo>
                      <a:pt x="134" y="107"/>
                      <a:pt x="138" y="103"/>
                      <a:pt x="138" y="99"/>
                    </a:cubicBezTo>
                    <a:lnTo>
                      <a:pt x="138" y="85"/>
                    </a:lnTo>
                    <a:close/>
                    <a:moveTo>
                      <a:pt x="57" y="96"/>
                    </a:moveTo>
                    <a:cubicBezTo>
                      <a:pt x="57" y="91"/>
                      <a:pt x="54" y="88"/>
                      <a:pt x="49" y="88"/>
                    </a:cubicBezTo>
                    <a:cubicBezTo>
                      <a:pt x="48" y="88"/>
                      <a:pt x="48" y="88"/>
                      <a:pt x="48" y="88"/>
                    </a:cubicBezTo>
                    <a:cubicBezTo>
                      <a:pt x="43" y="88"/>
                      <a:pt x="39" y="91"/>
                      <a:pt x="39" y="96"/>
                    </a:cubicBezTo>
                    <a:cubicBezTo>
                      <a:pt x="39" y="99"/>
                      <a:pt x="39" y="99"/>
                      <a:pt x="39" y="99"/>
                    </a:cubicBezTo>
                    <a:cubicBezTo>
                      <a:pt x="39" y="103"/>
                      <a:pt x="43" y="107"/>
                      <a:pt x="48" y="107"/>
                    </a:cubicBezTo>
                    <a:cubicBezTo>
                      <a:pt x="49" y="107"/>
                      <a:pt x="49" y="107"/>
                      <a:pt x="49" y="107"/>
                    </a:cubicBezTo>
                    <a:cubicBezTo>
                      <a:pt x="54" y="107"/>
                      <a:pt x="57" y="103"/>
                      <a:pt x="57" y="99"/>
                    </a:cubicBezTo>
                    <a:lnTo>
                      <a:pt x="57" y="96"/>
                    </a:lnTo>
                    <a:close/>
                    <a:moveTo>
                      <a:pt x="84" y="74"/>
                    </a:moveTo>
                    <a:cubicBezTo>
                      <a:pt x="84" y="69"/>
                      <a:pt x="81" y="66"/>
                      <a:pt x="76" y="66"/>
                    </a:cubicBezTo>
                    <a:cubicBezTo>
                      <a:pt x="75" y="66"/>
                      <a:pt x="75" y="66"/>
                      <a:pt x="75" y="66"/>
                    </a:cubicBezTo>
                    <a:cubicBezTo>
                      <a:pt x="70" y="66"/>
                      <a:pt x="66" y="69"/>
                      <a:pt x="66" y="74"/>
                    </a:cubicBezTo>
                    <a:cubicBezTo>
                      <a:pt x="66" y="99"/>
                      <a:pt x="66" y="99"/>
                      <a:pt x="66" y="99"/>
                    </a:cubicBezTo>
                    <a:cubicBezTo>
                      <a:pt x="66" y="103"/>
                      <a:pt x="70" y="107"/>
                      <a:pt x="75" y="107"/>
                    </a:cubicBezTo>
                    <a:cubicBezTo>
                      <a:pt x="76" y="107"/>
                      <a:pt x="76" y="107"/>
                      <a:pt x="76" y="107"/>
                    </a:cubicBezTo>
                    <a:cubicBezTo>
                      <a:pt x="81" y="107"/>
                      <a:pt x="84" y="103"/>
                      <a:pt x="84" y="99"/>
                    </a:cubicBezTo>
                    <a:lnTo>
                      <a:pt x="8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53" name="Freeform 356"/>
              <p:cNvSpPr>
                <a:spLocks noEditPoints="1"/>
              </p:cNvSpPr>
              <p:nvPr/>
            </p:nvSpPr>
            <p:spPr bwMode="auto">
              <a:xfrm>
                <a:off x="5186363" y="346075"/>
                <a:ext cx="330200" cy="306388"/>
              </a:xfrm>
              <a:custGeom>
                <a:avLst/>
                <a:gdLst>
                  <a:gd name="T0" fmla="*/ 176 w 176"/>
                  <a:gd name="T1" fmla="*/ 132 h 163"/>
                  <a:gd name="T2" fmla="*/ 173 w 176"/>
                  <a:gd name="T3" fmla="*/ 136 h 163"/>
                  <a:gd name="T4" fmla="*/ 149 w 176"/>
                  <a:gd name="T5" fmla="*/ 136 h 163"/>
                  <a:gd name="T6" fmla="*/ 149 w 176"/>
                  <a:gd name="T7" fmla="*/ 153 h 163"/>
                  <a:gd name="T8" fmla="*/ 139 w 176"/>
                  <a:gd name="T9" fmla="*/ 163 h 163"/>
                  <a:gd name="T10" fmla="*/ 37 w 176"/>
                  <a:gd name="T11" fmla="*/ 163 h 163"/>
                  <a:gd name="T12" fmla="*/ 27 w 176"/>
                  <a:gd name="T13" fmla="*/ 153 h 163"/>
                  <a:gd name="T14" fmla="*/ 27 w 176"/>
                  <a:gd name="T15" fmla="*/ 136 h 163"/>
                  <a:gd name="T16" fmla="*/ 3 w 176"/>
                  <a:gd name="T17" fmla="*/ 136 h 163"/>
                  <a:gd name="T18" fmla="*/ 0 w 176"/>
                  <a:gd name="T19" fmla="*/ 132 h 163"/>
                  <a:gd name="T20" fmla="*/ 0 w 176"/>
                  <a:gd name="T21" fmla="*/ 88 h 163"/>
                  <a:gd name="T22" fmla="*/ 20 w 176"/>
                  <a:gd name="T23" fmla="*/ 68 h 163"/>
                  <a:gd name="T24" fmla="*/ 27 w 176"/>
                  <a:gd name="T25" fmla="*/ 68 h 163"/>
                  <a:gd name="T26" fmla="*/ 27 w 176"/>
                  <a:gd name="T27" fmla="*/ 10 h 163"/>
                  <a:gd name="T28" fmla="*/ 37 w 176"/>
                  <a:gd name="T29" fmla="*/ 0 h 163"/>
                  <a:gd name="T30" fmla="*/ 108 w 176"/>
                  <a:gd name="T31" fmla="*/ 0 h 163"/>
                  <a:gd name="T32" fmla="*/ 126 w 176"/>
                  <a:gd name="T33" fmla="*/ 7 h 163"/>
                  <a:gd name="T34" fmla="*/ 142 w 176"/>
                  <a:gd name="T35" fmla="*/ 23 h 163"/>
                  <a:gd name="T36" fmla="*/ 149 w 176"/>
                  <a:gd name="T37" fmla="*/ 41 h 163"/>
                  <a:gd name="T38" fmla="*/ 149 w 176"/>
                  <a:gd name="T39" fmla="*/ 68 h 163"/>
                  <a:gd name="T40" fmla="*/ 156 w 176"/>
                  <a:gd name="T41" fmla="*/ 68 h 163"/>
                  <a:gd name="T42" fmla="*/ 176 w 176"/>
                  <a:gd name="T43" fmla="*/ 88 h 163"/>
                  <a:gd name="T44" fmla="*/ 176 w 176"/>
                  <a:gd name="T45" fmla="*/ 132 h 163"/>
                  <a:gd name="T46" fmla="*/ 136 w 176"/>
                  <a:gd name="T47" fmla="*/ 81 h 163"/>
                  <a:gd name="T48" fmla="*/ 136 w 176"/>
                  <a:gd name="T49" fmla="*/ 41 h 163"/>
                  <a:gd name="T50" fmla="*/ 119 w 176"/>
                  <a:gd name="T51" fmla="*/ 41 h 163"/>
                  <a:gd name="T52" fmla="*/ 108 w 176"/>
                  <a:gd name="T53" fmla="*/ 31 h 163"/>
                  <a:gd name="T54" fmla="*/ 108 w 176"/>
                  <a:gd name="T55" fmla="*/ 14 h 163"/>
                  <a:gd name="T56" fmla="*/ 41 w 176"/>
                  <a:gd name="T57" fmla="*/ 14 h 163"/>
                  <a:gd name="T58" fmla="*/ 41 w 176"/>
                  <a:gd name="T59" fmla="*/ 81 h 163"/>
                  <a:gd name="T60" fmla="*/ 136 w 176"/>
                  <a:gd name="T61" fmla="*/ 81 h 163"/>
                  <a:gd name="T62" fmla="*/ 136 w 176"/>
                  <a:gd name="T63" fmla="*/ 149 h 163"/>
                  <a:gd name="T64" fmla="*/ 136 w 176"/>
                  <a:gd name="T65" fmla="*/ 122 h 163"/>
                  <a:gd name="T66" fmla="*/ 41 w 176"/>
                  <a:gd name="T67" fmla="*/ 122 h 163"/>
                  <a:gd name="T68" fmla="*/ 41 w 176"/>
                  <a:gd name="T69" fmla="*/ 149 h 163"/>
                  <a:gd name="T70" fmla="*/ 136 w 176"/>
                  <a:gd name="T71" fmla="*/ 149 h 163"/>
                  <a:gd name="T72" fmla="*/ 156 w 176"/>
                  <a:gd name="T73" fmla="*/ 81 h 163"/>
                  <a:gd name="T74" fmla="*/ 149 w 176"/>
                  <a:gd name="T75" fmla="*/ 88 h 163"/>
                  <a:gd name="T76" fmla="*/ 156 w 176"/>
                  <a:gd name="T77" fmla="*/ 95 h 163"/>
                  <a:gd name="T78" fmla="*/ 163 w 176"/>
                  <a:gd name="T79" fmla="*/ 88 h 163"/>
                  <a:gd name="T80" fmla="*/ 156 w 176"/>
                  <a:gd name="T81"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63">
                    <a:moveTo>
                      <a:pt x="176" y="132"/>
                    </a:moveTo>
                    <a:cubicBezTo>
                      <a:pt x="176" y="134"/>
                      <a:pt x="175" y="136"/>
                      <a:pt x="173" y="136"/>
                    </a:cubicBezTo>
                    <a:cubicBezTo>
                      <a:pt x="149" y="136"/>
                      <a:pt x="149" y="136"/>
                      <a:pt x="149" y="136"/>
                    </a:cubicBezTo>
                    <a:cubicBezTo>
                      <a:pt x="149" y="153"/>
                      <a:pt x="149" y="153"/>
                      <a:pt x="149" y="153"/>
                    </a:cubicBezTo>
                    <a:cubicBezTo>
                      <a:pt x="149" y="158"/>
                      <a:pt x="145" y="163"/>
                      <a:pt x="139" y="163"/>
                    </a:cubicBezTo>
                    <a:cubicBezTo>
                      <a:pt x="37" y="163"/>
                      <a:pt x="37" y="163"/>
                      <a:pt x="37" y="163"/>
                    </a:cubicBezTo>
                    <a:cubicBezTo>
                      <a:pt x="32" y="163"/>
                      <a:pt x="27" y="158"/>
                      <a:pt x="27" y="153"/>
                    </a:cubicBezTo>
                    <a:cubicBezTo>
                      <a:pt x="27" y="136"/>
                      <a:pt x="27" y="136"/>
                      <a:pt x="27" y="136"/>
                    </a:cubicBezTo>
                    <a:cubicBezTo>
                      <a:pt x="3" y="136"/>
                      <a:pt x="3" y="136"/>
                      <a:pt x="3" y="136"/>
                    </a:cubicBezTo>
                    <a:cubicBezTo>
                      <a:pt x="1" y="136"/>
                      <a:pt x="0" y="134"/>
                      <a:pt x="0" y="132"/>
                    </a:cubicBezTo>
                    <a:cubicBezTo>
                      <a:pt x="0" y="88"/>
                      <a:pt x="0" y="88"/>
                      <a:pt x="0" y="88"/>
                    </a:cubicBezTo>
                    <a:cubicBezTo>
                      <a:pt x="0" y="77"/>
                      <a:pt x="9" y="68"/>
                      <a:pt x="20" y="68"/>
                    </a:cubicBezTo>
                    <a:cubicBezTo>
                      <a:pt x="27" y="68"/>
                      <a:pt x="27" y="68"/>
                      <a:pt x="27" y="68"/>
                    </a:cubicBezTo>
                    <a:cubicBezTo>
                      <a:pt x="27" y="10"/>
                      <a:pt x="27" y="10"/>
                      <a:pt x="27" y="10"/>
                    </a:cubicBezTo>
                    <a:cubicBezTo>
                      <a:pt x="27" y="5"/>
                      <a:pt x="32" y="0"/>
                      <a:pt x="37" y="0"/>
                    </a:cubicBezTo>
                    <a:cubicBezTo>
                      <a:pt x="108" y="0"/>
                      <a:pt x="108" y="0"/>
                      <a:pt x="108" y="0"/>
                    </a:cubicBezTo>
                    <a:cubicBezTo>
                      <a:pt x="114" y="0"/>
                      <a:pt x="122" y="3"/>
                      <a:pt x="126" y="7"/>
                    </a:cubicBezTo>
                    <a:cubicBezTo>
                      <a:pt x="142" y="23"/>
                      <a:pt x="142" y="23"/>
                      <a:pt x="142" y="23"/>
                    </a:cubicBezTo>
                    <a:cubicBezTo>
                      <a:pt x="146" y="27"/>
                      <a:pt x="149" y="35"/>
                      <a:pt x="149" y="41"/>
                    </a:cubicBezTo>
                    <a:cubicBezTo>
                      <a:pt x="149" y="68"/>
                      <a:pt x="149" y="68"/>
                      <a:pt x="149" y="68"/>
                    </a:cubicBezTo>
                    <a:cubicBezTo>
                      <a:pt x="156" y="68"/>
                      <a:pt x="156" y="68"/>
                      <a:pt x="156" y="68"/>
                    </a:cubicBezTo>
                    <a:cubicBezTo>
                      <a:pt x="167" y="68"/>
                      <a:pt x="176" y="77"/>
                      <a:pt x="176" y="88"/>
                    </a:cubicBezTo>
                    <a:lnTo>
                      <a:pt x="176" y="132"/>
                    </a:lnTo>
                    <a:close/>
                    <a:moveTo>
                      <a:pt x="136" y="81"/>
                    </a:moveTo>
                    <a:cubicBezTo>
                      <a:pt x="136" y="41"/>
                      <a:pt x="136" y="41"/>
                      <a:pt x="136" y="41"/>
                    </a:cubicBezTo>
                    <a:cubicBezTo>
                      <a:pt x="119" y="41"/>
                      <a:pt x="119" y="41"/>
                      <a:pt x="119" y="41"/>
                    </a:cubicBezTo>
                    <a:cubicBezTo>
                      <a:pt x="113" y="41"/>
                      <a:pt x="108" y="36"/>
                      <a:pt x="108" y="31"/>
                    </a:cubicBezTo>
                    <a:cubicBezTo>
                      <a:pt x="108" y="14"/>
                      <a:pt x="108" y="14"/>
                      <a:pt x="108" y="14"/>
                    </a:cubicBezTo>
                    <a:cubicBezTo>
                      <a:pt x="41" y="14"/>
                      <a:pt x="41" y="14"/>
                      <a:pt x="41" y="14"/>
                    </a:cubicBezTo>
                    <a:cubicBezTo>
                      <a:pt x="41" y="81"/>
                      <a:pt x="41" y="81"/>
                      <a:pt x="41" y="81"/>
                    </a:cubicBezTo>
                    <a:lnTo>
                      <a:pt x="136" y="81"/>
                    </a:lnTo>
                    <a:close/>
                    <a:moveTo>
                      <a:pt x="136" y="149"/>
                    </a:moveTo>
                    <a:cubicBezTo>
                      <a:pt x="136" y="122"/>
                      <a:pt x="136" y="122"/>
                      <a:pt x="136" y="122"/>
                    </a:cubicBezTo>
                    <a:cubicBezTo>
                      <a:pt x="41" y="122"/>
                      <a:pt x="41" y="122"/>
                      <a:pt x="41" y="122"/>
                    </a:cubicBezTo>
                    <a:cubicBezTo>
                      <a:pt x="41" y="149"/>
                      <a:pt x="41" y="149"/>
                      <a:pt x="41" y="149"/>
                    </a:cubicBezTo>
                    <a:lnTo>
                      <a:pt x="136" y="149"/>
                    </a:lnTo>
                    <a:close/>
                    <a:moveTo>
                      <a:pt x="156" y="81"/>
                    </a:moveTo>
                    <a:cubicBezTo>
                      <a:pt x="152" y="81"/>
                      <a:pt x="149" y="85"/>
                      <a:pt x="149" y="88"/>
                    </a:cubicBezTo>
                    <a:cubicBezTo>
                      <a:pt x="149" y="92"/>
                      <a:pt x="152" y="95"/>
                      <a:pt x="156" y="95"/>
                    </a:cubicBezTo>
                    <a:cubicBezTo>
                      <a:pt x="160" y="95"/>
                      <a:pt x="163" y="92"/>
                      <a:pt x="163" y="88"/>
                    </a:cubicBezTo>
                    <a:cubicBezTo>
                      <a:pt x="163" y="85"/>
                      <a:pt x="160" y="81"/>
                      <a:pt x="156"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54" name="Freeform 358"/>
              <p:cNvSpPr>
                <a:spLocks noEditPoints="1"/>
              </p:cNvSpPr>
              <p:nvPr/>
            </p:nvSpPr>
            <p:spPr bwMode="auto">
              <a:xfrm>
                <a:off x="3465513" y="1081087"/>
                <a:ext cx="193675" cy="168275"/>
              </a:xfrm>
              <a:custGeom>
                <a:avLst/>
                <a:gdLst>
                  <a:gd name="T0" fmla="*/ 103 w 103"/>
                  <a:gd name="T1" fmla="*/ 54 h 90"/>
                  <a:gd name="T2" fmla="*/ 100 w 103"/>
                  <a:gd name="T3" fmla="*/ 56 h 90"/>
                  <a:gd name="T4" fmla="*/ 94 w 103"/>
                  <a:gd name="T5" fmla="*/ 56 h 90"/>
                  <a:gd name="T6" fmla="*/ 94 w 103"/>
                  <a:gd name="T7" fmla="*/ 84 h 90"/>
                  <a:gd name="T8" fmla="*/ 88 w 103"/>
                  <a:gd name="T9" fmla="*/ 90 h 90"/>
                  <a:gd name="T10" fmla="*/ 15 w 103"/>
                  <a:gd name="T11" fmla="*/ 90 h 90"/>
                  <a:gd name="T12" fmla="*/ 9 w 103"/>
                  <a:gd name="T13" fmla="*/ 84 h 90"/>
                  <a:gd name="T14" fmla="*/ 9 w 103"/>
                  <a:gd name="T15" fmla="*/ 56 h 90"/>
                  <a:gd name="T16" fmla="*/ 2 w 103"/>
                  <a:gd name="T17" fmla="*/ 56 h 90"/>
                  <a:gd name="T18" fmla="*/ 0 w 103"/>
                  <a:gd name="T19" fmla="*/ 54 h 90"/>
                  <a:gd name="T20" fmla="*/ 0 w 103"/>
                  <a:gd name="T21" fmla="*/ 32 h 90"/>
                  <a:gd name="T22" fmla="*/ 2 w 103"/>
                  <a:gd name="T23" fmla="*/ 30 h 90"/>
                  <a:gd name="T24" fmla="*/ 32 w 103"/>
                  <a:gd name="T25" fmla="*/ 30 h 90"/>
                  <a:gd name="T26" fmla="*/ 17 w 103"/>
                  <a:gd name="T27" fmla="*/ 15 h 90"/>
                  <a:gd name="T28" fmla="*/ 32 w 103"/>
                  <a:gd name="T29" fmla="*/ 0 h 90"/>
                  <a:gd name="T30" fmla="*/ 43 w 103"/>
                  <a:gd name="T31" fmla="*/ 6 h 90"/>
                  <a:gd name="T32" fmla="*/ 51 w 103"/>
                  <a:gd name="T33" fmla="*/ 17 h 90"/>
                  <a:gd name="T34" fmla="*/ 60 w 103"/>
                  <a:gd name="T35" fmla="*/ 6 h 90"/>
                  <a:gd name="T36" fmla="*/ 71 w 103"/>
                  <a:gd name="T37" fmla="*/ 0 h 90"/>
                  <a:gd name="T38" fmla="*/ 86 w 103"/>
                  <a:gd name="T39" fmla="*/ 15 h 90"/>
                  <a:gd name="T40" fmla="*/ 71 w 103"/>
                  <a:gd name="T41" fmla="*/ 30 h 90"/>
                  <a:gd name="T42" fmla="*/ 100 w 103"/>
                  <a:gd name="T43" fmla="*/ 30 h 90"/>
                  <a:gd name="T44" fmla="*/ 103 w 103"/>
                  <a:gd name="T45" fmla="*/ 32 h 90"/>
                  <a:gd name="T46" fmla="*/ 103 w 103"/>
                  <a:gd name="T47" fmla="*/ 54 h 90"/>
                  <a:gd name="T48" fmla="*/ 45 w 103"/>
                  <a:gd name="T49" fmla="*/ 22 h 90"/>
                  <a:gd name="T50" fmla="*/ 36 w 103"/>
                  <a:gd name="T51" fmla="*/ 11 h 90"/>
                  <a:gd name="T52" fmla="*/ 32 w 103"/>
                  <a:gd name="T53" fmla="*/ 9 h 90"/>
                  <a:gd name="T54" fmla="*/ 25 w 103"/>
                  <a:gd name="T55" fmla="*/ 15 h 90"/>
                  <a:gd name="T56" fmla="*/ 32 w 103"/>
                  <a:gd name="T57" fmla="*/ 22 h 90"/>
                  <a:gd name="T58" fmla="*/ 45 w 103"/>
                  <a:gd name="T59" fmla="*/ 22 h 90"/>
                  <a:gd name="T60" fmla="*/ 62 w 103"/>
                  <a:gd name="T61" fmla="*/ 74 h 90"/>
                  <a:gd name="T62" fmla="*/ 62 w 103"/>
                  <a:gd name="T63" fmla="*/ 43 h 90"/>
                  <a:gd name="T64" fmla="*/ 62 w 103"/>
                  <a:gd name="T65" fmla="*/ 30 h 90"/>
                  <a:gd name="T66" fmla="*/ 41 w 103"/>
                  <a:gd name="T67" fmla="*/ 30 h 90"/>
                  <a:gd name="T68" fmla="*/ 41 w 103"/>
                  <a:gd name="T69" fmla="*/ 43 h 90"/>
                  <a:gd name="T70" fmla="*/ 41 w 103"/>
                  <a:gd name="T71" fmla="*/ 74 h 90"/>
                  <a:gd name="T72" fmla="*/ 41 w 103"/>
                  <a:gd name="T73" fmla="*/ 78 h 90"/>
                  <a:gd name="T74" fmla="*/ 45 w 103"/>
                  <a:gd name="T75" fmla="*/ 81 h 90"/>
                  <a:gd name="T76" fmla="*/ 58 w 103"/>
                  <a:gd name="T77" fmla="*/ 81 h 90"/>
                  <a:gd name="T78" fmla="*/ 62 w 103"/>
                  <a:gd name="T79" fmla="*/ 78 h 90"/>
                  <a:gd name="T80" fmla="*/ 62 w 103"/>
                  <a:gd name="T81" fmla="*/ 74 h 90"/>
                  <a:gd name="T82" fmla="*/ 71 w 103"/>
                  <a:gd name="T83" fmla="*/ 9 h 90"/>
                  <a:gd name="T84" fmla="*/ 67 w 103"/>
                  <a:gd name="T85" fmla="*/ 11 h 90"/>
                  <a:gd name="T86" fmla="*/ 58 w 103"/>
                  <a:gd name="T87" fmla="*/ 22 h 90"/>
                  <a:gd name="T88" fmla="*/ 71 w 103"/>
                  <a:gd name="T89" fmla="*/ 22 h 90"/>
                  <a:gd name="T90" fmla="*/ 78 w 103"/>
                  <a:gd name="T91" fmla="*/ 15 h 90"/>
                  <a:gd name="T92" fmla="*/ 71 w 103"/>
                  <a:gd name="T93" fmla="*/ 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90">
                    <a:moveTo>
                      <a:pt x="103" y="54"/>
                    </a:moveTo>
                    <a:cubicBezTo>
                      <a:pt x="103" y="55"/>
                      <a:pt x="102" y="56"/>
                      <a:pt x="100" y="56"/>
                    </a:cubicBezTo>
                    <a:cubicBezTo>
                      <a:pt x="94" y="56"/>
                      <a:pt x="94" y="56"/>
                      <a:pt x="94" y="56"/>
                    </a:cubicBezTo>
                    <a:cubicBezTo>
                      <a:pt x="94" y="84"/>
                      <a:pt x="94" y="84"/>
                      <a:pt x="94" y="84"/>
                    </a:cubicBezTo>
                    <a:cubicBezTo>
                      <a:pt x="94" y="87"/>
                      <a:pt x="91" y="90"/>
                      <a:pt x="88" y="90"/>
                    </a:cubicBezTo>
                    <a:cubicBezTo>
                      <a:pt x="15" y="90"/>
                      <a:pt x="15" y="90"/>
                      <a:pt x="15" y="90"/>
                    </a:cubicBezTo>
                    <a:cubicBezTo>
                      <a:pt x="12" y="90"/>
                      <a:pt x="9" y="87"/>
                      <a:pt x="9" y="84"/>
                    </a:cubicBezTo>
                    <a:cubicBezTo>
                      <a:pt x="9" y="56"/>
                      <a:pt x="9" y="56"/>
                      <a:pt x="9" y="56"/>
                    </a:cubicBezTo>
                    <a:cubicBezTo>
                      <a:pt x="2" y="56"/>
                      <a:pt x="2" y="56"/>
                      <a:pt x="2" y="56"/>
                    </a:cubicBezTo>
                    <a:cubicBezTo>
                      <a:pt x="1" y="56"/>
                      <a:pt x="0" y="55"/>
                      <a:pt x="0" y="54"/>
                    </a:cubicBezTo>
                    <a:cubicBezTo>
                      <a:pt x="0" y="32"/>
                      <a:pt x="0" y="32"/>
                      <a:pt x="0" y="32"/>
                    </a:cubicBezTo>
                    <a:cubicBezTo>
                      <a:pt x="0" y="31"/>
                      <a:pt x="1" y="30"/>
                      <a:pt x="2" y="30"/>
                    </a:cubicBezTo>
                    <a:cubicBezTo>
                      <a:pt x="32" y="30"/>
                      <a:pt x="32" y="30"/>
                      <a:pt x="32" y="30"/>
                    </a:cubicBezTo>
                    <a:cubicBezTo>
                      <a:pt x="23" y="30"/>
                      <a:pt x="17" y="24"/>
                      <a:pt x="17" y="15"/>
                    </a:cubicBezTo>
                    <a:cubicBezTo>
                      <a:pt x="17" y="7"/>
                      <a:pt x="23" y="0"/>
                      <a:pt x="32" y="0"/>
                    </a:cubicBezTo>
                    <a:cubicBezTo>
                      <a:pt x="36" y="0"/>
                      <a:pt x="40" y="2"/>
                      <a:pt x="43" y="6"/>
                    </a:cubicBezTo>
                    <a:cubicBezTo>
                      <a:pt x="51" y="17"/>
                      <a:pt x="51" y="17"/>
                      <a:pt x="51" y="17"/>
                    </a:cubicBezTo>
                    <a:cubicBezTo>
                      <a:pt x="60" y="6"/>
                      <a:pt x="60" y="6"/>
                      <a:pt x="60" y="6"/>
                    </a:cubicBezTo>
                    <a:cubicBezTo>
                      <a:pt x="63" y="2"/>
                      <a:pt x="67" y="0"/>
                      <a:pt x="71" y="0"/>
                    </a:cubicBezTo>
                    <a:cubicBezTo>
                      <a:pt x="79" y="0"/>
                      <a:pt x="86" y="7"/>
                      <a:pt x="86" y="15"/>
                    </a:cubicBezTo>
                    <a:cubicBezTo>
                      <a:pt x="86" y="24"/>
                      <a:pt x="79" y="30"/>
                      <a:pt x="71" y="30"/>
                    </a:cubicBezTo>
                    <a:cubicBezTo>
                      <a:pt x="100" y="30"/>
                      <a:pt x="100" y="30"/>
                      <a:pt x="100" y="30"/>
                    </a:cubicBezTo>
                    <a:cubicBezTo>
                      <a:pt x="102" y="30"/>
                      <a:pt x="103" y="31"/>
                      <a:pt x="103" y="32"/>
                    </a:cubicBezTo>
                    <a:lnTo>
                      <a:pt x="103" y="54"/>
                    </a:lnTo>
                    <a:close/>
                    <a:moveTo>
                      <a:pt x="45" y="22"/>
                    </a:moveTo>
                    <a:cubicBezTo>
                      <a:pt x="36" y="11"/>
                      <a:pt x="36" y="11"/>
                      <a:pt x="36" y="11"/>
                    </a:cubicBezTo>
                    <a:cubicBezTo>
                      <a:pt x="36" y="10"/>
                      <a:pt x="34" y="9"/>
                      <a:pt x="32" y="9"/>
                    </a:cubicBezTo>
                    <a:cubicBezTo>
                      <a:pt x="28" y="9"/>
                      <a:pt x="25" y="12"/>
                      <a:pt x="25" y="15"/>
                    </a:cubicBezTo>
                    <a:cubicBezTo>
                      <a:pt x="25" y="19"/>
                      <a:pt x="28" y="22"/>
                      <a:pt x="32" y="22"/>
                    </a:cubicBezTo>
                    <a:lnTo>
                      <a:pt x="45" y="22"/>
                    </a:lnTo>
                    <a:close/>
                    <a:moveTo>
                      <a:pt x="62" y="74"/>
                    </a:moveTo>
                    <a:cubicBezTo>
                      <a:pt x="62" y="43"/>
                      <a:pt x="62" y="43"/>
                      <a:pt x="62" y="43"/>
                    </a:cubicBezTo>
                    <a:cubicBezTo>
                      <a:pt x="62" y="30"/>
                      <a:pt x="62" y="30"/>
                      <a:pt x="62" y="30"/>
                    </a:cubicBezTo>
                    <a:cubicBezTo>
                      <a:pt x="41" y="30"/>
                      <a:pt x="41" y="30"/>
                      <a:pt x="41" y="30"/>
                    </a:cubicBezTo>
                    <a:cubicBezTo>
                      <a:pt x="41" y="43"/>
                      <a:pt x="41" y="43"/>
                      <a:pt x="41" y="43"/>
                    </a:cubicBezTo>
                    <a:cubicBezTo>
                      <a:pt x="41" y="74"/>
                      <a:pt x="41" y="74"/>
                      <a:pt x="41" y="74"/>
                    </a:cubicBezTo>
                    <a:cubicBezTo>
                      <a:pt x="41" y="78"/>
                      <a:pt x="41" y="78"/>
                      <a:pt x="41" y="78"/>
                    </a:cubicBezTo>
                    <a:cubicBezTo>
                      <a:pt x="41" y="80"/>
                      <a:pt x="43" y="81"/>
                      <a:pt x="45" y="81"/>
                    </a:cubicBezTo>
                    <a:cubicBezTo>
                      <a:pt x="58" y="81"/>
                      <a:pt x="58" y="81"/>
                      <a:pt x="58" y="81"/>
                    </a:cubicBezTo>
                    <a:cubicBezTo>
                      <a:pt x="60" y="81"/>
                      <a:pt x="62" y="80"/>
                      <a:pt x="62" y="78"/>
                    </a:cubicBezTo>
                    <a:lnTo>
                      <a:pt x="62" y="74"/>
                    </a:lnTo>
                    <a:close/>
                    <a:moveTo>
                      <a:pt x="71" y="9"/>
                    </a:moveTo>
                    <a:cubicBezTo>
                      <a:pt x="69" y="9"/>
                      <a:pt x="67" y="10"/>
                      <a:pt x="67" y="11"/>
                    </a:cubicBezTo>
                    <a:cubicBezTo>
                      <a:pt x="58" y="22"/>
                      <a:pt x="58" y="22"/>
                      <a:pt x="58" y="22"/>
                    </a:cubicBezTo>
                    <a:cubicBezTo>
                      <a:pt x="71" y="22"/>
                      <a:pt x="71" y="22"/>
                      <a:pt x="71" y="22"/>
                    </a:cubicBezTo>
                    <a:cubicBezTo>
                      <a:pt x="75" y="22"/>
                      <a:pt x="78" y="19"/>
                      <a:pt x="78" y="15"/>
                    </a:cubicBezTo>
                    <a:cubicBezTo>
                      <a:pt x="78" y="12"/>
                      <a:pt x="75" y="9"/>
                      <a:pt x="7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55" name="Freeform 361"/>
              <p:cNvSpPr>
                <a:spLocks noEditPoints="1"/>
              </p:cNvSpPr>
              <p:nvPr/>
            </p:nvSpPr>
            <p:spPr bwMode="auto">
              <a:xfrm>
                <a:off x="5233988" y="2338387"/>
                <a:ext cx="261938" cy="212725"/>
              </a:xfrm>
              <a:custGeom>
                <a:avLst/>
                <a:gdLst>
                  <a:gd name="T0" fmla="*/ 130 w 139"/>
                  <a:gd name="T1" fmla="*/ 99 h 113"/>
                  <a:gd name="T2" fmla="*/ 107 w 139"/>
                  <a:gd name="T3" fmla="*/ 84 h 113"/>
                  <a:gd name="T4" fmla="*/ 107 w 139"/>
                  <a:gd name="T5" fmla="*/ 14 h 113"/>
                  <a:gd name="T6" fmla="*/ 130 w 139"/>
                  <a:gd name="T7" fmla="*/ 29 h 113"/>
                  <a:gd name="T8" fmla="*/ 130 w 139"/>
                  <a:gd name="T9" fmla="*/ 99 h 113"/>
                  <a:gd name="T10" fmla="*/ 97 w 139"/>
                  <a:gd name="T11" fmla="*/ 84 h 113"/>
                  <a:gd name="T12" fmla="*/ 74 w 139"/>
                  <a:gd name="T13" fmla="*/ 99 h 113"/>
                  <a:gd name="T14" fmla="*/ 74 w 139"/>
                  <a:gd name="T15" fmla="*/ 29 h 113"/>
                  <a:gd name="T16" fmla="*/ 97 w 139"/>
                  <a:gd name="T17" fmla="*/ 14 h 113"/>
                  <a:gd name="T18" fmla="*/ 97 w 139"/>
                  <a:gd name="T19" fmla="*/ 84 h 113"/>
                  <a:gd name="T20" fmla="*/ 65 w 139"/>
                  <a:gd name="T21" fmla="*/ 99 h 113"/>
                  <a:gd name="T22" fmla="*/ 41 w 139"/>
                  <a:gd name="T23" fmla="*/ 84 h 113"/>
                  <a:gd name="T24" fmla="*/ 41 w 139"/>
                  <a:gd name="T25" fmla="*/ 14 h 113"/>
                  <a:gd name="T26" fmla="*/ 65 w 139"/>
                  <a:gd name="T27" fmla="*/ 29 h 113"/>
                  <a:gd name="T28" fmla="*/ 65 w 139"/>
                  <a:gd name="T29" fmla="*/ 99 h 113"/>
                  <a:gd name="T30" fmla="*/ 32 w 139"/>
                  <a:gd name="T31" fmla="*/ 84 h 113"/>
                  <a:gd name="T32" fmla="*/ 9 w 139"/>
                  <a:gd name="T33" fmla="*/ 99 h 113"/>
                  <a:gd name="T34" fmla="*/ 9 w 139"/>
                  <a:gd name="T35" fmla="*/ 29 h 113"/>
                  <a:gd name="T36" fmla="*/ 32 w 139"/>
                  <a:gd name="T37" fmla="*/ 14 h 113"/>
                  <a:gd name="T38" fmla="*/ 32 w 139"/>
                  <a:gd name="T39" fmla="*/ 84 h 113"/>
                  <a:gd name="T40" fmla="*/ 137 w 139"/>
                  <a:gd name="T41" fmla="*/ 22 h 113"/>
                  <a:gd name="T42" fmla="*/ 104 w 139"/>
                  <a:gd name="T43" fmla="*/ 1 h 113"/>
                  <a:gd name="T44" fmla="*/ 100 w 139"/>
                  <a:gd name="T45" fmla="*/ 1 h 113"/>
                  <a:gd name="T46" fmla="*/ 69 w 139"/>
                  <a:gd name="T47" fmla="*/ 20 h 113"/>
                  <a:gd name="T48" fmla="*/ 39 w 139"/>
                  <a:gd name="T49" fmla="*/ 1 h 113"/>
                  <a:gd name="T50" fmla="*/ 34 w 139"/>
                  <a:gd name="T51" fmla="*/ 1 h 113"/>
                  <a:gd name="T52" fmla="*/ 2 w 139"/>
                  <a:gd name="T53" fmla="*/ 22 h 113"/>
                  <a:gd name="T54" fmla="*/ 0 w 139"/>
                  <a:gd name="T55" fmla="*/ 26 h 113"/>
                  <a:gd name="T56" fmla="*/ 0 w 139"/>
                  <a:gd name="T57" fmla="*/ 108 h 113"/>
                  <a:gd name="T58" fmla="*/ 2 w 139"/>
                  <a:gd name="T59" fmla="*/ 112 h 113"/>
                  <a:gd name="T60" fmla="*/ 7 w 139"/>
                  <a:gd name="T61" fmla="*/ 112 h 113"/>
                  <a:gd name="T62" fmla="*/ 37 w 139"/>
                  <a:gd name="T63" fmla="*/ 93 h 113"/>
                  <a:gd name="T64" fmla="*/ 67 w 139"/>
                  <a:gd name="T65" fmla="*/ 112 h 113"/>
                  <a:gd name="T66" fmla="*/ 72 w 139"/>
                  <a:gd name="T67" fmla="*/ 112 h 113"/>
                  <a:gd name="T68" fmla="*/ 102 w 139"/>
                  <a:gd name="T69" fmla="*/ 93 h 113"/>
                  <a:gd name="T70" fmla="*/ 132 w 139"/>
                  <a:gd name="T71" fmla="*/ 112 h 113"/>
                  <a:gd name="T72" fmla="*/ 135 w 139"/>
                  <a:gd name="T73" fmla="*/ 112 h 113"/>
                  <a:gd name="T74" fmla="*/ 137 w 139"/>
                  <a:gd name="T75" fmla="*/ 112 h 113"/>
                  <a:gd name="T76" fmla="*/ 139 w 139"/>
                  <a:gd name="T77" fmla="*/ 108 h 113"/>
                  <a:gd name="T78" fmla="*/ 139 w 139"/>
                  <a:gd name="T79" fmla="*/ 26 h 113"/>
                  <a:gd name="T80" fmla="*/ 137 w 139"/>
                  <a:gd name="T81"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13">
                    <a:moveTo>
                      <a:pt x="130" y="99"/>
                    </a:moveTo>
                    <a:cubicBezTo>
                      <a:pt x="107" y="84"/>
                      <a:pt x="107" y="84"/>
                      <a:pt x="107" y="84"/>
                    </a:cubicBezTo>
                    <a:cubicBezTo>
                      <a:pt x="107" y="14"/>
                      <a:pt x="107" y="14"/>
                      <a:pt x="107" y="14"/>
                    </a:cubicBezTo>
                    <a:cubicBezTo>
                      <a:pt x="130" y="29"/>
                      <a:pt x="130" y="29"/>
                      <a:pt x="130" y="29"/>
                    </a:cubicBezTo>
                    <a:lnTo>
                      <a:pt x="130" y="99"/>
                    </a:lnTo>
                    <a:close/>
                    <a:moveTo>
                      <a:pt x="97" y="84"/>
                    </a:moveTo>
                    <a:cubicBezTo>
                      <a:pt x="74" y="99"/>
                      <a:pt x="74" y="99"/>
                      <a:pt x="74" y="99"/>
                    </a:cubicBezTo>
                    <a:cubicBezTo>
                      <a:pt x="74" y="29"/>
                      <a:pt x="74" y="29"/>
                      <a:pt x="74" y="29"/>
                    </a:cubicBezTo>
                    <a:cubicBezTo>
                      <a:pt x="97" y="14"/>
                      <a:pt x="97" y="14"/>
                      <a:pt x="97" y="14"/>
                    </a:cubicBezTo>
                    <a:lnTo>
                      <a:pt x="97" y="84"/>
                    </a:lnTo>
                    <a:close/>
                    <a:moveTo>
                      <a:pt x="65" y="99"/>
                    </a:moveTo>
                    <a:cubicBezTo>
                      <a:pt x="41" y="84"/>
                      <a:pt x="41" y="84"/>
                      <a:pt x="41" y="84"/>
                    </a:cubicBezTo>
                    <a:cubicBezTo>
                      <a:pt x="41" y="14"/>
                      <a:pt x="41" y="14"/>
                      <a:pt x="41" y="14"/>
                    </a:cubicBezTo>
                    <a:cubicBezTo>
                      <a:pt x="65" y="29"/>
                      <a:pt x="65" y="29"/>
                      <a:pt x="65" y="29"/>
                    </a:cubicBezTo>
                    <a:lnTo>
                      <a:pt x="65" y="99"/>
                    </a:lnTo>
                    <a:close/>
                    <a:moveTo>
                      <a:pt x="32" y="84"/>
                    </a:moveTo>
                    <a:cubicBezTo>
                      <a:pt x="9" y="99"/>
                      <a:pt x="9" y="99"/>
                      <a:pt x="9" y="99"/>
                    </a:cubicBezTo>
                    <a:cubicBezTo>
                      <a:pt x="9" y="29"/>
                      <a:pt x="9" y="29"/>
                      <a:pt x="9" y="29"/>
                    </a:cubicBezTo>
                    <a:cubicBezTo>
                      <a:pt x="32" y="14"/>
                      <a:pt x="32" y="14"/>
                      <a:pt x="32" y="14"/>
                    </a:cubicBezTo>
                    <a:lnTo>
                      <a:pt x="32" y="84"/>
                    </a:lnTo>
                    <a:close/>
                    <a:moveTo>
                      <a:pt x="137" y="22"/>
                    </a:moveTo>
                    <a:cubicBezTo>
                      <a:pt x="104" y="1"/>
                      <a:pt x="104" y="1"/>
                      <a:pt x="104" y="1"/>
                    </a:cubicBezTo>
                    <a:cubicBezTo>
                      <a:pt x="103" y="0"/>
                      <a:pt x="101" y="0"/>
                      <a:pt x="100" y="1"/>
                    </a:cubicBezTo>
                    <a:cubicBezTo>
                      <a:pt x="69" y="20"/>
                      <a:pt x="69" y="20"/>
                      <a:pt x="69" y="20"/>
                    </a:cubicBezTo>
                    <a:cubicBezTo>
                      <a:pt x="39" y="1"/>
                      <a:pt x="39" y="1"/>
                      <a:pt x="39" y="1"/>
                    </a:cubicBezTo>
                    <a:cubicBezTo>
                      <a:pt x="38" y="0"/>
                      <a:pt x="36" y="0"/>
                      <a:pt x="34" y="1"/>
                    </a:cubicBezTo>
                    <a:cubicBezTo>
                      <a:pt x="2" y="22"/>
                      <a:pt x="2" y="22"/>
                      <a:pt x="2" y="22"/>
                    </a:cubicBezTo>
                    <a:cubicBezTo>
                      <a:pt x="0" y="23"/>
                      <a:pt x="0" y="24"/>
                      <a:pt x="0" y="26"/>
                    </a:cubicBezTo>
                    <a:cubicBezTo>
                      <a:pt x="0" y="108"/>
                      <a:pt x="0" y="108"/>
                      <a:pt x="0" y="108"/>
                    </a:cubicBezTo>
                    <a:cubicBezTo>
                      <a:pt x="0" y="109"/>
                      <a:pt x="1" y="111"/>
                      <a:pt x="2" y="112"/>
                    </a:cubicBezTo>
                    <a:cubicBezTo>
                      <a:pt x="3" y="113"/>
                      <a:pt x="5" y="113"/>
                      <a:pt x="7" y="112"/>
                    </a:cubicBezTo>
                    <a:cubicBezTo>
                      <a:pt x="37" y="93"/>
                      <a:pt x="37" y="93"/>
                      <a:pt x="37" y="93"/>
                    </a:cubicBezTo>
                    <a:cubicBezTo>
                      <a:pt x="67" y="112"/>
                      <a:pt x="67" y="112"/>
                      <a:pt x="67" y="112"/>
                    </a:cubicBezTo>
                    <a:cubicBezTo>
                      <a:pt x="69" y="113"/>
                      <a:pt x="70" y="113"/>
                      <a:pt x="72" y="112"/>
                    </a:cubicBezTo>
                    <a:cubicBezTo>
                      <a:pt x="102" y="93"/>
                      <a:pt x="102" y="93"/>
                      <a:pt x="102" y="93"/>
                    </a:cubicBezTo>
                    <a:cubicBezTo>
                      <a:pt x="132" y="112"/>
                      <a:pt x="132" y="112"/>
                      <a:pt x="132" y="112"/>
                    </a:cubicBezTo>
                    <a:cubicBezTo>
                      <a:pt x="133" y="112"/>
                      <a:pt x="134" y="112"/>
                      <a:pt x="135" y="112"/>
                    </a:cubicBezTo>
                    <a:cubicBezTo>
                      <a:pt x="135" y="112"/>
                      <a:pt x="136" y="112"/>
                      <a:pt x="137" y="112"/>
                    </a:cubicBezTo>
                    <a:cubicBezTo>
                      <a:pt x="138" y="111"/>
                      <a:pt x="139" y="109"/>
                      <a:pt x="139" y="108"/>
                    </a:cubicBezTo>
                    <a:cubicBezTo>
                      <a:pt x="139" y="26"/>
                      <a:pt x="139" y="26"/>
                      <a:pt x="139" y="26"/>
                    </a:cubicBezTo>
                    <a:cubicBezTo>
                      <a:pt x="139" y="24"/>
                      <a:pt x="138" y="23"/>
                      <a:pt x="13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55" name="Freeform 30"/>
            <p:cNvSpPr>
              <a:spLocks noEditPoints="1"/>
            </p:cNvSpPr>
            <p:nvPr/>
          </p:nvSpPr>
          <p:spPr bwMode="auto">
            <a:xfrm>
              <a:off x="3744385" y="1610784"/>
              <a:ext cx="190500" cy="146051"/>
            </a:xfrm>
            <a:custGeom>
              <a:avLst/>
              <a:gdLst>
                <a:gd name="T0" fmla="*/ 40 w 76"/>
                <a:gd name="T1" fmla="*/ 45 h 58"/>
                <a:gd name="T2" fmla="*/ 35 w 76"/>
                <a:gd name="T3" fmla="*/ 39 h 58"/>
                <a:gd name="T4" fmla="*/ 40 w 76"/>
                <a:gd name="T5" fmla="*/ 33 h 58"/>
                <a:gd name="T6" fmla="*/ 46 w 76"/>
                <a:gd name="T7" fmla="*/ 39 h 58"/>
                <a:gd name="T8" fmla="*/ 40 w 76"/>
                <a:gd name="T9" fmla="*/ 45 h 58"/>
                <a:gd name="T10" fmla="*/ 64 w 76"/>
                <a:gd name="T11" fmla="*/ 10 h 58"/>
                <a:gd name="T12" fmla="*/ 24 w 76"/>
                <a:gd name="T13" fmla="*/ 4 h 58"/>
                <a:gd name="T14" fmla="*/ 1 w 76"/>
                <a:gd name="T15" fmla="*/ 33 h 58"/>
                <a:gd name="T16" fmla="*/ 29 w 76"/>
                <a:gd name="T17" fmla="*/ 58 h 58"/>
                <a:gd name="T18" fmla="*/ 57 w 76"/>
                <a:gd name="T19" fmla="*/ 46 h 58"/>
                <a:gd name="T20" fmla="*/ 54 w 76"/>
                <a:gd name="T21" fmla="*/ 32 h 58"/>
                <a:gd name="T22" fmla="*/ 70 w 76"/>
                <a:gd name="T23" fmla="*/ 30 h 58"/>
                <a:gd name="T24" fmla="*/ 64 w 76"/>
                <a:gd name="T25"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58">
                  <a:moveTo>
                    <a:pt x="40" y="45"/>
                  </a:moveTo>
                  <a:cubicBezTo>
                    <a:pt x="37" y="45"/>
                    <a:pt x="35" y="42"/>
                    <a:pt x="35" y="39"/>
                  </a:cubicBezTo>
                  <a:cubicBezTo>
                    <a:pt x="35" y="36"/>
                    <a:pt x="37" y="33"/>
                    <a:pt x="40" y="33"/>
                  </a:cubicBezTo>
                  <a:cubicBezTo>
                    <a:pt x="43" y="33"/>
                    <a:pt x="46" y="36"/>
                    <a:pt x="46" y="39"/>
                  </a:cubicBezTo>
                  <a:cubicBezTo>
                    <a:pt x="46" y="42"/>
                    <a:pt x="43" y="45"/>
                    <a:pt x="40" y="45"/>
                  </a:cubicBezTo>
                  <a:close/>
                  <a:moveTo>
                    <a:pt x="64" y="10"/>
                  </a:moveTo>
                  <a:cubicBezTo>
                    <a:pt x="52" y="3"/>
                    <a:pt x="40" y="0"/>
                    <a:pt x="24" y="4"/>
                  </a:cubicBezTo>
                  <a:cubicBezTo>
                    <a:pt x="12" y="8"/>
                    <a:pt x="2" y="21"/>
                    <a:pt x="1" y="33"/>
                  </a:cubicBezTo>
                  <a:cubicBezTo>
                    <a:pt x="0" y="47"/>
                    <a:pt x="10" y="58"/>
                    <a:pt x="29" y="58"/>
                  </a:cubicBezTo>
                  <a:cubicBezTo>
                    <a:pt x="49" y="58"/>
                    <a:pt x="57" y="48"/>
                    <a:pt x="57" y="46"/>
                  </a:cubicBezTo>
                  <a:cubicBezTo>
                    <a:pt x="57" y="43"/>
                    <a:pt x="49" y="37"/>
                    <a:pt x="54" y="32"/>
                  </a:cubicBezTo>
                  <a:cubicBezTo>
                    <a:pt x="61" y="24"/>
                    <a:pt x="67" y="30"/>
                    <a:pt x="70" y="30"/>
                  </a:cubicBezTo>
                  <a:cubicBezTo>
                    <a:pt x="74" y="29"/>
                    <a:pt x="76" y="18"/>
                    <a:pt x="64" y="1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6" name="Freeform 32"/>
            <p:cNvSpPr>
              <a:spLocks noEditPoints="1"/>
            </p:cNvSpPr>
            <p:nvPr/>
          </p:nvSpPr>
          <p:spPr bwMode="auto">
            <a:xfrm>
              <a:off x="4584702" y="2321984"/>
              <a:ext cx="226484" cy="203200"/>
            </a:xfrm>
            <a:custGeom>
              <a:avLst/>
              <a:gdLst>
                <a:gd name="T0" fmla="*/ 0 w 91"/>
                <a:gd name="T1" fmla="*/ 25 h 81"/>
                <a:gd name="T2" fmla="*/ 6 w 91"/>
                <a:gd name="T3" fmla="*/ 32 h 81"/>
                <a:gd name="T4" fmla="*/ 85 w 91"/>
                <a:gd name="T5" fmla="*/ 32 h 81"/>
                <a:gd name="T6" fmla="*/ 91 w 91"/>
                <a:gd name="T7" fmla="*/ 25 h 81"/>
                <a:gd name="T8" fmla="*/ 0 w 91"/>
                <a:gd name="T9" fmla="*/ 25 h 81"/>
                <a:gd name="T10" fmla="*/ 13 w 91"/>
                <a:gd name="T11" fmla="*/ 39 h 81"/>
                <a:gd name="T12" fmla="*/ 19 w 91"/>
                <a:gd name="T13" fmla="*/ 45 h 81"/>
                <a:gd name="T14" fmla="*/ 72 w 91"/>
                <a:gd name="T15" fmla="*/ 45 h 81"/>
                <a:gd name="T16" fmla="*/ 78 w 91"/>
                <a:gd name="T17" fmla="*/ 39 h 81"/>
                <a:gd name="T18" fmla="*/ 13 w 91"/>
                <a:gd name="T19" fmla="*/ 39 h 81"/>
                <a:gd name="T20" fmla="*/ 26 w 91"/>
                <a:gd name="T21" fmla="*/ 52 h 81"/>
                <a:gd name="T22" fmla="*/ 32 w 91"/>
                <a:gd name="T23" fmla="*/ 58 h 81"/>
                <a:gd name="T24" fmla="*/ 59 w 91"/>
                <a:gd name="T25" fmla="*/ 58 h 81"/>
                <a:gd name="T26" fmla="*/ 65 w 91"/>
                <a:gd name="T27" fmla="*/ 52 h 81"/>
                <a:gd name="T28" fmla="*/ 26 w 91"/>
                <a:gd name="T29" fmla="*/ 52 h 81"/>
                <a:gd name="T30" fmla="*/ 46 w 91"/>
                <a:gd name="T31" fmla="*/ 62 h 81"/>
                <a:gd name="T32" fmla="*/ 36 w 91"/>
                <a:gd name="T33" fmla="*/ 71 h 81"/>
                <a:gd name="T34" fmla="*/ 46 w 91"/>
                <a:gd name="T35" fmla="*/ 81 h 81"/>
                <a:gd name="T36" fmla="*/ 55 w 91"/>
                <a:gd name="T37" fmla="*/ 71 h 81"/>
                <a:gd name="T38" fmla="*/ 46 w 91"/>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0" y="25"/>
                  </a:moveTo>
                  <a:cubicBezTo>
                    <a:pt x="6" y="32"/>
                    <a:pt x="6" y="32"/>
                    <a:pt x="6" y="32"/>
                  </a:cubicBezTo>
                  <a:cubicBezTo>
                    <a:pt x="28" y="10"/>
                    <a:pt x="63" y="10"/>
                    <a:pt x="85" y="32"/>
                  </a:cubicBezTo>
                  <a:cubicBezTo>
                    <a:pt x="91" y="25"/>
                    <a:pt x="91" y="25"/>
                    <a:pt x="91" y="25"/>
                  </a:cubicBezTo>
                  <a:cubicBezTo>
                    <a:pt x="66" y="0"/>
                    <a:pt x="25" y="0"/>
                    <a:pt x="0" y="25"/>
                  </a:cubicBezTo>
                  <a:close/>
                  <a:moveTo>
                    <a:pt x="13" y="39"/>
                  </a:moveTo>
                  <a:cubicBezTo>
                    <a:pt x="19" y="45"/>
                    <a:pt x="19" y="45"/>
                    <a:pt x="19" y="45"/>
                  </a:cubicBezTo>
                  <a:cubicBezTo>
                    <a:pt x="34" y="31"/>
                    <a:pt x="57" y="31"/>
                    <a:pt x="72" y="45"/>
                  </a:cubicBezTo>
                  <a:cubicBezTo>
                    <a:pt x="78" y="39"/>
                    <a:pt x="78" y="39"/>
                    <a:pt x="78" y="39"/>
                  </a:cubicBezTo>
                  <a:cubicBezTo>
                    <a:pt x="60" y="20"/>
                    <a:pt x="31" y="20"/>
                    <a:pt x="13" y="39"/>
                  </a:cubicBezTo>
                  <a:close/>
                  <a:moveTo>
                    <a:pt x="26" y="52"/>
                  </a:moveTo>
                  <a:cubicBezTo>
                    <a:pt x="32" y="58"/>
                    <a:pt x="32" y="58"/>
                    <a:pt x="32" y="58"/>
                  </a:cubicBezTo>
                  <a:cubicBezTo>
                    <a:pt x="40" y="51"/>
                    <a:pt x="51" y="51"/>
                    <a:pt x="59" y="58"/>
                  </a:cubicBezTo>
                  <a:cubicBezTo>
                    <a:pt x="65" y="52"/>
                    <a:pt x="65" y="52"/>
                    <a:pt x="65" y="52"/>
                  </a:cubicBezTo>
                  <a:cubicBezTo>
                    <a:pt x="54" y="41"/>
                    <a:pt x="37" y="41"/>
                    <a:pt x="26" y="52"/>
                  </a:cubicBezTo>
                  <a:close/>
                  <a:moveTo>
                    <a:pt x="46" y="62"/>
                  </a:moveTo>
                  <a:cubicBezTo>
                    <a:pt x="40" y="62"/>
                    <a:pt x="36" y="66"/>
                    <a:pt x="36" y="71"/>
                  </a:cubicBezTo>
                  <a:cubicBezTo>
                    <a:pt x="36" y="77"/>
                    <a:pt x="40" y="81"/>
                    <a:pt x="46" y="81"/>
                  </a:cubicBezTo>
                  <a:cubicBezTo>
                    <a:pt x="51" y="81"/>
                    <a:pt x="55" y="77"/>
                    <a:pt x="55" y="71"/>
                  </a:cubicBezTo>
                  <a:cubicBezTo>
                    <a:pt x="55" y="66"/>
                    <a:pt x="51" y="62"/>
                    <a:pt x="46" y="6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7" name="Freeform 36"/>
            <p:cNvSpPr>
              <a:spLocks noEditPoints="1"/>
            </p:cNvSpPr>
            <p:nvPr/>
          </p:nvSpPr>
          <p:spPr bwMode="auto">
            <a:xfrm>
              <a:off x="4523317" y="-6350"/>
              <a:ext cx="349251" cy="349251"/>
            </a:xfrm>
            <a:custGeom>
              <a:avLst/>
              <a:gdLst>
                <a:gd name="T0" fmla="*/ 105 w 139"/>
                <a:gd name="T1" fmla="*/ 34 h 140"/>
                <a:gd name="T2" fmla="*/ 94 w 139"/>
                <a:gd name="T3" fmla="*/ 11 h 140"/>
                <a:gd name="T4" fmla="*/ 117 w 139"/>
                <a:gd name="T5" fmla="*/ 22 h 140"/>
                <a:gd name="T6" fmla="*/ 129 w 139"/>
                <a:gd name="T7" fmla="*/ 45 h 140"/>
                <a:gd name="T8" fmla="*/ 105 w 139"/>
                <a:gd name="T9" fmla="*/ 34 h 140"/>
                <a:gd name="T10" fmla="*/ 55 w 139"/>
                <a:gd name="T11" fmla="*/ 78 h 140"/>
                <a:gd name="T12" fmla="*/ 57 w 139"/>
                <a:gd name="T13" fmla="*/ 66 h 140"/>
                <a:gd name="T14" fmla="*/ 69 w 139"/>
                <a:gd name="T15" fmla="*/ 64 h 140"/>
                <a:gd name="T16" fmla="*/ 67 w 139"/>
                <a:gd name="T17" fmla="*/ 76 h 140"/>
                <a:gd name="T18" fmla="*/ 55 w 139"/>
                <a:gd name="T19" fmla="*/ 78 h 140"/>
                <a:gd name="T20" fmla="*/ 122 w 139"/>
                <a:gd name="T21" fmla="*/ 17 h 140"/>
                <a:gd name="T22" fmla="*/ 89 w 139"/>
                <a:gd name="T23" fmla="*/ 5 h 140"/>
                <a:gd name="T24" fmla="*/ 69 w 139"/>
                <a:gd name="T25" fmla="*/ 25 h 140"/>
                <a:gd name="T26" fmla="*/ 64 w 139"/>
                <a:gd name="T27" fmla="*/ 49 h 140"/>
                <a:gd name="T28" fmla="*/ 3 w 139"/>
                <a:gd name="T29" fmla="*/ 110 h 140"/>
                <a:gd name="T30" fmla="*/ 10 w 139"/>
                <a:gd name="T31" fmla="*/ 129 h 140"/>
                <a:gd name="T32" fmla="*/ 29 w 139"/>
                <a:gd name="T33" fmla="*/ 136 h 140"/>
                <a:gd name="T34" fmla="*/ 90 w 139"/>
                <a:gd name="T35" fmla="*/ 75 h 140"/>
                <a:gd name="T36" fmla="*/ 114 w 139"/>
                <a:gd name="T37" fmla="*/ 71 h 140"/>
                <a:gd name="T38" fmla="*/ 134 w 139"/>
                <a:gd name="T39" fmla="*/ 51 h 140"/>
                <a:gd name="T40" fmla="*/ 122 w 139"/>
                <a:gd name="T41" fmla="*/ 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40">
                  <a:moveTo>
                    <a:pt x="105" y="34"/>
                  </a:moveTo>
                  <a:cubicBezTo>
                    <a:pt x="96" y="24"/>
                    <a:pt x="93" y="12"/>
                    <a:pt x="94" y="11"/>
                  </a:cubicBezTo>
                  <a:cubicBezTo>
                    <a:pt x="95" y="10"/>
                    <a:pt x="107" y="13"/>
                    <a:pt x="117" y="22"/>
                  </a:cubicBezTo>
                  <a:cubicBezTo>
                    <a:pt x="126" y="32"/>
                    <a:pt x="129" y="44"/>
                    <a:pt x="129" y="45"/>
                  </a:cubicBezTo>
                  <a:cubicBezTo>
                    <a:pt x="128" y="46"/>
                    <a:pt x="115" y="44"/>
                    <a:pt x="105" y="34"/>
                  </a:cubicBezTo>
                  <a:close/>
                  <a:moveTo>
                    <a:pt x="55" y="78"/>
                  </a:moveTo>
                  <a:cubicBezTo>
                    <a:pt x="52" y="75"/>
                    <a:pt x="53" y="70"/>
                    <a:pt x="57" y="66"/>
                  </a:cubicBezTo>
                  <a:cubicBezTo>
                    <a:pt x="61" y="62"/>
                    <a:pt x="66" y="61"/>
                    <a:pt x="69" y="64"/>
                  </a:cubicBezTo>
                  <a:cubicBezTo>
                    <a:pt x="72" y="67"/>
                    <a:pt x="71" y="72"/>
                    <a:pt x="67" y="76"/>
                  </a:cubicBezTo>
                  <a:cubicBezTo>
                    <a:pt x="63" y="80"/>
                    <a:pt x="58" y="81"/>
                    <a:pt x="55" y="78"/>
                  </a:cubicBezTo>
                  <a:close/>
                  <a:moveTo>
                    <a:pt x="122" y="17"/>
                  </a:moveTo>
                  <a:cubicBezTo>
                    <a:pt x="109" y="5"/>
                    <a:pt x="94" y="0"/>
                    <a:pt x="89" y="5"/>
                  </a:cubicBezTo>
                  <a:cubicBezTo>
                    <a:pt x="69" y="25"/>
                    <a:pt x="69" y="25"/>
                    <a:pt x="69" y="25"/>
                  </a:cubicBezTo>
                  <a:cubicBezTo>
                    <a:pt x="66" y="29"/>
                    <a:pt x="63" y="39"/>
                    <a:pt x="64" y="49"/>
                  </a:cubicBezTo>
                  <a:cubicBezTo>
                    <a:pt x="3" y="110"/>
                    <a:pt x="3" y="110"/>
                    <a:pt x="3" y="110"/>
                  </a:cubicBezTo>
                  <a:cubicBezTo>
                    <a:pt x="0" y="113"/>
                    <a:pt x="3" y="122"/>
                    <a:pt x="10" y="129"/>
                  </a:cubicBezTo>
                  <a:cubicBezTo>
                    <a:pt x="17" y="137"/>
                    <a:pt x="26" y="140"/>
                    <a:pt x="29" y="136"/>
                  </a:cubicBezTo>
                  <a:cubicBezTo>
                    <a:pt x="90" y="75"/>
                    <a:pt x="90" y="75"/>
                    <a:pt x="90" y="75"/>
                  </a:cubicBezTo>
                  <a:cubicBezTo>
                    <a:pt x="101" y="76"/>
                    <a:pt x="111" y="74"/>
                    <a:pt x="114" y="71"/>
                  </a:cubicBezTo>
                  <a:cubicBezTo>
                    <a:pt x="134" y="51"/>
                    <a:pt x="134" y="51"/>
                    <a:pt x="134" y="51"/>
                  </a:cubicBezTo>
                  <a:cubicBezTo>
                    <a:pt x="139" y="46"/>
                    <a:pt x="134" y="30"/>
                    <a:pt x="122" y="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8" name="Freeform 39"/>
            <p:cNvSpPr>
              <a:spLocks noEditPoints="1"/>
            </p:cNvSpPr>
            <p:nvPr/>
          </p:nvSpPr>
          <p:spPr bwMode="auto">
            <a:xfrm>
              <a:off x="6502402" y="3308351"/>
              <a:ext cx="194733" cy="86784"/>
            </a:xfrm>
            <a:custGeom>
              <a:avLst/>
              <a:gdLst>
                <a:gd name="T0" fmla="*/ 54 w 77"/>
                <a:gd name="T1" fmla="*/ 16 h 35"/>
                <a:gd name="T2" fmla="*/ 53 w 77"/>
                <a:gd name="T3" fmla="*/ 17 h 35"/>
                <a:gd name="T4" fmla="*/ 50 w 77"/>
                <a:gd name="T5" fmla="*/ 25 h 35"/>
                <a:gd name="T6" fmla="*/ 27 w 77"/>
                <a:gd name="T7" fmla="*/ 25 h 35"/>
                <a:gd name="T8" fmla="*/ 24 w 77"/>
                <a:gd name="T9" fmla="*/ 17 h 35"/>
                <a:gd name="T10" fmla="*/ 23 w 77"/>
                <a:gd name="T11" fmla="*/ 16 h 35"/>
                <a:gd name="T12" fmla="*/ 10 w 77"/>
                <a:gd name="T13" fmla="*/ 16 h 35"/>
                <a:gd name="T14" fmla="*/ 17 w 77"/>
                <a:gd name="T15" fmla="*/ 8 h 35"/>
                <a:gd name="T16" fmla="*/ 60 w 77"/>
                <a:gd name="T17" fmla="*/ 8 h 35"/>
                <a:gd name="T18" fmla="*/ 68 w 77"/>
                <a:gd name="T19" fmla="*/ 16 h 35"/>
                <a:gd name="T20" fmla="*/ 54 w 77"/>
                <a:gd name="T21" fmla="*/ 16 h 35"/>
                <a:gd name="T22" fmla="*/ 74 w 77"/>
                <a:gd name="T23" fmla="*/ 14 h 35"/>
                <a:gd name="T24" fmla="*/ 62 w 77"/>
                <a:gd name="T25" fmla="*/ 2 h 35"/>
                <a:gd name="T26" fmla="*/ 58 w 77"/>
                <a:gd name="T27" fmla="*/ 0 h 35"/>
                <a:gd name="T28" fmla="*/ 39 w 77"/>
                <a:gd name="T29" fmla="*/ 0 h 35"/>
                <a:gd name="T30" fmla="*/ 19 w 77"/>
                <a:gd name="T31" fmla="*/ 0 h 35"/>
                <a:gd name="T32" fmla="*/ 15 w 77"/>
                <a:gd name="T33" fmla="*/ 2 h 35"/>
                <a:gd name="T34" fmla="*/ 3 w 77"/>
                <a:gd name="T35" fmla="*/ 14 h 35"/>
                <a:gd name="T36" fmla="*/ 0 w 77"/>
                <a:gd name="T37" fmla="*/ 19 h 35"/>
                <a:gd name="T38" fmla="*/ 3 w 77"/>
                <a:gd name="T39" fmla="*/ 31 h 35"/>
                <a:gd name="T40" fmla="*/ 7 w 77"/>
                <a:gd name="T41" fmla="*/ 35 h 35"/>
                <a:gd name="T42" fmla="*/ 70 w 77"/>
                <a:gd name="T43" fmla="*/ 35 h 35"/>
                <a:gd name="T44" fmla="*/ 75 w 77"/>
                <a:gd name="T45" fmla="*/ 31 h 35"/>
                <a:gd name="T46" fmla="*/ 77 w 77"/>
                <a:gd name="T47" fmla="*/ 19 h 35"/>
                <a:gd name="T48" fmla="*/ 74 w 77"/>
                <a:gd name="T49"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35">
                  <a:moveTo>
                    <a:pt x="54" y="16"/>
                  </a:moveTo>
                  <a:cubicBezTo>
                    <a:pt x="54" y="16"/>
                    <a:pt x="53" y="17"/>
                    <a:pt x="53" y="17"/>
                  </a:cubicBezTo>
                  <a:cubicBezTo>
                    <a:pt x="50" y="25"/>
                    <a:pt x="50" y="25"/>
                    <a:pt x="50" y="25"/>
                  </a:cubicBezTo>
                  <a:cubicBezTo>
                    <a:pt x="27" y="25"/>
                    <a:pt x="27" y="25"/>
                    <a:pt x="27" y="25"/>
                  </a:cubicBezTo>
                  <a:cubicBezTo>
                    <a:pt x="24" y="17"/>
                    <a:pt x="24" y="17"/>
                    <a:pt x="24" y="17"/>
                  </a:cubicBezTo>
                  <a:cubicBezTo>
                    <a:pt x="24" y="17"/>
                    <a:pt x="23" y="16"/>
                    <a:pt x="23" y="16"/>
                  </a:cubicBezTo>
                  <a:cubicBezTo>
                    <a:pt x="10" y="16"/>
                    <a:pt x="10" y="16"/>
                    <a:pt x="10" y="16"/>
                  </a:cubicBezTo>
                  <a:cubicBezTo>
                    <a:pt x="17" y="8"/>
                    <a:pt x="17" y="8"/>
                    <a:pt x="17" y="8"/>
                  </a:cubicBezTo>
                  <a:cubicBezTo>
                    <a:pt x="60" y="8"/>
                    <a:pt x="60" y="8"/>
                    <a:pt x="60" y="8"/>
                  </a:cubicBezTo>
                  <a:cubicBezTo>
                    <a:pt x="68" y="16"/>
                    <a:pt x="68" y="16"/>
                    <a:pt x="68" y="16"/>
                  </a:cubicBezTo>
                  <a:lnTo>
                    <a:pt x="54" y="16"/>
                  </a:lnTo>
                  <a:close/>
                  <a:moveTo>
                    <a:pt x="74" y="14"/>
                  </a:moveTo>
                  <a:cubicBezTo>
                    <a:pt x="73" y="12"/>
                    <a:pt x="66" y="5"/>
                    <a:pt x="62" y="2"/>
                  </a:cubicBezTo>
                  <a:cubicBezTo>
                    <a:pt x="61" y="1"/>
                    <a:pt x="60" y="0"/>
                    <a:pt x="58" y="0"/>
                  </a:cubicBezTo>
                  <a:cubicBezTo>
                    <a:pt x="57" y="0"/>
                    <a:pt x="39" y="0"/>
                    <a:pt x="39" y="0"/>
                  </a:cubicBezTo>
                  <a:cubicBezTo>
                    <a:pt x="39" y="0"/>
                    <a:pt x="20" y="0"/>
                    <a:pt x="19" y="0"/>
                  </a:cubicBezTo>
                  <a:cubicBezTo>
                    <a:pt x="17" y="0"/>
                    <a:pt x="16" y="1"/>
                    <a:pt x="15" y="2"/>
                  </a:cubicBezTo>
                  <a:cubicBezTo>
                    <a:pt x="12" y="5"/>
                    <a:pt x="4" y="12"/>
                    <a:pt x="3" y="14"/>
                  </a:cubicBezTo>
                  <a:cubicBezTo>
                    <a:pt x="1" y="16"/>
                    <a:pt x="0" y="17"/>
                    <a:pt x="0" y="19"/>
                  </a:cubicBezTo>
                  <a:cubicBezTo>
                    <a:pt x="3" y="31"/>
                    <a:pt x="3" y="31"/>
                    <a:pt x="3" y="31"/>
                  </a:cubicBezTo>
                  <a:cubicBezTo>
                    <a:pt x="3" y="33"/>
                    <a:pt x="5" y="35"/>
                    <a:pt x="7" y="35"/>
                  </a:cubicBezTo>
                  <a:cubicBezTo>
                    <a:pt x="70" y="35"/>
                    <a:pt x="70" y="35"/>
                    <a:pt x="70" y="35"/>
                  </a:cubicBezTo>
                  <a:cubicBezTo>
                    <a:pt x="72" y="35"/>
                    <a:pt x="74" y="33"/>
                    <a:pt x="75" y="31"/>
                  </a:cubicBezTo>
                  <a:cubicBezTo>
                    <a:pt x="77" y="19"/>
                    <a:pt x="77" y="19"/>
                    <a:pt x="77" y="19"/>
                  </a:cubicBezTo>
                  <a:cubicBezTo>
                    <a:pt x="77" y="17"/>
                    <a:pt x="76" y="16"/>
                    <a:pt x="74" y="1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9" name="Freeform 57"/>
            <p:cNvSpPr>
              <a:spLocks noEditPoints="1"/>
            </p:cNvSpPr>
            <p:nvPr/>
          </p:nvSpPr>
          <p:spPr bwMode="auto">
            <a:xfrm>
              <a:off x="6195484" y="2476500"/>
              <a:ext cx="177800" cy="152400"/>
            </a:xfrm>
            <a:custGeom>
              <a:avLst/>
              <a:gdLst>
                <a:gd name="T0" fmla="*/ 71 w 71"/>
                <a:gd name="T1" fmla="*/ 56 h 61"/>
                <a:gd name="T2" fmla="*/ 66 w 71"/>
                <a:gd name="T3" fmla="*/ 61 h 61"/>
                <a:gd name="T4" fmla="*/ 5 w 71"/>
                <a:gd name="T5" fmla="*/ 61 h 61"/>
                <a:gd name="T6" fmla="*/ 0 w 71"/>
                <a:gd name="T7" fmla="*/ 56 h 61"/>
                <a:gd name="T8" fmla="*/ 0 w 71"/>
                <a:gd name="T9" fmla="*/ 5 h 61"/>
                <a:gd name="T10" fmla="*/ 5 w 71"/>
                <a:gd name="T11" fmla="*/ 0 h 61"/>
                <a:gd name="T12" fmla="*/ 66 w 71"/>
                <a:gd name="T13" fmla="*/ 0 h 61"/>
                <a:gd name="T14" fmla="*/ 71 w 71"/>
                <a:gd name="T15" fmla="*/ 5 h 61"/>
                <a:gd name="T16" fmla="*/ 71 w 71"/>
                <a:gd name="T17" fmla="*/ 56 h 61"/>
                <a:gd name="T18" fmla="*/ 66 w 71"/>
                <a:gd name="T19" fmla="*/ 15 h 61"/>
                <a:gd name="T20" fmla="*/ 66 w 71"/>
                <a:gd name="T21" fmla="*/ 11 h 61"/>
                <a:gd name="T22" fmla="*/ 66 w 71"/>
                <a:gd name="T23" fmla="*/ 5 h 61"/>
                <a:gd name="T24" fmla="*/ 33 w 71"/>
                <a:gd name="T25" fmla="*/ 5 h 61"/>
                <a:gd name="T26" fmla="*/ 31 w 71"/>
                <a:gd name="T27" fmla="*/ 10 h 61"/>
                <a:gd name="T28" fmla="*/ 5 w 71"/>
                <a:gd name="T29" fmla="*/ 10 h 61"/>
                <a:gd name="T30" fmla="*/ 5 w 71"/>
                <a:gd name="T31" fmla="*/ 15 h 61"/>
                <a:gd name="T32" fmla="*/ 66 w 71"/>
                <a:gd name="T33" fmla="*/ 15 h 61"/>
                <a:gd name="T34" fmla="*/ 66 w 71"/>
                <a:gd name="T35" fmla="*/ 56 h 61"/>
                <a:gd name="T36" fmla="*/ 66 w 71"/>
                <a:gd name="T37" fmla="*/ 51 h 61"/>
                <a:gd name="T38" fmla="*/ 5 w 71"/>
                <a:gd name="T39" fmla="*/ 51 h 61"/>
                <a:gd name="T40" fmla="*/ 5 w 71"/>
                <a:gd name="T41" fmla="*/ 56 h 61"/>
                <a:gd name="T42" fmla="*/ 66 w 71"/>
                <a:gd name="T43" fmla="*/ 56 h 61"/>
                <a:gd name="T44" fmla="*/ 25 w 71"/>
                <a:gd name="T45" fmla="*/ 8 h 61"/>
                <a:gd name="T46" fmla="*/ 25 w 71"/>
                <a:gd name="T47" fmla="*/ 3 h 61"/>
                <a:gd name="T48" fmla="*/ 10 w 71"/>
                <a:gd name="T49" fmla="*/ 3 h 61"/>
                <a:gd name="T50" fmla="*/ 10 w 71"/>
                <a:gd name="T51" fmla="*/ 8 h 61"/>
                <a:gd name="T52" fmla="*/ 25 w 71"/>
                <a:gd name="T53" fmla="*/ 8 h 61"/>
                <a:gd name="T54" fmla="*/ 35 w 71"/>
                <a:gd name="T55" fmla="*/ 18 h 61"/>
                <a:gd name="T56" fmla="*/ 20 w 71"/>
                <a:gd name="T57" fmla="*/ 33 h 61"/>
                <a:gd name="T58" fmla="*/ 35 w 71"/>
                <a:gd name="T59" fmla="*/ 48 h 61"/>
                <a:gd name="T60" fmla="*/ 50 w 71"/>
                <a:gd name="T61" fmla="*/ 33 h 61"/>
                <a:gd name="T62" fmla="*/ 35 w 71"/>
                <a:gd name="T63" fmla="*/ 18 h 61"/>
                <a:gd name="T64" fmla="*/ 35 w 71"/>
                <a:gd name="T65" fmla="*/ 43 h 61"/>
                <a:gd name="T66" fmla="*/ 25 w 71"/>
                <a:gd name="T67" fmla="*/ 33 h 61"/>
                <a:gd name="T68" fmla="*/ 35 w 71"/>
                <a:gd name="T69" fmla="*/ 23 h 61"/>
                <a:gd name="T70" fmla="*/ 45 w 71"/>
                <a:gd name="T71" fmla="*/ 33 h 61"/>
                <a:gd name="T72" fmla="*/ 35 w 71"/>
                <a:gd name="T73" fmla="*/ 43 h 61"/>
                <a:gd name="T74" fmla="*/ 35 w 71"/>
                <a:gd name="T75" fmla="*/ 27 h 61"/>
                <a:gd name="T76" fmla="*/ 29 w 71"/>
                <a:gd name="T77" fmla="*/ 33 h 61"/>
                <a:gd name="T78" fmla="*/ 30 w 71"/>
                <a:gd name="T79" fmla="*/ 34 h 61"/>
                <a:gd name="T80" fmla="*/ 32 w 71"/>
                <a:gd name="T81" fmla="*/ 33 h 61"/>
                <a:gd name="T82" fmla="*/ 35 w 71"/>
                <a:gd name="T83" fmla="*/ 29 h 61"/>
                <a:gd name="T84" fmla="*/ 37 w 71"/>
                <a:gd name="T85" fmla="*/ 28 h 61"/>
                <a:gd name="T86" fmla="*/ 35 w 71"/>
                <a:gd name="T87"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1" h="61">
                  <a:moveTo>
                    <a:pt x="71" y="56"/>
                  </a:moveTo>
                  <a:cubicBezTo>
                    <a:pt x="71" y="58"/>
                    <a:pt x="68" y="61"/>
                    <a:pt x="66" y="61"/>
                  </a:cubicBezTo>
                  <a:cubicBezTo>
                    <a:pt x="5" y="61"/>
                    <a:pt x="5" y="61"/>
                    <a:pt x="5" y="61"/>
                  </a:cubicBezTo>
                  <a:cubicBezTo>
                    <a:pt x="2" y="61"/>
                    <a:pt x="0" y="58"/>
                    <a:pt x="0" y="56"/>
                  </a:cubicBezTo>
                  <a:cubicBezTo>
                    <a:pt x="0" y="5"/>
                    <a:pt x="0" y="5"/>
                    <a:pt x="0" y="5"/>
                  </a:cubicBezTo>
                  <a:cubicBezTo>
                    <a:pt x="0" y="3"/>
                    <a:pt x="2" y="0"/>
                    <a:pt x="5" y="0"/>
                  </a:cubicBezTo>
                  <a:cubicBezTo>
                    <a:pt x="66" y="0"/>
                    <a:pt x="66" y="0"/>
                    <a:pt x="66" y="0"/>
                  </a:cubicBezTo>
                  <a:cubicBezTo>
                    <a:pt x="68" y="0"/>
                    <a:pt x="71" y="3"/>
                    <a:pt x="71" y="5"/>
                  </a:cubicBezTo>
                  <a:lnTo>
                    <a:pt x="71" y="56"/>
                  </a:lnTo>
                  <a:close/>
                  <a:moveTo>
                    <a:pt x="66" y="15"/>
                  </a:moveTo>
                  <a:cubicBezTo>
                    <a:pt x="66" y="11"/>
                    <a:pt x="66" y="11"/>
                    <a:pt x="66" y="11"/>
                  </a:cubicBezTo>
                  <a:cubicBezTo>
                    <a:pt x="66" y="5"/>
                    <a:pt x="66" y="5"/>
                    <a:pt x="66" y="5"/>
                  </a:cubicBezTo>
                  <a:cubicBezTo>
                    <a:pt x="33" y="5"/>
                    <a:pt x="33" y="5"/>
                    <a:pt x="33" y="5"/>
                  </a:cubicBezTo>
                  <a:cubicBezTo>
                    <a:pt x="31" y="10"/>
                    <a:pt x="31" y="10"/>
                    <a:pt x="31" y="10"/>
                  </a:cubicBezTo>
                  <a:cubicBezTo>
                    <a:pt x="5" y="10"/>
                    <a:pt x="5" y="10"/>
                    <a:pt x="5" y="10"/>
                  </a:cubicBezTo>
                  <a:cubicBezTo>
                    <a:pt x="5" y="15"/>
                    <a:pt x="5" y="15"/>
                    <a:pt x="5" y="15"/>
                  </a:cubicBezTo>
                  <a:lnTo>
                    <a:pt x="66" y="15"/>
                  </a:lnTo>
                  <a:close/>
                  <a:moveTo>
                    <a:pt x="66" y="56"/>
                  </a:moveTo>
                  <a:cubicBezTo>
                    <a:pt x="66" y="51"/>
                    <a:pt x="66" y="51"/>
                    <a:pt x="66" y="51"/>
                  </a:cubicBezTo>
                  <a:cubicBezTo>
                    <a:pt x="5" y="51"/>
                    <a:pt x="5" y="51"/>
                    <a:pt x="5" y="51"/>
                  </a:cubicBezTo>
                  <a:cubicBezTo>
                    <a:pt x="5" y="56"/>
                    <a:pt x="5" y="56"/>
                    <a:pt x="5" y="56"/>
                  </a:cubicBezTo>
                  <a:lnTo>
                    <a:pt x="66" y="56"/>
                  </a:lnTo>
                  <a:close/>
                  <a:moveTo>
                    <a:pt x="25" y="8"/>
                  </a:moveTo>
                  <a:cubicBezTo>
                    <a:pt x="25" y="3"/>
                    <a:pt x="25" y="3"/>
                    <a:pt x="25" y="3"/>
                  </a:cubicBezTo>
                  <a:cubicBezTo>
                    <a:pt x="10" y="3"/>
                    <a:pt x="10" y="3"/>
                    <a:pt x="10" y="3"/>
                  </a:cubicBezTo>
                  <a:cubicBezTo>
                    <a:pt x="10" y="8"/>
                    <a:pt x="10" y="8"/>
                    <a:pt x="10" y="8"/>
                  </a:cubicBezTo>
                  <a:lnTo>
                    <a:pt x="25" y="8"/>
                  </a:lnTo>
                  <a:close/>
                  <a:moveTo>
                    <a:pt x="35" y="18"/>
                  </a:moveTo>
                  <a:cubicBezTo>
                    <a:pt x="27" y="18"/>
                    <a:pt x="20" y="25"/>
                    <a:pt x="20" y="33"/>
                  </a:cubicBezTo>
                  <a:cubicBezTo>
                    <a:pt x="20" y="41"/>
                    <a:pt x="27" y="48"/>
                    <a:pt x="35" y="48"/>
                  </a:cubicBezTo>
                  <a:cubicBezTo>
                    <a:pt x="44" y="48"/>
                    <a:pt x="50" y="41"/>
                    <a:pt x="50" y="33"/>
                  </a:cubicBezTo>
                  <a:cubicBezTo>
                    <a:pt x="50" y="25"/>
                    <a:pt x="44" y="18"/>
                    <a:pt x="35" y="18"/>
                  </a:cubicBezTo>
                  <a:close/>
                  <a:moveTo>
                    <a:pt x="35" y="43"/>
                  </a:moveTo>
                  <a:cubicBezTo>
                    <a:pt x="30" y="43"/>
                    <a:pt x="25" y="39"/>
                    <a:pt x="25" y="33"/>
                  </a:cubicBezTo>
                  <a:cubicBezTo>
                    <a:pt x="25" y="28"/>
                    <a:pt x="30" y="23"/>
                    <a:pt x="35" y="23"/>
                  </a:cubicBezTo>
                  <a:cubicBezTo>
                    <a:pt x="41" y="23"/>
                    <a:pt x="45" y="28"/>
                    <a:pt x="45" y="33"/>
                  </a:cubicBezTo>
                  <a:cubicBezTo>
                    <a:pt x="45" y="39"/>
                    <a:pt x="41" y="43"/>
                    <a:pt x="35" y="43"/>
                  </a:cubicBezTo>
                  <a:close/>
                  <a:moveTo>
                    <a:pt x="35" y="27"/>
                  </a:moveTo>
                  <a:cubicBezTo>
                    <a:pt x="32" y="27"/>
                    <a:pt x="29" y="30"/>
                    <a:pt x="29" y="33"/>
                  </a:cubicBezTo>
                  <a:cubicBezTo>
                    <a:pt x="29" y="34"/>
                    <a:pt x="30" y="34"/>
                    <a:pt x="30" y="34"/>
                  </a:cubicBezTo>
                  <a:cubicBezTo>
                    <a:pt x="31" y="34"/>
                    <a:pt x="32" y="34"/>
                    <a:pt x="32" y="33"/>
                  </a:cubicBezTo>
                  <a:cubicBezTo>
                    <a:pt x="32" y="31"/>
                    <a:pt x="33" y="29"/>
                    <a:pt x="35" y="29"/>
                  </a:cubicBezTo>
                  <a:cubicBezTo>
                    <a:pt x="36" y="29"/>
                    <a:pt x="37" y="29"/>
                    <a:pt x="37" y="28"/>
                  </a:cubicBezTo>
                  <a:cubicBezTo>
                    <a:pt x="37" y="27"/>
                    <a:pt x="36" y="27"/>
                    <a:pt x="35" y="2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0" name="Freeform 58"/>
            <p:cNvSpPr>
              <a:spLocks noEditPoints="1"/>
            </p:cNvSpPr>
            <p:nvPr/>
          </p:nvSpPr>
          <p:spPr bwMode="auto">
            <a:xfrm>
              <a:off x="7653868" y="6351"/>
              <a:ext cx="262467" cy="262467"/>
            </a:xfrm>
            <a:custGeom>
              <a:avLst/>
              <a:gdLst>
                <a:gd name="T0" fmla="*/ 105 w 105"/>
                <a:gd name="T1" fmla="*/ 100 h 105"/>
                <a:gd name="T2" fmla="*/ 99 w 105"/>
                <a:gd name="T3" fmla="*/ 105 h 105"/>
                <a:gd name="T4" fmla="*/ 43 w 105"/>
                <a:gd name="T5" fmla="*/ 105 h 105"/>
                <a:gd name="T6" fmla="*/ 37 w 105"/>
                <a:gd name="T7" fmla="*/ 100 h 105"/>
                <a:gd name="T8" fmla="*/ 37 w 105"/>
                <a:gd name="T9" fmla="*/ 90 h 105"/>
                <a:gd name="T10" fmla="*/ 6 w 105"/>
                <a:gd name="T11" fmla="*/ 90 h 105"/>
                <a:gd name="T12" fmla="*/ 0 w 105"/>
                <a:gd name="T13" fmla="*/ 85 h 105"/>
                <a:gd name="T14" fmla="*/ 0 w 105"/>
                <a:gd name="T15" fmla="*/ 6 h 105"/>
                <a:gd name="T16" fmla="*/ 6 w 105"/>
                <a:gd name="T17" fmla="*/ 0 h 105"/>
                <a:gd name="T18" fmla="*/ 69 w 105"/>
                <a:gd name="T19" fmla="*/ 0 h 105"/>
                <a:gd name="T20" fmla="*/ 75 w 105"/>
                <a:gd name="T21" fmla="*/ 6 h 105"/>
                <a:gd name="T22" fmla="*/ 75 w 105"/>
                <a:gd name="T23" fmla="*/ 25 h 105"/>
                <a:gd name="T24" fmla="*/ 77 w 105"/>
                <a:gd name="T25" fmla="*/ 27 h 105"/>
                <a:gd name="T26" fmla="*/ 101 w 105"/>
                <a:gd name="T27" fmla="*/ 51 h 105"/>
                <a:gd name="T28" fmla="*/ 105 w 105"/>
                <a:gd name="T29" fmla="*/ 60 h 105"/>
                <a:gd name="T30" fmla="*/ 105 w 105"/>
                <a:gd name="T31" fmla="*/ 100 h 105"/>
                <a:gd name="T32" fmla="*/ 60 w 105"/>
                <a:gd name="T33" fmla="*/ 10 h 105"/>
                <a:gd name="T34" fmla="*/ 58 w 105"/>
                <a:gd name="T35" fmla="*/ 8 h 105"/>
                <a:gd name="T36" fmla="*/ 17 w 105"/>
                <a:gd name="T37" fmla="*/ 8 h 105"/>
                <a:gd name="T38" fmla="*/ 15 w 105"/>
                <a:gd name="T39" fmla="*/ 10 h 105"/>
                <a:gd name="T40" fmla="*/ 15 w 105"/>
                <a:gd name="T41" fmla="*/ 13 h 105"/>
                <a:gd name="T42" fmla="*/ 17 w 105"/>
                <a:gd name="T43" fmla="*/ 15 h 105"/>
                <a:gd name="T44" fmla="*/ 58 w 105"/>
                <a:gd name="T45" fmla="*/ 15 h 105"/>
                <a:gd name="T46" fmla="*/ 60 w 105"/>
                <a:gd name="T47" fmla="*/ 13 h 105"/>
                <a:gd name="T48" fmla="*/ 60 w 105"/>
                <a:gd name="T49" fmla="*/ 10 h 105"/>
                <a:gd name="T50" fmla="*/ 97 w 105"/>
                <a:gd name="T51" fmla="*/ 98 h 105"/>
                <a:gd name="T52" fmla="*/ 97 w 105"/>
                <a:gd name="T53" fmla="*/ 60 h 105"/>
                <a:gd name="T54" fmla="*/ 73 w 105"/>
                <a:gd name="T55" fmla="*/ 60 h 105"/>
                <a:gd name="T56" fmla="*/ 67 w 105"/>
                <a:gd name="T57" fmla="*/ 55 h 105"/>
                <a:gd name="T58" fmla="*/ 67 w 105"/>
                <a:gd name="T59" fmla="*/ 30 h 105"/>
                <a:gd name="T60" fmla="*/ 45 w 105"/>
                <a:gd name="T61" fmla="*/ 30 h 105"/>
                <a:gd name="T62" fmla="*/ 45 w 105"/>
                <a:gd name="T63" fmla="*/ 98 h 105"/>
                <a:gd name="T64" fmla="*/ 97 w 105"/>
                <a:gd name="T65" fmla="*/ 98 h 105"/>
                <a:gd name="T66" fmla="*/ 93 w 105"/>
                <a:gd name="T67" fmla="*/ 53 h 105"/>
                <a:gd name="T68" fmla="*/ 75 w 105"/>
                <a:gd name="T69" fmla="*/ 35 h 105"/>
                <a:gd name="T70" fmla="*/ 75 w 105"/>
                <a:gd name="T71" fmla="*/ 53 h 105"/>
                <a:gd name="T72" fmla="*/ 93 w 105"/>
                <a:gd name="T73"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 h="105">
                  <a:moveTo>
                    <a:pt x="105" y="100"/>
                  </a:moveTo>
                  <a:cubicBezTo>
                    <a:pt x="105" y="103"/>
                    <a:pt x="102" y="105"/>
                    <a:pt x="99" y="105"/>
                  </a:cubicBezTo>
                  <a:cubicBezTo>
                    <a:pt x="43" y="105"/>
                    <a:pt x="43" y="105"/>
                    <a:pt x="43" y="105"/>
                  </a:cubicBezTo>
                  <a:cubicBezTo>
                    <a:pt x="40" y="105"/>
                    <a:pt x="37" y="103"/>
                    <a:pt x="37" y="100"/>
                  </a:cubicBezTo>
                  <a:cubicBezTo>
                    <a:pt x="37" y="90"/>
                    <a:pt x="37" y="90"/>
                    <a:pt x="37" y="90"/>
                  </a:cubicBezTo>
                  <a:cubicBezTo>
                    <a:pt x="6" y="90"/>
                    <a:pt x="6" y="90"/>
                    <a:pt x="6" y="90"/>
                  </a:cubicBezTo>
                  <a:cubicBezTo>
                    <a:pt x="2" y="90"/>
                    <a:pt x="0" y="88"/>
                    <a:pt x="0" y="85"/>
                  </a:cubicBezTo>
                  <a:cubicBezTo>
                    <a:pt x="0" y="6"/>
                    <a:pt x="0" y="6"/>
                    <a:pt x="0" y="6"/>
                  </a:cubicBezTo>
                  <a:cubicBezTo>
                    <a:pt x="0" y="3"/>
                    <a:pt x="2" y="0"/>
                    <a:pt x="6" y="0"/>
                  </a:cubicBezTo>
                  <a:cubicBezTo>
                    <a:pt x="69" y="0"/>
                    <a:pt x="69" y="0"/>
                    <a:pt x="69" y="0"/>
                  </a:cubicBezTo>
                  <a:cubicBezTo>
                    <a:pt x="72" y="0"/>
                    <a:pt x="75" y="3"/>
                    <a:pt x="75" y="6"/>
                  </a:cubicBezTo>
                  <a:cubicBezTo>
                    <a:pt x="75" y="25"/>
                    <a:pt x="75" y="25"/>
                    <a:pt x="75" y="25"/>
                  </a:cubicBezTo>
                  <a:cubicBezTo>
                    <a:pt x="76" y="26"/>
                    <a:pt x="76" y="26"/>
                    <a:pt x="77" y="27"/>
                  </a:cubicBezTo>
                  <a:cubicBezTo>
                    <a:pt x="101" y="51"/>
                    <a:pt x="101" y="51"/>
                    <a:pt x="101" y="51"/>
                  </a:cubicBezTo>
                  <a:cubicBezTo>
                    <a:pt x="103" y="53"/>
                    <a:pt x="105" y="57"/>
                    <a:pt x="105" y="60"/>
                  </a:cubicBezTo>
                  <a:lnTo>
                    <a:pt x="105" y="100"/>
                  </a:lnTo>
                  <a:close/>
                  <a:moveTo>
                    <a:pt x="60" y="10"/>
                  </a:moveTo>
                  <a:cubicBezTo>
                    <a:pt x="60" y="9"/>
                    <a:pt x="59" y="8"/>
                    <a:pt x="58" y="8"/>
                  </a:cubicBezTo>
                  <a:cubicBezTo>
                    <a:pt x="17" y="8"/>
                    <a:pt x="17" y="8"/>
                    <a:pt x="17" y="8"/>
                  </a:cubicBezTo>
                  <a:cubicBezTo>
                    <a:pt x="16" y="8"/>
                    <a:pt x="15" y="9"/>
                    <a:pt x="15" y="10"/>
                  </a:cubicBezTo>
                  <a:cubicBezTo>
                    <a:pt x="15" y="13"/>
                    <a:pt x="15" y="13"/>
                    <a:pt x="15" y="13"/>
                  </a:cubicBezTo>
                  <a:cubicBezTo>
                    <a:pt x="15" y="14"/>
                    <a:pt x="16" y="15"/>
                    <a:pt x="17" y="15"/>
                  </a:cubicBezTo>
                  <a:cubicBezTo>
                    <a:pt x="58" y="15"/>
                    <a:pt x="58" y="15"/>
                    <a:pt x="58" y="15"/>
                  </a:cubicBezTo>
                  <a:cubicBezTo>
                    <a:pt x="59" y="15"/>
                    <a:pt x="60" y="14"/>
                    <a:pt x="60" y="13"/>
                  </a:cubicBezTo>
                  <a:lnTo>
                    <a:pt x="60" y="10"/>
                  </a:lnTo>
                  <a:close/>
                  <a:moveTo>
                    <a:pt x="97" y="98"/>
                  </a:moveTo>
                  <a:cubicBezTo>
                    <a:pt x="97" y="60"/>
                    <a:pt x="97" y="60"/>
                    <a:pt x="97" y="60"/>
                  </a:cubicBezTo>
                  <a:cubicBezTo>
                    <a:pt x="73" y="60"/>
                    <a:pt x="73" y="60"/>
                    <a:pt x="73" y="60"/>
                  </a:cubicBezTo>
                  <a:cubicBezTo>
                    <a:pt x="70" y="60"/>
                    <a:pt x="67" y="58"/>
                    <a:pt x="67" y="55"/>
                  </a:cubicBezTo>
                  <a:cubicBezTo>
                    <a:pt x="67" y="30"/>
                    <a:pt x="67" y="30"/>
                    <a:pt x="67" y="30"/>
                  </a:cubicBezTo>
                  <a:cubicBezTo>
                    <a:pt x="45" y="30"/>
                    <a:pt x="45" y="30"/>
                    <a:pt x="45" y="30"/>
                  </a:cubicBezTo>
                  <a:cubicBezTo>
                    <a:pt x="45" y="98"/>
                    <a:pt x="45" y="98"/>
                    <a:pt x="45" y="98"/>
                  </a:cubicBezTo>
                  <a:lnTo>
                    <a:pt x="97" y="98"/>
                  </a:lnTo>
                  <a:close/>
                  <a:moveTo>
                    <a:pt x="93" y="53"/>
                  </a:moveTo>
                  <a:cubicBezTo>
                    <a:pt x="75" y="35"/>
                    <a:pt x="75" y="35"/>
                    <a:pt x="75" y="35"/>
                  </a:cubicBezTo>
                  <a:cubicBezTo>
                    <a:pt x="75" y="53"/>
                    <a:pt x="75" y="53"/>
                    <a:pt x="75" y="53"/>
                  </a:cubicBezTo>
                  <a:lnTo>
                    <a:pt x="93" y="5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1" name="Freeform 61"/>
            <p:cNvSpPr>
              <a:spLocks noEditPoints="1"/>
            </p:cNvSpPr>
            <p:nvPr/>
          </p:nvSpPr>
          <p:spPr bwMode="auto">
            <a:xfrm>
              <a:off x="7374468" y="-6349"/>
              <a:ext cx="228600" cy="226484"/>
            </a:xfrm>
            <a:custGeom>
              <a:avLst/>
              <a:gdLst>
                <a:gd name="T0" fmla="*/ 45 w 91"/>
                <a:gd name="T1" fmla="*/ 91 h 91"/>
                <a:gd name="T2" fmla="*/ 0 w 91"/>
                <a:gd name="T3" fmla="*/ 46 h 91"/>
                <a:gd name="T4" fmla="*/ 45 w 91"/>
                <a:gd name="T5" fmla="*/ 0 h 91"/>
                <a:gd name="T6" fmla="*/ 91 w 91"/>
                <a:gd name="T7" fmla="*/ 46 h 91"/>
                <a:gd name="T8" fmla="*/ 45 w 91"/>
                <a:gd name="T9" fmla="*/ 91 h 91"/>
                <a:gd name="T10" fmla="*/ 47 w 91"/>
                <a:gd name="T11" fmla="*/ 39 h 91"/>
                <a:gd name="T12" fmla="*/ 7 w 91"/>
                <a:gd name="T13" fmla="*/ 44 h 91"/>
                <a:gd name="T14" fmla="*/ 7 w 91"/>
                <a:gd name="T15" fmla="*/ 46 h 91"/>
                <a:gd name="T16" fmla="*/ 17 w 91"/>
                <a:gd name="T17" fmla="*/ 72 h 91"/>
                <a:gd name="T18" fmla="*/ 48 w 91"/>
                <a:gd name="T19" fmla="*/ 46 h 91"/>
                <a:gd name="T20" fmla="*/ 50 w 91"/>
                <a:gd name="T21" fmla="*/ 45 h 91"/>
                <a:gd name="T22" fmla="*/ 47 w 91"/>
                <a:gd name="T23" fmla="*/ 39 h 91"/>
                <a:gd name="T24" fmla="*/ 29 w 91"/>
                <a:gd name="T25" fmla="*/ 11 h 91"/>
                <a:gd name="T26" fmla="*/ 8 w 91"/>
                <a:gd name="T27" fmla="*/ 38 h 91"/>
                <a:gd name="T28" fmla="*/ 43 w 91"/>
                <a:gd name="T29" fmla="*/ 33 h 91"/>
                <a:gd name="T30" fmla="*/ 29 w 91"/>
                <a:gd name="T31" fmla="*/ 11 h 91"/>
                <a:gd name="T32" fmla="*/ 52 w 91"/>
                <a:gd name="T33" fmla="*/ 52 h 91"/>
                <a:gd name="T34" fmla="*/ 52 w 91"/>
                <a:gd name="T35" fmla="*/ 52 h 91"/>
                <a:gd name="T36" fmla="*/ 22 w 91"/>
                <a:gd name="T37" fmla="*/ 76 h 91"/>
                <a:gd name="T38" fmla="*/ 21 w 91"/>
                <a:gd name="T39" fmla="*/ 76 h 91"/>
                <a:gd name="T40" fmla="*/ 45 w 91"/>
                <a:gd name="T41" fmla="*/ 84 h 91"/>
                <a:gd name="T42" fmla="*/ 61 w 91"/>
                <a:gd name="T43" fmla="*/ 81 h 91"/>
                <a:gd name="T44" fmla="*/ 52 w 91"/>
                <a:gd name="T45" fmla="*/ 52 h 91"/>
                <a:gd name="T46" fmla="*/ 36 w 91"/>
                <a:gd name="T47" fmla="*/ 8 h 91"/>
                <a:gd name="T48" fmla="*/ 36 w 91"/>
                <a:gd name="T49" fmla="*/ 8 h 91"/>
                <a:gd name="T50" fmla="*/ 45 w 91"/>
                <a:gd name="T51" fmla="*/ 7 h 91"/>
                <a:gd name="T52" fmla="*/ 36 w 91"/>
                <a:gd name="T53" fmla="*/ 8 h 91"/>
                <a:gd name="T54" fmla="*/ 51 w 91"/>
                <a:gd name="T55" fmla="*/ 31 h 91"/>
                <a:gd name="T56" fmla="*/ 71 w 91"/>
                <a:gd name="T57" fmla="*/ 17 h 91"/>
                <a:gd name="T58" fmla="*/ 45 w 91"/>
                <a:gd name="T59" fmla="*/ 7 h 91"/>
                <a:gd name="T60" fmla="*/ 75 w 91"/>
                <a:gd name="T61" fmla="*/ 21 h 91"/>
                <a:gd name="T62" fmla="*/ 54 w 91"/>
                <a:gd name="T63" fmla="*/ 36 h 91"/>
                <a:gd name="T64" fmla="*/ 56 w 91"/>
                <a:gd name="T65" fmla="*/ 42 h 91"/>
                <a:gd name="T66" fmla="*/ 57 w 91"/>
                <a:gd name="T67" fmla="*/ 44 h 91"/>
                <a:gd name="T68" fmla="*/ 84 w 91"/>
                <a:gd name="T69" fmla="*/ 45 h 91"/>
                <a:gd name="T70" fmla="*/ 75 w 91"/>
                <a:gd name="T71" fmla="*/ 21 h 91"/>
                <a:gd name="T72" fmla="*/ 60 w 91"/>
                <a:gd name="T73" fmla="*/ 50 h 91"/>
                <a:gd name="T74" fmla="*/ 67 w 91"/>
                <a:gd name="T75" fmla="*/ 78 h 91"/>
                <a:gd name="T76" fmla="*/ 84 w 91"/>
                <a:gd name="T77" fmla="*/ 52 h 91"/>
                <a:gd name="T78" fmla="*/ 60 w 91"/>
                <a:gd name="T79"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 h="91">
                  <a:moveTo>
                    <a:pt x="45" y="91"/>
                  </a:moveTo>
                  <a:cubicBezTo>
                    <a:pt x="20" y="91"/>
                    <a:pt x="0" y="71"/>
                    <a:pt x="0" y="46"/>
                  </a:cubicBezTo>
                  <a:cubicBezTo>
                    <a:pt x="0" y="21"/>
                    <a:pt x="20" y="0"/>
                    <a:pt x="45" y="0"/>
                  </a:cubicBezTo>
                  <a:cubicBezTo>
                    <a:pt x="71" y="0"/>
                    <a:pt x="91" y="21"/>
                    <a:pt x="91" y="46"/>
                  </a:cubicBezTo>
                  <a:cubicBezTo>
                    <a:pt x="91" y="71"/>
                    <a:pt x="71" y="91"/>
                    <a:pt x="45" y="91"/>
                  </a:cubicBezTo>
                  <a:close/>
                  <a:moveTo>
                    <a:pt x="47" y="39"/>
                  </a:moveTo>
                  <a:cubicBezTo>
                    <a:pt x="27" y="45"/>
                    <a:pt x="7" y="44"/>
                    <a:pt x="7" y="44"/>
                  </a:cubicBezTo>
                  <a:cubicBezTo>
                    <a:pt x="7" y="45"/>
                    <a:pt x="7" y="45"/>
                    <a:pt x="7" y="46"/>
                  </a:cubicBezTo>
                  <a:cubicBezTo>
                    <a:pt x="7" y="56"/>
                    <a:pt x="11" y="65"/>
                    <a:pt x="17" y="72"/>
                  </a:cubicBezTo>
                  <a:cubicBezTo>
                    <a:pt x="27" y="53"/>
                    <a:pt x="48" y="46"/>
                    <a:pt x="48" y="46"/>
                  </a:cubicBezTo>
                  <a:cubicBezTo>
                    <a:pt x="49" y="46"/>
                    <a:pt x="49" y="46"/>
                    <a:pt x="50" y="45"/>
                  </a:cubicBezTo>
                  <a:cubicBezTo>
                    <a:pt x="49" y="43"/>
                    <a:pt x="48" y="41"/>
                    <a:pt x="47" y="39"/>
                  </a:cubicBezTo>
                  <a:close/>
                  <a:moveTo>
                    <a:pt x="29" y="11"/>
                  </a:moveTo>
                  <a:cubicBezTo>
                    <a:pt x="18" y="16"/>
                    <a:pt x="10" y="26"/>
                    <a:pt x="8" y="38"/>
                  </a:cubicBezTo>
                  <a:cubicBezTo>
                    <a:pt x="9" y="38"/>
                    <a:pt x="25" y="38"/>
                    <a:pt x="43" y="33"/>
                  </a:cubicBezTo>
                  <a:cubicBezTo>
                    <a:pt x="37" y="21"/>
                    <a:pt x="29" y="11"/>
                    <a:pt x="29" y="11"/>
                  </a:cubicBezTo>
                  <a:close/>
                  <a:moveTo>
                    <a:pt x="52" y="52"/>
                  </a:moveTo>
                  <a:cubicBezTo>
                    <a:pt x="52" y="52"/>
                    <a:pt x="52" y="52"/>
                    <a:pt x="52" y="52"/>
                  </a:cubicBezTo>
                  <a:cubicBezTo>
                    <a:pt x="52" y="52"/>
                    <a:pt x="29" y="60"/>
                    <a:pt x="22" y="76"/>
                  </a:cubicBezTo>
                  <a:cubicBezTo>
                    <a:pt x="21" y="76"/>
                    <a:pt x="21" y="76"/>
                    <a:pt x="21" y="76"/>
                  </a:cubicBezTo>
                  <a:cubicBezTo>
                    <a:pt x="28" y="81"/>
                    <a:pt x="36" y="84"/>
                    <a:pt x="45" y="84"/>
                  </a:cubicBezTo>
                  <a:cubicBezTo>
                    <a:pt x="51" y="84"/>
                    <a:pt x="56" y="83"/>
                    <a:pt x="61" y="81"/>
                  </a:cubicBezTo>
                  <a:cubicBezTo>
                    <a:pt x="60" y="78"/>
                    <a:pt x="58" y="66"/>
                    <a:pt x="52" y="52"/>
                  </a:cubicBezTo>
                  <a:close/>
                  <a:moveTo>
                    <a:pt x="36" y="8"/>
                  </a:moveTo>
                  <a:cubicBezTo>
                    <a:pt x="36" y="8"/>
                    <a:pt x="36" y="8"/>
                    <a:pt x="36" y="8"/>
                  </a:cubicBezTo>
                  <a:close/>
                  <a:moveTo>
                    <a:pt x="45" y="7"/>
                  </a:moveTo>
                  <a:cubicBezTo>
                    <a:pt x="42" y="7"/>
                    <a:pt x="39" y="7"/>
                    <a:pt x="36" y="8"/>
                  </a:cubicBezTo>
                  <a:cubicBezTo>
                    <a:pt x="37" y="9"/>
                    <a:pt x="44" y="18"/>
                    <a:pt x="51" y="31"/>
                  </a:cubicBezTo>
                  <a:cubicBezTo>
                    <a:pt x="65" y="25"/>
                    <a:pt x="71" y="17"/>
                    <a:pt x="71" y="17"/>
                  </a:cubicBezTo>
                  <a:cubicBezTo>
                    <a:pt x="64" y="11"/>
                    <a:pt x="55" y="7"/>
                    <a:pt x="45" y="7"/>
                  </a:cubicBezTo>
                  <a:close/>
                  <a:moveTo>
                    <a:pt x="75" y="21"/>
                  </a:moveTo>
                  <a:cubicBezTo>
                    <a:pt x="75" y="21"/>
                    <a:pt x="69" y="30"/>
                    <a:pt x="54" y="36"/>
                  </a:cubicBezTo>
                  <a:cubicBezTo>
                    <a:pt x="55" y="38"/>
                    <a:pt x="56" y="40"/>
                    <a:pt x="56" y="42"/>
                  </a:cubicBezTo>
                  <a:cubicBezTo>
                    <a:pt x="57" y="43"/>
                    <a:pt x="57" y="43"/>
                    <a:pt x="57" y="44"/>
                  </a:cubicBezTo>
                  <a:cubicBezTo>
                    <a:pt x="71" y="42"/>
                    <a:pt x="84" y="45"/>
                    <a:pt x="84" y="45"/>
                  </a:cubicBezTo>
                  <a:cubicBezTo>
                    <a:pt x="84" y="36"/>
                    <a:pt x="81" y="28"/>
                    <a:pt x="75" y="21"/>
                  </a:cubicBezTo>
                  <a:close/>
                  <a:moveTo>
                    <a:pt x="60" y="50"/>
                  </a:moveTo>
                  <a:cubicBezTo>
                    <a:pt x="65" y="64"/>
                    <a:pt x="67" y="75"/>
                    <a:pt x="67" y="78"/>
                  </a:cubicBezTo>
                  <a:cubicBezTo>
                    <a:pt x="76" y="72"/>
                    <a:pt x="82" y="63"/>
                    <a:pt x="84" y="52"/>
                  </a:cubicBezTo>
                  <a:cubicBezTo>
                    <a:pt x="83" y="52"/>
                    <a:pt x="72" y="48"/>
                    <a:pt x="60" y="5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2" name="Freeform 71"/>
            <p:cNvSpPr>
              <a:spLocks noEditPoints="1"/>
            </p:cNvSpPr>
            <p:nvPr/>
          </p:nvSpPr>
          <p:spPr bwMode="auto">
            <a:xfrm>
              <a:off x="9072035" y="-6349"/>
              <a:ext cx="315384" cy="317500"/>
            </a:xfrm>
            <a:custGeom>
              <a:avLst/>
              <a:gdLst>
                <a:gd name="T0" fmla="*/ 63 w 126"/>
                <a:gd name="T1" fmla="*/ 127 h 127"/>
                <a:gd name="T2" fmla="*/ 0 w 126"/>
                <a:gd name="T3" fmla="*/ 64 h 127"/>
                <a:gd name="T4" fmla="*/ 63 w 126"/>
                <a:gd name="T5" fmla="*/ 0 h 127"/>
                <a:gd name="T6" fmla="*/ 126 w 126"/>
                <a:gd name="T7" fmla="*/ 64 h 127"/>
                <a:gd name="T8" fmla="*/ 63 w 126"/>
                <a:gd name="T9" fmla="*/ 127 h 127"/>
                <a:gd name="T10" fmla="*/ 63 w 126"/>
                <a:gd name="T11" fmla="*/ 11 h 127"/>
                <a:gd name="T12" fmla="*/ 10 w 126"/>
                <a:gd name="T13" fmla="*/ 64 h 127"/>
                <a:gd name="T14" fmla="*/ 63 w 126"/>
                <a:gd name="T15" fmla="*/ 116 h 127"/>
                <a:gd name="T16" fmla="*/ 116 w 126"/>
                <a:gd name="T17" fmla="*/ 64 h 127"/>
                <a:gd name="T18" fmla="*/ 63 w 126"/>
                <a:gd name="T19" fmla="*/ 11 h 127"/>
                <a:gd name="T20" fmla="*/ 42 w 126"/>
                <a:gd name="T21" fmla="*/ 53 h 127"/>
                <a:gd name="T22" fmla="*/ 31 w 126"/>
                <a:gd name="T23" fmla="*/ 42 h 127"/>
                <a:gd name="T24" fmla="*/ 42 w 126"/>
                <a:gd name="T25" fmla="*/ 32 h 127"/>
                <a:gd name="T26" fmla="*/ 52 w 126"/>
                <a:gd name="T27" fmla="*/ 42 h 127"/>
                <a:gd name="T28" fmla="*/ 42 w 126"/>
                <a:gd name="T29" fmla="*/ 53 h 127"/>
                <a:gd name="T30" fmla="*/ 63 w 126"/>
                <a:gd name="T31" fmla="*/ 101 h 127"/>
                <a:gd name="T32" fmla="*/ 33 w 126"/>
                <a:gd name="T33" fmla="*/ 78 h 127"/>
                <a:gd name="T34" fmla="*/ 36 w 126"/>
                <a:gd name="T35" fmla="*/ 72 h 127"/>
                <a:gd name="T36" fmla="*/ 43 w 126"/>
                <a:gd name="T37" fmla="*/ 75 h 127"/>
                <a:gd name="T38" fmla="*/ 63 w 126"/>
                <a:gd name="T39" fmla="*/ 90 h 127"/>
                <a:gd name="T40" fmla="*/ 83 w 126"/>
                <a:gd name="T41" fmla="*/ 75 h 127"/>
                <a:gd name="T42" fmla="*/ 90 w 126"/>
                <a:gd name="T43" fmla="*/ 72 h 127"/>
                <a:gd name="T44" fmla="*/ 93 w 126"/>
                <a:gd name="T45" fmla="*/ 78 h 127"/>
                <a:gd name="T46" fmla="*/ 63 w 126"/>
                <a:gd name="T47" fmla="*/ 101 h 127"/>
                <a:gd name="T48" fmla="*/ 84 w 126"/>
                <a:gd name="T49" fmla="*/ 53 h 127"/>
                <a:gd name="T50" fmla="*/ 74 w 126"/>
                <a:gd name="T51" fmla="*/ 42 h 127"/>
                <a:gd name="T52" fmla="*/ 84 w 126"/>
                <a:gd name="T53" fmla="*/ 32 h 127"/>
                <a:gd name="T54" fmla="*/ 95 w 126"/>
                <a:gd name="T55" fmla="*/ 42 h 127"/>
                <a:gd name="T56" fmla="*/ 84 w 126"/>
                <a:gd name="T57"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127">
                  <a:moveTo>
                    <a:pt x="63" y="127"/>
                  </a:moveTo>
                  <a:cubicBezTo>
                    <a:pt x="28" y="127"/>
                    <a:pt x="0" y="99"/>
                    <a:pt x="0" y="64"/>
                  </a:cubicBezTo>
                  <a:cubicBezTo>
                    <a:pt x="0" y="29"/>
                    <a:pt x="28" y="0"/>
                    <a:pt x="63" y="0"/>
                  </a:cubicBezTo>
                  <a:cubicBezTo>
                    <a:pt x="98" y="0"/>
                    <a:pt x="126" y="29"/>
                    <a:pt x="126" y="64"/>
                  </a:cubicBezTo>
                  <a:cubicBezTo>
                    <a:pt x="126" y="99"/>
                    <a:pt x="98" y="127"/>
                    <a:pt x="63" y="127"/>
                  </a:cubicBezTo>
                  <a:close/>
                  <a:moveTo>
                    <a:pt x="63" y="11"/>
                  </a:moveTo>
                  <a:cubicBezTo>
                    <a:pt x="34" y="11"/>
                    <a:pt x="10" y="34"/>
                    <a:pt x="10" y="64"/>
                  </a:cubicBezTo>
                  <a:cubicBezTo>
                    <a:pt x="10" y="93"/>
                    <a:pt x="34" y="116"/>
                    <a:pt x="63" y="116"/>
                  </a:cubicBezTo>
                  <a:cubicBezTo>
                    <a:pt x="92" y="116"/>
                    <a:pt x="116" y="93"/>
                    <a:pt x="116" y="64"/>
                  </a:cubicBezTo>
                  <a:cubicBezTo>
                    <a:pt x="116" y="34"/>
                    <a:pt x="92" y="11"/>
                    <a:pt x="63" y="11"/>
                  </a:cubicBezTo>
                  <a:close/>
                  <a:moveTo>
                    <a:pt x="42" y="53"/>
                  </a:moveTo>
                  <a:cubicBezTo>
                    <a:pt x="36" y="53"/>
                    <a:pt x="31" y="48"/>
                    <a:pt x="31" y="42"/>
                  </a:cubicBezTo>
                  <a:cubicBezTo>
                    <a:pt x="31" y="37"/>
                    <a:pt x="36" y="32"/>
                    <a:pt x="42" y="32"/>
                  </a:cubicBezTo>
                  <a:cubicBezTo>
                    <a:pt x="48" y="32"/>
                    <a:pt x="52" y="37"/>
                    <a:pt x="52" y="42"/>
                  </a:cubicBezTo>
                  <a:cubicBezTo>
                    <a:pt x="52" y="48"/>
                    <a:pt x="48" y="53"/>
                    <a:pt x="42" y="53"/>
                  </a:cubicBezTo>
                  <a:close/>
                  <a:moveTo>
                    <a:pt x="63" y="101"/>
                  </a:moveTo>
                  <a:cubicBezTo>
                    <a:pt x="49" y="101"/>
                    <a:pt x="37" y="92"/>
                    <a:pt x="33" y="78"/>
                  </a:cubicBezTo>
                  <a:cubicBezTo>
                    <a:pt x="32" y="76"/>
                    <a:pt x="33" y="73"/>
                    <a:pt x="36" y="72"/>
                  </a:cubicBezTo>
                  <a:cubicBezTo>
                    <a:pt x="39" y="71"/>
                    <a:pt x="42" y="72"/>
                    <a:pt x="43" y="75"/>
                  </a:cubicBezTo>
                  <a:cubicBezTo>
                    <a:pt x="46" y="84"/>
                    <a:pt x="54" y="90"/>
                    <a:pt x="63" y="90"/>
                  </a:cubicBezTo>
                  <a:cubicBezTo>
                    <a:pt x="72" y="90"/>
                    <a:pt x="80" y="84"/>
                    <a:pt x="83" y="75"/>
                  </a:cubicBezTo>
                  <a:cubicBezTo>
                    <a:pt x="84" y="72"/>
                    <a:pt x="87" y="71"/>
                    <a:pt x="90" y="72"/>
                  </a:cubicBezTo>
                  <a:cubicBezTo>
                    <a:pt x="93" y="73"/>
                    <a:pt x="94" y="76"/>
                    <a:pt x="93" y="78"/>
                  </a:cubicBezTo>
                  <a:cubicBezTo>
                    <a:pt x="89" y="92"/>
                    <a:pt x="77" y="101"/>
                    <a:pt x="63" y="101"/>
                  </a:cubicBezTo>
                  <a:close/>
                  <a:moveTo>
                    <a:pt x="84" y="53"/>
                  </a:moveTo>
                  <a:cubicBezTo>
                    <a:pt x="78" y="53"/>
                    <a:pt x="74" y="48"/>
                    <a:pt x="74" y="42"/>
                  </a:cubicBezTo>
                  <a:cubicBezTo>
                    <a:pt x="74" y="37"/>
                    <a:pt x="78" y="32"/>
                    <a:pt x="84" y="32"/>
                  </a:cubicBezTo>
                  <a:cubicBezTo>
                    <a:pt x="90" y="32"/>
                    <a:pt x="95" y="37"/>
                    <a:pt x="95" y="42"/>
                  </a:cubicBezTo>
                  <a:cubicBezTo>
                    <a:pt x="95" y="48"/>
                    <a:pt x="90" y="53"/>
                    <a:pt x="84" y="5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3" name="Freeform 74"/>
            <p:cNvSpPr>
              <a:spLocks noEditPoints="1"/>
            </p:cNvSpPr>
            <p:nvPr/>
          </p:nvSpPr>
          <p:spPr bwMode="auto">
            <a:xfrm>
              <a:off x="3386669" y="1073151"/>
              <a:ext cx="325967" cy="304800"/>
            </a:xfrm>
            <a:custGeom>
              <a:avLst/>
              <a:gdLst>
                <a:gd name="T0" fmla="*/ 22 w 130"/>
                <a:gd name="T1" fmla="*/ 70 h 122"/>
                <a:gd name="T2" fmla="*/ 13 w 130"/>
                <a:gd name="T3" fmla="*/ 70 h 122"/>
                <a:gd name="T4" fmla="*/ 0 w 130"/>
                <a:gd name="T5" fmla="*/ 59 h 122"/>
                <a:gd name="T6" fmla="*/ 8 w 130"/>
                <a:gd name="T7" fmla="*/ 35 h 122"/>
                <a:gd name="T8" fmla="*/ 26 w 130"/>
                <a:gd name="T9" fmla="*/ 41 h 122"/>
                <a:gd name="T10" fmla="*/ 35 w 130"/>
                <a:gd name="T11" fmla="*/ 39 h 122"/>
                <a:gd name="T12" fmla="*/ 35 w 130"/>
                <a:gd name="T13" fmla="*/ 44 h 122"/>
                <a:gd name="T14" fmla="*/ 40 w 130"/>
                <a:gd name="T15" fmla="*/ 61 h 122"/>
                <a:gd name="T16" fmla="*/ 22 w 130"/>
                <a:gd name="T17" fmla="*/ 70 h 122"/>
                <a:gd name="T18" fmla="*/ 26 w 130"/>
                <a:gd name="T19" fmla="*/ 35 h 122"/>
                <a:gd name="T20" fmla="*/ 9 w 130"/>
                <a:gd name="T21" fmla="*/ 18 h 122"/>
                <a:gd name="T22" fmla="*/ 26 w 130"/>
                <a:gd name="T23" fmla="*/ 0 h 122"/>
                <a:gd name="T24" fmla="*/ 43 w 130"/>
                <a:gd name="T25" fmla="*/ 18 h 122"/>
                <a:gd name="T26" fmla="*/ 26 w 130"/>
                <a:gd name="T27" fmla="*/ 35 h 122"/>
                <a:gd name="T28" fmla="*/ 95 w 130"/>
                <a:gd name="T29" fmla="*/ 122 h 122"/>
                <a:gd name="T30" fmla="*/ 35 w 130"/>
                <a:gd name="T31" fmla="*/ 122 h 122"/>
                <a:gd name="T32" fmla="*/ 17 w 130"/>
                <a:gd name="T33" fmla="*/ 104 h 122"/>
                <a:gd name="T34" fmla="*/ 41 w 130"/>
                <a:gd name="T35" fmla="*/ 65 h 122"/>
                <a:gd name="T36" fmla="*/ 65 w 130"/>
                <a:gd name="T37" fmla="*/ 75 h 122"/>
                <a:gd name="T38" fmla="*/ 89 w 130"/>
                <a:gd name="T39" fmla="*/ 65 h 122"/>
                <a:gd name="T40" fmla="*/ 113 w 130"/>
                <a:gd name="T41" fmla="*/ 104 h 122"/>
                <a:gd name="T42" fmla="*/ 95 w 130"/>
                <a:gd name="T43" fmla="*/ 122 h 122"/>
                <a:gd name="T44" fmla="*/ 65 w 130"/>
                <a:gd name="T45" fmla="*/ 70 h 122"/>
                <a:gd name="T46" fmla="*/ 39 w 130"/>
                <a:gd name="T47" fmla="*/ 44 h 122"/>
                <a:gd name="T48" fmla="*/ 65 w 130"/>
                <a:gd name="T49" fmla="*/ 18 h 122"/>
                <a:gd name="T50" fmla="*/ 91 w 130"/>
                <a:gd name="T51" fmla="*/ 44 h 122"/>
                <a:gd name="T52" fmla="*/ 65 w 130"/>
                <a:gd name="T53" fmla="*/ 70 h 122"/>
                <a:gd name="T54" fmla="*/ 104 w 130"/>
                <a:gd name="T55" fmla="*/ 35 h 122"/>
                <a:gd name="T56" fmla="*/ 87 w 130"/>
                <a:gd name="T57" fmla="*/ 18 h 122"/>
                <a:gd name="T58" fmla="*/ 104 w 130"/>
                <a:gd name="T59" fmla="*/ 0 h 122"/>
                <a:gd name="T60" fmla="*/ 121 w 130"/>
                <a:gd name="T61" fmla="*/ 18 h 122"/>
                <a:gd name="T62" fmla="*/ 104 w 130"/>
                <a:gd name="T63" fmla="*/ 35 h 122"/>
                <a:gd name="T64" fmla="*/ 117 w 130"/>
                <a:gd name="T65" fmla="*/ 70 h 122"/>
                <a:gd name="T66" fmla="*/ 108 w 130"/>
                <a:gd name="T67" fmla="*/ 70 h 122"/>
                <a:gd name="T68" fmla="*/ 90 w 130"/>
                <a:gd name="T69" fmla="*/ 61 h 122"/>
                <a:gd name="T70" fmla="*/ 95 w 130"/>
                <a:gd name="T71" fmla="*/ 44 h 122"/>
                <a:gd name="T72" fmla="*/ 95 w 130"/>
                <a:gd name="T73" fmla="*/ 39 h 122"/>
                <a:gd name="T74" fmla="*/ 104 w 130"/>
                <a:gd name="T75" fmla="*/ 41 h 122"/>
                <a:gd name="T76" fmla="*/ 122 w 130"/>
                <a:gd name="T77" fmla="*/ 35 h 122"/>
                <a:gd name="T78" fmla="*/ 130 w 130"/>
                <a:gd name="T79" fmla="*/ 59 h 122"/>
                <a:gd name="T80" fmla="*/ 117 w 130"/>
                <a:gd name="T81" fmla="*/ 7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22">
                  <a:moveTo>
                    <a:pt x="22" y="70"/>
                  </a:moveTo>
                  <a:cubicBezTo>
                    <a:pt x="13" y="70"/>
                    <a:pt x="13" y="70"/>
                    <a:pt x="13" y="70"/>
                  </a:cubicBezTo>
                  <a:cubicBezTo>
                    <a:pt x="6" y="70"/>
                    <a:pt x="0" y="66"/>
                    <a:pt x="0" y="59"/>
                  </a:cubicBezTo>
                  <a:cubicBezTo>
                    <a:pt x="0" y="53"/>
                    <a:pt x="0" y="35"/>
                    <a:pt x="8" y="35"/>
                  </a:cubicBezTo>
                  <a:cubicBezTo>
                    <a:pt x="10" y="35"/>
                    <a:pt x="17" y="41"/>
                    <a:pt x="26" y="41"/>
                  </a:cubicBezTo>
                  <a:cubicBezTo>
                    <a:pt x="29" y="41"/>
                    <a:pt x="32" y="40"/>
                    <a:pt x="35" y="39"/>
                  </a:cubicBezTo>
                  <a:cubicBezTo>
                    <a:pt x="35" y="41"/>
                    <a:pt x="35" y="42"/>
                    <a:pt x="35" y="44"/>
                  </a:cubicBezTo>
                  <a:cubicBezTo>
                    <a:pt x="35" y="50"/>
                    <a:pt x="37" y="56"/>
                    <a:pt x="40" y="61"/>
                  </a:cubicBezTo>
                  <a:cubicBezTo>
                    <a:pt x="33" y="61"/>
                    <a:pt x="27" y="64"/>
                    <a:pt x="22" y="70"/>
                  </a:cubicBezTo>
                  <a:close/>
                  <a:moveTo>
                    <a:pt x="26" y="35"/>
                  </a:moveTo>
                  <a:cubicBezTo>
                    <a:pt x="16" y="35"/>
                    <a:pt x="9" y="27"/>
                    <a:pt x="9" y="18"/>
                  </a:cubicBezTo>
                  <a:cubicBezTo>
                    <a:pt x="9" y="8"/>
                    <a:pt x="16" y="0"/>
                    <a:pt x="26" y="0"/>
                  </a:cubicBezTo>
                  <a:cubicBezTo>
                    <a:pt x="36" y="0"/>
                    <a:pt x="43" y="8"/>
                    <a:pt x="43" y="18"/>
                  </a:cubicBezTo>
                  <a:cubicBezTo>
                    <a:pt x="43" y="27"/>
                    <a:pt x="36" y="35"/>
                    <a:pt x="26" y="35"/>
                  </a:cubicBezTo>
                  <a:close/>
                  <a:moveTo>
                    <a:pt x="95" y="122"/>
                  </a:moveTo>
                  <a:cubicBezTo>
                    <a:pt x="35" y="122"/>
                    <a:pt x="35" y="122"/>
                    <a:pt x="35" y="122"/>
                  </a:cubicBezTo>
                  <a:cubicBezTo>
                    <a:pt x="25" y="122"/>
                    <a:pt x="17" y="115"/>
                    <a:pt x="17" y="104"/>
                  </a:cubicBezTo>
                  <a:cubicBezTo>
                    <a:pt x="17" y="89"/>
                    <a:pt x="21" y="65"/>
                    <a:pt x="41" y="65"/>
                  </a:cubicBezTo>
                  <a:cubicBezTo>
                    <a:pt x="43" y="65"/>
                    <a:pt x="51" y="75"/>
                    <a:pt x="65" y="75"/>
                  </a:cubicBezTo>
                  <a:cubicBezTo>
                    <a:pt x="79" y="75"/>
                    <a:pt x="87" y="65"/>
                    <a:pt x="89" y="65"/>
                  </a:cubicBezTo>
                  <a:cubicBezTo>
                    <a:pt x="109" y="65"/>
                    <a:pt x="113" y="89"/>
                    <a:pt x="113" y="104"/>
                  </a:cubicBezTo>
                  <a:cubicBezTo>
                    <a:pt x="113" y="115"/>
                    <a:pt x="105" y="122"/>
                    <a:pt x="95" y="122"/>
                  </a:cubicBezTo>
                  <a:close/>
                  <a:moveTo>
                    <a:pt x="65" y="70"/>
                  </a:moveTo>
                  <a:cubicBezTo>
                    <a:pt x="51" y="70"/>
                    <a:pt x="39" y="58"/>
                    <a:pt x="39" y="44"/>
                  </a:cubicBezTo>
                  <a:cubicBezTo>
                    <a:pt x="39" y="29"/>
                    <a:pt x="51" y="18"/>
                    <a:pt x="65" y="18"/>
                  </a:cubicBezTo>
                  <a:cubicBezTo>
                    <a:pt x="79" y="18"/>
                    <a:pt x="91" y="29"/>
                    <a:pt x="91" y="44"/>
                  </a:cubicBezTo>
                  <a:cubicBezTo>
                    <a:pt x="91" y="58"/>
                    <a:pt x="79" y="70"/>
                    <a:pt x="65" y="70"/>
                  </a:cubicBezTo>
                  <a:close/>
                  <a:moveTo>
                    <a:pt x="104" y="35"/>
                  </a:moveTo>
                  <a:cubicBezTo>
                    <a:pt x="94" y="35"/>
                    <a:pt x="87" y="27"/>
                    <a:pt x="87" y="18"/>
                  </a:cubicBezTo>
                  <a:cubicBezTo>
                    <a:pt x="87" y="8"/>
                    <a:pt x="94" y="0"/>
                    <a:pt x="104" y="0"/>
                  </a:cubicBezTo>
                  <a:cubicBezTo>
                    <a:pt x="114" y="0"/>
                    <a:pt x="121" y="8"/>
                    <a:pt x="121" y="18"/>
                  </a:cubicBezTo>
                  <a:cubicBezTo>
                    <a:pt x="121" y="27"/>
                    <a:pt x="114" y="35"/>
                    <a:pt x="104" y="35"/>
                  </a:cubicBezTo>
                  <a:close/>
                  <a:moveTo>
                    <a:pt x="117" y="70"/>
                  </a:moveTo>
                  <a:cubicBezTo>
                    <a:pt x="108" y="70"/>
                    <a:pt x="108" y="70"/>
                    <a:pt x="108" y="70"/>
                  </a:cubicBezTo>
                  <a:cubicBezTo>
                    <a:pt x="103" y="64"/>
                    <a:pt x="97" y="61"/>
                    <a:pt x="90" y="61"/>
                  </a:cubicBezTo>
                  <a:cubicBezTo>
                    <a:pt x="93" y="56"/>
                    <a:pt x="95" y="50"/>
                    <a:pt x="95" y="44"/>
                  </a:cubicBezTo>
                  <a:cubicBezTo>
                    <a:pt x="95" y="42"/>
                    <a:pt x="95" y="41"/>
                    <a:pt x="95" y="39"/>
                  </a:cubicBezTo>
                  <a:cubicBezTo>
                    <a:pt x="98" y="40"/>
                    <a:pt x="101" y="41"/>
                    <a:pt x="104" y="41"/>
                  </a:cubicBezTo>
                  <a:cubicBezTo>
                    <a:pt x="113" y="41"/>
                    <a:pt x="120" y="35"/>
                    <a:pt x="122" y="35"/>
                  </a:cubicBezTo>
                  <a:cubicBezTo>
                    <a:pt x="130" y="35"/>
                    <a:pt x="130" y="53"/>
                    <a:pt x="130" y="59"/>
                  </a:cubicBezTo>
                  <a:cubicBezTo>
                    <a:pt x="130" y="66"/>
                    <a:pt x="124" y="70"/>
                    <a:pt x="117" y="7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4" name="Freeform 80"/>
            <p:cNvSpPr>
              <a:spLocks noEditPoints="1"/>
            </p:cNvSpPr>
            <p:nvPr/>
          </p:nvSpPr>
          <p:spPr bwMode="auto">
            <a:xfrm>
              <a:off x="5355169" y="2508251"/>
              <a:ext cx="141817" cy="146051"/>
            </a:xfrm>
            <a:custGeom>
              <a:avLst/>
              <a:gdLst>
                <a:gd name="T0" fmla="*/ 14 w 56"/>
                <a:gd name="T1" fmla="*/ 20 h 58"/>
                <a:gd name="T2" fmla="*/ 22 w 56"/>
                <a:gd name="T3" fmla="*/ 20 h 58"/>
                <a:gd name="T4" fmla="*/ 31 w 56"/>
                <a:gd name="T5" fmla="*/ 10 h 58"/>
                <a:gd name="T6" fmla="*/ 31 w 56"/>
                <a:gd name="T7" fmla="*/ 14 h 58"/>
                <a:gd name="T8" fmla="*/ 31 w 56"/>
                <a:gd name="T9" fmla="*/ 10 h 58"/>
                <a:gd name="T10" fmla="*/ 49 w 56"/>
                <a:gd name="T11" fmla="*/ 28 h 58"/>
                <a:gd name="T12" fmla="*/ 48 w 56"/>
                <a:gd name="T13" fmla="*/ 17 h 58"/>
                <a:gd name="T14" fmla="*/ 6 w 56"/>
                <a:gd name="T15" fmla="*/ 11 h 58"/>
                <a:gd name="T16" fmla="*/ 10 w 56"/>
                <a:gd name="T17" fmla="*/ 58 h 58"/>
                <a:gd name="T18" fmla="*/ 40 w 56"/>
                <a:gd name="T19" fmla="*/ 55 h 58"/>
                <a:gd name="T20" fmla="*/ 51 w 56"/>
                <a:gd name="T21" fmla="*/ 52 h 58"/>
                <a:gd name="T22" fmla="*/ 51 w 56"/>
                <a:gd name="T23" fmla="*/ 45 h 58"/>
                <a:gd name="T24" fmla="*/ 51 w 56"/>
                <a:gd name="T25" fmla="*/ 42 h 58"/>
                <a:gd name="T26" fmla="*/ 52 w 56"/>
                <a:gd name="T27" fmla="*/ 37 h 58"/>
                <a:gd name="T28" fmla="*/ 27 w 56"/>
                <a:gd name="T29" fmla="*/ 21 h 58"/>
                <a:gd name="T30" fmla="*/ 25 w 56"/>
                <a:gd name="T31" fmla="*/ 22 h 58"/>
                <a:gd name="T32" fmla="*/ 25 w 56"/>
                <a:gd name="T33" fmla="*/ 25 h 58"/>
                <a:gd name="T34" fmla="*/ 25 w 56"/>
                <a:gd name="T35" fmla="*/ 25 h 58"/>
                <a:gd name="T36" fmla="*/ 23 w 56"/>
                <a:gd name="T37" fmla="*/ 27 h 58"/>
                <a:gd name="T38" fmla="*/ 20 w 56"/>
                <a:gd name="T39" fmla="*/ 27 h 58"/>
                <a:gd name="T40" fmla="*/ 19 w 56"/>
                <a:gd name="T41" fmla="*/ 29 h 58"/>
                <a:gd name="T42" fmla="*/ 16 w 56"/>
                <a:gd name="T43" fmla="*/ 29 h 58"/>
                <a:gd name="T44" fmla="*/ 15 w 56"/>
                <a:gd name="T45" fmla="*/ 26 h 58"/>
                <a:gd name="T46" fmla="*/ 13 w 56"/>
                <a:gd name="T47" fmla="*/ 28 h 58"/>
                <a:gd name="T48" fmla="*/ 10 w 56"/>
                <a:gd name="T49" fmla="*/ 25 h 58"/>
                <a:gd name="T50" fmla="*/ 12 w 56"/>
                <a:gd name="T51" fmla="*/ 23 h 58"/>
                <a:gd name="T52" fmla="*/ 9 w 56"/>
                <a:gd name="T53" fmla="*/ 22 h 58"/>
                <a:gd name="T54" fmla="*/ 8 w 56"/>
                <a:gd name="T55" fmla="*/ 18 h 58"/>
                <a:gd name="T56" fmla="*/ 11 w 56"/>
                <a:gd name="T57" fmla="*/ 18 h 58"/>
                <a:gd name="T58" fmla="*/ 10 w 56"/>
                <a:gd name="T59" fmla="*/ 15 h 58"/>
                <a:gd name="T60" fmla="*/ 10 w 56"/>
                <a:gd name="T61" fmla="*/ 14 h 58"/>
                <a:gd name="T62" fmla="*/ 13 w 56"/>
                <a:gd name="T63" fmla="*/ 12 h 58"/>
                <a:gd name="T64" fmla="*/ 16 w 56"/>
                <a:gd name="T65" fmla="*/ 13 h 58"/>
                <a:gd name="T66" fmla="*/ 16 w 56"/>
                <a:gd name="T67" fmla="*/ 10 h 58"/>
                <a:gd name="T68" fmla="*/ 20 w 56"/>
                <a:gd name="T69" fmla="*/ 11 h 58"/>
                <a:gd name="T70" fmla="*/ 21 w 56"/>
                <a:gd name="T71" fmla="*/ 14 h 58"/>
                <a:gd name="T72" fmla="*/ 23 w 56"/>
                <a:gd name="T73" fmla="*/ 12 h 58"/>
                <a:gd name="T74" fmla="*/ 25 w 56"/>
                <a:gd name="T75" fmla="*/ 15 h 58"/>
                <a:gd name="T76" fmla="*/ 24 w 56"/>
                <a:gd name="T77" fmla="*/ 17 h 58"/>
                <a:gd name="T78" fmla="*/ 27 w 56"/>
                <a:gd name="T79" fmla="*/ 18 h 58"/>
                <a:gd name="T80" fmla="*/ 27 w 56"/>
                <a:gd name="T81" fmla="*/ 21 h 58"/>
                <a:gd name="T82" fmla="*/ 35 w 56"/>
                <a:gd name="T83" fmla="*/ 14 h 58"/>
                <a:gd name="T84" fmla="*/ 35 w 56"/>
                <a:gd name="T85" fmla="*/ 16 h 58"/>
                <a:gd name="T86" fmla="*/ 33 w 56"/>
                <a:gd name="T87" fmla="*/ 18 h 58"/>
                <a:gd name="T88" fmla="*/ 31 w 56"/>
                <a:gd name="T89" fmla="*/ 16 h 58"/>
                <a:gd name="T90" fmla="*/ 29 w 56"/>
                <a:gd name="T91" fmla="*/ 18 h 58"/>
                <a:gd name="T92" fmla="*/ 28 w 56"/>
                <a:gd name="T93" fmla="*/ 16 h 58"/>
                <a:gd name="T94" fmla="*/ 28 w 56"/>
                <a:gd name="T95" fmla="*/ 14 h 58"/>
                <a:gd name="T96" fmla="*/ 26 w 56"/>
                <a:gd name="T97" fmla="*/ 11 h 58"/>
                <a:gd name="T98" fmla="*/ 28 w 56"/>
                <a:gd name="T99" fmla="*/ 10 h 58"/>
                <a:gd name="T100" fmla="*/ 28 w 56"/>
                <a:gd name="T101" fmla="*/ 8 h 58"/>
                <a:gd name="T102" fmla="*/ 31 w 56"/>
                <a:gd name="T103" fmla="*/ 9 h 58"/>
                <a:gd name="T104" fmla="*/ 32 w 56"/>
                <a:gd name="T105" fmla="*/ 9 h 58"/>
                <a:gd name="T106" fmla="*/ 33 w 56"/>
                <a:gd name="T107" fmla="*/ 7 h 58"/>
                <a:gd name="T108" fmla="*/ 35 w 56"/>
                <a:gd name="T109" fmla="*/ 8 h 58"/>
                <a:gd name="T110" fmla="*/ 35 w 56"/>
                <a:gd name="T111" fmla="*/ 11 h 58"/>
                <a:gd name="T112" fmla="*/ 37 w 56"/>
                <a:gd name="T113"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 h="58">
                  <a:moveTo>
                    <a:pt x="18" y="16"/>
                  </a:moveTo>
                  <a:cubicBezTo>
                    <a:pt x="16" y="16"/>
                    <a:pt x="14" y="18"/>
                    <a:pt x="14" y="20"/>
                  </a:cubicBezTo>
                  <a:cubicBezTo>
                    <a:pt x="14" y="22"/>
                    <a:pt x="16" y="24"/>
                    <a:pt x="18" y="24"/>
                  </a:cubicBezTo>
                  <a:cubicBezTo>
                    <a:pt x="20" y="24"/>
                    <a:pt x="22" y="22"/>
                    <a:pt x="22" y="20"/>
                  </a:cubicBezTo>
                  <a:cubicBezTo>
                    <a:pt x="22" y="18"/>
                    <a:pt x="20" y="16"/>
                    <a:pt x="18" y="16"/>
                  </a:cubicBezTo>
                  <a:close/>
                  <a:moveTo>
                    <a:pt x="31" y="10"/>
                  </a:moveTo>
                  <a:cubicBezTo>
                    <a:pt x="30" y="10"/>
                    <a:pt x="29" y="11"/>
                    <a:pt x="29" y="12"/>
                  </a:cubicBezTo>
                  <a:cubicBezTo>
                    <a:pt x="29" y="13"/>
                    <a:pt x="30" y="14"/>
                    <a:pt x="31" y="14"/>
                  </a:cubicBezTo>
                  <a:cubicBezTo>
                    <a:pt x="32" y="14"/>
                    <a:pt x="33" y="13"/>
                    <a:pt x="33" y="12"/>
                  </a:cubicBezTo>
                  <a:cubicBezTo>
                    <a:pt x="33" y="11"/>
                    <a:pt x="32" y="10"/>
                    <a:pt x="31" y="10"/>
                  </a:cubicBezTo>
                  <a:close/>
                  <a:moveTo>
                    <a:pt x="55" y="35"/>
                  </a:moveTo>
                  <a:cubicBezTo>
                    <a:pt x="54" y="33"/>
                    <a:pt x="50" y="29"/>
                    <a:pt x="49" y="28"/>
                  </a:cubicBezTo>
                  <a:cubicBezTo>
                    <a:pt x="48" y="27"/>
                    <a:pt x="48" y="26"/>
                    <a:pt x="49" y="25"/>
                  </a:cubicBezTo>
                  <a:cubicBezTo>
                    <a:pt x="49" y="24"/>
                    <a:pt x="50" y="22"/>
                    <a:pt x="48" y="17"/>
                  </a:cubicBezTo>
                  <a:cubicBezTo>
                    <a:pt x="46" y="12"/>
                    <a:pt x="43" y="5"/>
                    <a:pt x="34" y="2"/>
                  </a:cubicBezTo>
                  <a:cubicBezTo>
                    <a:pt x="24" y="0"/>
                    <a:pt x="11" y="1"/>
                    <a:pt x="6" y="11"/>
                  </a:cubicBezTo>
                  <a:cubicBezTo>
                    <a:pt x="6" y="11"/>
                    <a:pt x="0" y="19"/>
                    <a:pt x="4" y="30"/>
                  </a:cubicBezTo>
                  <a:cubicBezTo>
                    <a:pt x="9" y="39"/>
                    <a:pt x="16" y="42"/>
                    <a:pt x="10" y="58"/>
                  </a:cubicBezTo>
                  <a:cubicBezTo>
                    <a:pt x="38" y="58"/>
                    <a:pt x="38" y="58"/>
                    <a:pt x="38" y="58"/>
                  </a:cubicBezTo>
                  <a:cubicBezTo>
                    <a:pt x="38" y="58"/>
                    <a:pt x="38" y="56"/>
                    <a:pt x="40" y="55"/>
                  </a:cubicBezTo>
                  <a:cubicBezTo>
                    <a:pt x="42" y="54"/>
                    <a:pt x="44" y="54"/>
                    <a:pt x="45" y="54"/>
                  </a:cubicBezTo>
                  <a:cubicBezTo>
                    <a:pt x="47" y="54"/>
                    <a:pt x="51" y="54"/>
                    <a:pt x="51" y="52"/>
                  </a:cubicBezTo>
                  <a:cubicBezTo>
                    <a:pt x="52" y="50"/>
                    <a:pt x="51" y="49"/>
                    <a:pt x="50" y="48"/>
                  </a:cubicBezTo>
                  <a:cubicBezTo>
                    <a:pt x="50" y="47"/>
                    <a:pt x="50" y="46"/>
                    <a:pt x="51" y="45"/>
                  </a:cubicBezTo>
                  <a:cubicBezTo>
                    <a:pt x="51" y="45"/>
                    <a:pt x="51" y="43"/>
                    <a:pt x="51" y="43"/>
                  </a:cubicBezTo>
                  <a:cubicBezTo>
                    <a:pt x="51" y="43"/>
                    <a:pt x="51" y="42"/>
                    <a:pt x="51" y="42"/>
                  </a:cubicBezTo>
                  <a:cubicBezTo>
                    <a:pt x="51" y="42"/>
                    <a:pt x="51" y="41"/>
                    <a:pt x="51" y="40"/>
                  </a:cubicBezTo>
                  <a:cubicBezTo>
                    <a:pt x="50" y="39"/>
                    <a:pt x="51" y="37"/>
                    <a:pt x="52" y="37"/>
                  </a:cubicBezTo>
                  <a:cubicBezTo>
                    <a:pt x="53" y="37"/>
                    <a:pt x="56" y="36"/>
                    <a:pt x="55" y="35"/>
                  </a:cubicBezTo>
                  <a:close/>
                  <a:moveTo>
                    <a:pt x="27" y="21"/>
                  </a:moveTo>
                  <a:cubicBezTo>
                    <a:pt x="27" y="22"/>
                    <a:pt x="27" y="22"/>
                    <a:pt x="27" y="22"/>
                  </a:cubicBezTo>
                  <a:cubicBezTo>
                    <a:pt x="25" y="22"/>
                    <a:pt x="25" y="22"/>
                    <a:pt x="25" y="22"/>
                  </a:cubicBezTo>
                  <a:cubicBezTo>
                    <a:pt x="24" y="22"/>
                    <a:pt x="24" y="23"/>
                    <a:pt x="24" y="23"/>
                  </a:cubicBezTo>
                  <a:cubicBezTo>
                    <a:pt x="24" y="24"/>
                    <a:pt x="25" y="24"/>
                    <a:pt x="25" y="25"/>
                  </a:cubicBezTo>
                  <a:cubicBezTo>
                    <a:pt x="25" y="25"/>
                    <a:pt x="25" y="25"/>
                    <a:pt x="25" y="25"/>
                  </a:cubicBezTo>
                  <a:cubicBezTo>
                    <a:pt x="25" y="25"/>
                    <a:pt x="25" y="25"/>
                    <a:pt x="25" y="25"/>
                  </a:cubicBezTo>
                  <a:cubicBezTo>
                    <a:pt x="25" y="26"/>
                    <a:pt x="23" y="28"/>
                    <a:pt x="23" y="28"/>
                  </a:cubicBezTo>
                  <a:cubicBezTo>
                    <a:pt x="23" y="27"/>
                    <a:pt x="23" y="27"/>
                    <a:pt x="23" y="27"/>
                  </a:cubicBezTo>
                  <a:cubicBezTo>
                    <a:pt x="21" y="26"/>
                    <a:pt x="21" y="26"/>
                    <a:pt x="21" y="26"/>
                  </a:cubicBezTo>
                  <a:cubicBezTo>
                    <a:pt x="21" y="26"/>
                    <a:pt x="20" y="26"/>
                    <a:pt x="20" y="27"/>
                  </a:cubicBezTo>
                  <a:cubicBezTo>
                    <a:pt x="20" y="27"/>
                    <a:pt x="20" y="28"/>
                    <a:pt x="20" y="29"/>
                  </a:cubicBezTo>
                  <a:cubicBezTo>
                    <a:pt x="19" y="29"/>
                    <a:pt x="19" y="29"/>
                    <a:pt x="19" y="29"/>
                  </a:cubicBezTo>
                  <a:cubicBezTo>
                    <a:pt x="16" y="29"/>
                    <a:pt x="16" y="29"/>
                    <a:pt x="16" y="29"/>
                  </a:cubicBezTo>
                  <a:cubicBezTo>
                    <a:pt x="16" y="29"/>
                    <a:pt x="16" y="29"/>
                    <a:pt x="16" y="29"/>
                  </a:cubicBezTo>
                  <a:cubicBezTo>
                    <a:pt x="16" y="27"/>
                    <a:pt x="16" y="27"/>
                    <a:pt x="16" y="27"/>
                  </a:cubicBezTo>
                  <a:cubicBezTo>
                    <a:pt x="15" y="26"/>
                    <a:pt x="15" y="26"/>
                    <a:pt x="15" y="26"/>
                  </a:cubicBezTo>
                  <a:cubicBezTo>
                    <a:pt x="13" y="27"/>
                    <a:pt x="13" y="27"/>
                    <a:pt x="13" y="27"/>
                  </a:cubicBezTo>
                  <a:cubicBezTo>
                    <a:pt x="13" y="28"/>
                    <a:pt x="13" y="28"/>
                    <a:pt x="13" y="28"/>
                  </a:cubicBezTo>
                  <a:cubicBezTo>
                    <a:pt x="12" y="27"/>
                    <a:pt x="12" y="27"/>
                    <a:pt x="12" y="27"/>
                  </a:cubicBezTo>
                  <a:cubicBezTo>
                    <a:pt x="12" y="27"/>
                    <a:pt x="10" y="26"/>
                    <a:pt x="10" y="25"/>
                  </a:cubicBezTo>
                  <a:cubicBezTo>
                    <a:pt x="10" y="25"/>
                    <a:pt x="10" y="25"/>
                    <a:pt x="10" y="25"/>
                  </a:cubicBezTo>
                  <a:cubicBezTo>
                    <a:pt x="11" y="24"/>
                    <a:pt x="11" y="24"/>
                    <a:pt x="12" y="23"/>
                  </a:cubicBezTo>
                  <a:cubicBezTo>
                    <a:pt x="11" y="23"/>
                    <a:pt x="11" y="22"/>
                    <a:pt x="11" y="22"/>
                  </a:cubicBezTo>
                  <a:cubicBezTo>
                    <a:pt x="9" y="22"/>
                    <a:pt x="9" y="22"/>
                    <a:pt x="9" y="22"/>
                  </a:cubicBezTo>
                  <a:cubicBezTo>
                    <a:pt x="8" y="21"/>
                    <a:pt x="8" y="21"/>
                    <a:pt x="8" y="21"/>
                  </a:cubicBezTo>
                  <a:cubicBezTo>
                    <a:pt x="8" y="18"/>
                    <a:pt x="8" y="18"/>
                    <a:pt x="8" y="18"/>
                  </a:cubicBezTo>
                  <a:cubicBezTo>
                    <a:pt x="9" y="18"/>
                    <a:pt x="9" y="18"/>
                    <a:pt x="9" y="18"/>
                  </a:cubicBezTo>
                  <a:cubicBezTo>
                    <a:pt x="11" y="18"/>
                    <a:pt x="11" y="18"/>
                    <a:pt x="11" y="18"/>
                  </a:cubicBezTo>
                  <a:cubicBezTo>
                    <a:pt x="11" y="17"/>
                    <a:pt x="11" y="17"/>
                    <a:pt x="11" y="17"/>
                  </a:cubicBezTo>
                  <a:cubicBezTo>
                    <a:pt x="11" y="16"/>
                    <a:pt x="11" y="15"/>
                    <a:pt x="10" y="15"/>
                  </a:cubicBezTo>
                  <a:cubicBezTo>
                    <a:pt x="10" y="15"/>
                    <a:pt x="10" y="15"/>
                    <a:pt x="10" y="15"/>
                  </a:cubicBezTo>
                  <a:cubicBezTo>
                    <a:pt x="10" y="14"/>
                    <a:pt x="10" y="14"/>
                    <a:pt x="10" y="14"/>
                  </a:cubicBezTo>
                  <a:cubicBezTo>
                    <a:pt x="10" y="14"/>
                    <a:pt x="12" y="12"/>
                    <a:pt x="13" y="12"/>
                  </a:cubicBezTo>
                  <a:cubicBezTo>
                    <a:pt x="13" y="12"/>
                    <a:pt x="13" y="12"/>
                    <a:pt x="13" y="12"/>
                  </a:cubicBezTo>
                  <a:cubicBezTo>
                    <a:pt x="15" y="14"/>
                    <a:pt x="15" y="14"/>
                    <a:pt x="15" y="14"/>
                  </a:cubicBezTo>
                  <a:cubicBezTo>
                    <a:pt x="15" y="13"/>
                    <a:pt x="15" y="13"/>
                    <a:pt x="16" y="13"/>
                  </a:cubicBezTo>
                  <a:cubicBezTo>
                    <a:pt x="16" y="12"/>
                    <a:pt x="16" y="12"/>
                    <a:pt x="16" y="11"/>
                  </a:cubicBezTo>
                  <a:cubicBezTo>
                    <a:pt x="16" y="10"/>
                    <a:pt x="16" y="10"/>
                    <a:pt x="16" y="10"/>
                  </a:cubicBezTo>
                  <a:cubicBezTo>
                    <a:pt x="19" y="10"/>
                    <a:pt x="19" y="10"/>
                    <a:pt x="19" y="10"/>
                  </a:cubicBezTo>
                  <a:cubicBezTo>
                    <a:pt x="20" y="11"/>
                    <a:pt x="20" y="11"/>
                    <a:pt x="20" y="11"/>
                  </a:cubicBezTo>
                  <a:cubicBezTo>
                    <a:pt x="20" y="13"/>
                    <a:pt x="20" y="13"/>
                    <a:pt x="20" y="13"/>
                  </a:cubicBezTo>
                  <a:cubicBezTo>
                    <a:pt x="20" y="13"/>
                    <a:pt x="21" y="13"/>
                    <a:pt x="21" y="14"/>
                  </a:cubicBezTo>
                  <a:cubicBezTo>
                    <a:pt x="23" y="12"/>
                    <a:pt x="23" y="12"/>
                    <a:pt x="23" y="12"/>
                  </a:cubicBezTo>
                  <a:cubicBezTo>
                    <a:pt x="23" y="12"/>
                    <a:pt x="23" y="12"/>
                    <a:pt x="23" y="12"/>
                  </a:cubicBezTo>
                  <a:cubicBezTo>
                    <a:pt x="23" y="12"/>
                    <a:pt x="23" y="12"/>
                    <a:pt x="23" y="12"/>
                  </a:cubicBezTo>
                  <a:cubicBezTo>
                    <a:pt x="24" y="13"/>
                    <a:pt x="25" y="14"/>
                    <a:pt x="25" y="15"/>
                  </a:cubicBezTo>
                  <a:cubicBezTo>
                    <a:pt x="25" y="15"/>
                    <a:pt x="25" y="15"/>
                    <a:pt x="25" y="15"/>
                  </a:cubicBezTo>
                  <a:cubicBezTo>
                    <a:pt x="25" y="15"/>
                    <a:pt x="24" y="16"/>
                    <a:pt x="24" y="17"/>
                  </a:cubicBezTo>
                  <a:cubicBezTo>
                    <a:pt x="24" y="17"/>
                    <a:pt x="24" y="17"/>
                    <a:pt x="25" y="18"/>
                  </a:cubicBezTo>
                  <a:cubicBezTo>
                    <a:pt x="27" y="18"/>
                    <a:pt x="27" y="18"/>
                    <a:pt x="27" y="18"/>
                  </a:cubicBezTo>
                  <a:cubicBezTo>
                    <a:pt x="27" y="19"/>
                    <a:pt x="27" y="19"/>
                    <a:pt x="27" y="19"/>
                  </a:cubicBezTo>
                  <a:lnTo>
                    <a:pt x="27" y="21"/>
                  </a:lnTo>
                  <a:close/>
                  <a:moveTo>
                    <a:pt x="37" y="13"/>
                  </a:moveTo>
                  <a:cubicBezTo>
                    <a:pt x="35" y="14"/>
                    <a:pt x="35" y="14"/>
                    <a:pt x="35" y="14"/>
                  </a:cubicBezTo>
                  <a:cubicBezTo>
                    <a:pt x="34" y="14"/>
                    <a:pt x="34" y="14"/>
                    <a:pt x="34" y="14"/>
                  </a:cubicBezTo>
                  <a:cubicBezTo>
                    <a:pt x="35" y="16"/>
                    <a:pt x="35" y="16"/>
                    <a:pt x="35" y="16"/>
                  </a:cubicBezTo>
                  <a:cubicBezTo>
                    <a:pt x="35" y="17"/>
                    <a:pt x="35" y="17"/>
                    <a:pt x="35" y="17"/>
                  </a:cubicBezTo>
                  <a:cubicBezTo>
                    <a:pt x="33" y="18"/>
                    <a:pt x="33" y="18"/>
                    <a:pt x="33" y="18"/>
                  </a:cubicBezTo>
                  <a:cubicBezTo>
                    <a:pt x="32" y="16"/>
                    <a:pt x="32" y="16"/>
                    <a:pt x="32" y="16"/>
                  </a:cubicBezTo>
                  <a:cubicBezTo>
                    <a:pt x="31" y="16"/>
                    <a:pt x="31" y="16"/>
                    <a:pt x="31" y="16"/>
                  </a:cubicBezTo>
                  <a:cubicBezTo>
                    <a:pt x="31" y="16"/>
                    <a:pt x="31" y="16"/>
                    <a:pt x="31" y="16"/>
                  </a:cubicBezTo>
                  <a:cubicBezTo>
                    <a:pt x="29" y="18"/>
                    <a:pt x="29" y="18"/>
                    <a:pt x="29" y="18"/>
                  </a:cubicBezTo>
                  <a:cubicBezTo>
                    <a:pt x="28" y="17"/>
                    <a:pt x="28" y="17"/>
                    <a:pt x="28" y="17"/>
                  </a:cubicBezTo>
                  <a:cubicBezTo>
                    <a:pt x="28" y="16"/>
                    <a:pt x="28" y="16"/>
                    <a:pt x="28" y="16"/>
                  </a:cubicBezTo>
                  <a:cubicBezTo>
                    <a:pt x="28" y="14"/>
                    <a:pt x="28" y="14"/>
                    <a:pt x="28" y="14"/>
                  </a:cubicBezTo>
                  <a:cubicBezTo>
                    <a:pt x="28" y="14"/>
                    <a:pt x="28" y="14"/>
                    <a:pt x="28" y="14"/>
                  </a:cubicBezTo>
                  <a:cubicBezTo>
                    <a:pt x="26" y="13"/>
                    <a:pt x="26" y="13"/>
                    <a:pt x="26" y="13"/>
                  </a:cubicBezTo>
                  <a:cubicBezTo>
                    <a:pt x="26" y="11"/>
                    <a:pt x="26" y="11"/>
                    <a:pt x="26" y="11"/>
                  </a:cubicBezTo>
                  <a:cubicBezTo>
                    <a:pt x="28" y="11"/>
                    <a:pt x="28" y="11"/>
                    <a:pt x="28" y="11"/>
                  </a:cubicBezTo>
                  <a:cubicBezTo>
                    <a:pt x="28" y="10"/>
                    <a:pt x="28" y="10"/>
                    <a:pt x="28" y="10"/>
                  </a:cubicBezTo>
                  <a:cubicBezTo>
                    <a:pt x="28" y="8"/>
                    <a:pt x="28" y="8"/>
                    <a:pt x="28" y="8"/>
                  </a:cubicBezTo>
                  <a:cubicBezTo>
                    <a:pt x="28" y="8"/>
                    <a:pt x="28" y="8"/>
                    <a:pt x="28" y="8"/>
                  </a:cubicBezTo>
                  <a:cubicBezTo>
                    <a:pt x="29" y="7"/>
                    <a:pt x="29" y="7"/>
                    <a:pt x="29" y="7"/>
                  </a:cubicBezTo>
                  <a:cubicBezTo>
                    <a:pt x="31" y="9"/>
                    <a:pt x="31" y="9"/>
                    <a:pt x="31" y="9"/>
                  </a:cubicBezTo>
                  <a:cubicBezTo>
                    <a:pt x="31" y="9"/>
                    <a:pt x="31" y="9"/>
                    <a:pt x="31" y="9"/>
                  </a:cubicBezTo>
                  <a:cubicBezTo>
                    <a:pt x="32" y="9"/>
                    <a:pt x="32" y="9"/>
                    <a:pt x="32" y="9"/>
                  </a:cubicBezTo>
                  <a:cubicBezTo>
                    <a:pt x="32" y="8"/>
                    <a:pt x="33" y="7"/>
                    <a:pt x="33" y="7"/>
                  </a:cubicBezTo>
                  <a:cubicBezTo>
                    <a:pt x="33" y="7"/>
                    <a:pt x="33" y="7"/>
                    <a:pt x="33" y="7"/>
                  </a:cubicBezTo>
                  <a:cubicBezTo>
                    <a:pt x="35" y="8"/>
                    <a:pt x="35" y="8"/>
                    <a:pt x="35" y="8"/>
                  </a:cubicBezTo>
                  <a:cubicBezTo>
                    <a:pt x="35" y="8"/>
                    <a:pt x="35" y="8"/>
                    <a:pt x="35" y="8"/>
                  </a:cubicBezTo>
                  <a:cubicBezTo>
                    <a:pt x="34" y="10"/>
                    <a:pt x="34" y="10"/>
                    <a:pt x="34" y="10"/>
                  </a:cubicBezTo>
                  <a:cubicBezTo>
                    <a:pt x="35" y="11"/>
                    <a:pt x="35" y="11"/>
                    <a:pt x="35" y="11"/>
                  </a:cubicBezTo>
                  <a:cubicBezTo>
                    <a:pt x="37" y="11"/>
                    <a:pt x="37" y="11"/>
                    <a:pt x="37" y="11"/>
                  </a:cubicBezTo>
                  <a:lnTo>
                    <a:pt x="37" y="1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5" name="Freeform 86"/>
            <p:cNvSpPr>
              <a:spLocks noEditPoints="1"/>
            </p:cNvSpPr>
            <p:nvPr/>
          </p:nvSpPr>
          <p:spPr bwMode="auto">
            <a:xfrm>
              <a:off x="3083985" y="622301"/>
              <a:ext cx="404284" cy="404284"/>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6" name="Freeform 88"/>
            <p:cNvSpPr>
              <a:spLocks noEditPoints="1"/>
            </p:cNvSpPr>
            <p:nvPr/>
          </p:nvSpPr>
          <p:spPr bwMode="auto">
            <a:xfrm>
              <a:off x="5200651" y="3079751"/>
              <a:ext cx="107951" cy="110067"/>
            </a:xfrm>
            <a:custGeom>
              <a:avLst/>
              <a:gdLst>
                <a:gd name="T0" fmla="*/ 35 w 43"/>
                <a:gd name="T1" fmla="*/ 22 h 44"/>
                <a:gd name="T2" fmla="*/ 29 w 43"/>
                <a:gd name="T3" fmla="*/ 27 h 44"/>
                <a:gd name="T4" fmla="*/ 29 w 43"/>
                <a:gd name="T5" fmla="*/ 37 h 44"/>
                <a:gd name="T6" fmla="*/ 28 w 43"/>
                <a:gd name="T7" fmla="*/ 38 h 44"/>
                <a:gd name="T8" fmla="*/ 18 w 43"/>
                <a:gd name="T9" fmla="*/ 44 h 44"/>
                <a:gd name="T10" fmla="*/ 18 w 43"/>
                <a:gd name="T11" fmla="*/ 44 h 44"/>
                <a:gd name="T12" fmla="*/ 17 w 43"/>
                <a:gd name="T13" fmla="*/ 44 h 44"/>
                <a:gd name="T14" fmla="*/ 15 w 43"/>
                <a:gd name="T15" fmla="*/ 42 h 44"/>
                <a:gd name="T16" fmla="*/ 15 w 43"/>
                <a:gd name="T17" fmla="*/ 41 h 44"/>
                <a:gd name="T18" fmla="*/ 17 w 43"/>
                <a:gd name="T19" fmla="*/ 34 h 44"/>
                <a:gd name="T20" fmla="*/ 10 w 43"/>
                <a:gd name="T21" fmla="*/ 26 h 44"/>
                <a:gd name="T22" fmla="*/ 2 w 43"/>
                <a:gd name="T23" fmla="*/ 28 h 44"/>
                <a:gd name="T24" fmla="*/ 2 w 43"/>
                <a:gd name="T25" fmla="*/ 28 h 44"/>
                <a:gd name="T26" fmla="*/ 2 w 43"/>
                <a:gd name="T27" fmla="*/ 28 h 44"/>
                <a:gd name="T28" fmla="*/ 0 w 43"/>
                <a:gd name="T29" fmla="*/ 26 h 44"/>
                <a:gd name="T30" fmla="*/ 0 w 43"/>
                <a:gd name="T31" fmla="*/ 25 h 44"/>
                <a:gd name="T32" fmla="*/ 6 w 43"/>
                <a:gd name="T33" fmla="*/ 15 h 44"/>
                <a:gd name="T34" fmla="*/ 6 w 43"/>
                <a:gd name="T35" fmla="*/ 15 h 44"/>
                <a:gd name="T36" fmla="*/ 17 w 43"/>
                <a:gd name="T37" fmla="*/ 14 h 44"/>
                <a:gd name="T38" fmla="*/ 21 w 43"/>
                <a:gd name="T39" fmla="*/ 9 h 44"/>
                <a:gd name="T40" fmla="*/ 42 w 43"/>
                <a:gd name="T41" fmla="*/ 0 h 44"/>
                <a:gd name="T42" fmla="*/ 43 w 43"/>
                <a:gd name="T43" fmla="*/ 1 h 44"/>
                <a:gd name="T44" fmla="*/ 35 w 43"/>
                <a:gd name="T45" fmla="*/ 22 h 44"/>
                <a:gd name="T46" fmla="*/ 35 w 43"/>
                <a:gd name="T47" fmla="*/ 6 h 44"/>
                <a:gd name="T48" fmla="*/ 32 w 43"/>
                <a:gd name="T49" fmla="*/ 9 h 44"/>
                <a:gd name="T50" fmla="*/ 35 w 43"/>
                <a:gd name="T51" fmla="*/ 11 h 44"/>
                <a:gd name="T52" fmla="*/ 37 w 43"/>
                <a:gd name="T53" fmla="*/ 9 h 44"/>
                <a:gd name="T54" fmla="*/ 35 w 43"/>
                <a:gd name="T55"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4">
                  <a:moveTo>
                    <a:pt x="35" y="22"/>
                  </a:moveTo>
                  <a:cubicBezTo>
                    <a:pt x="33" y="24"/>
                    <a:pt x="31" y="25"/>
                    <a:pt x="29" y="27"/>
                  </a:cubicBezTo>
                  <a:cubicBezTo>
                    <a:pt x="29" y="37"/>
                    <a:pt x="29" y="37"/>
                    <a:pt x="29" y="37"/>
                  </a:cubicBezTo>
                  <a:cubicBezTo>
                    <a:pt x="28" y="38"/>
                    <a:pt x="28" y="38"/>
                    <a:pt x="28" y="38"/>
                  </a:cubicBezTo>
                  <a:cubicBezTo>
                    <a:pt x="18" y="44"/>
                    <a:pt x="18" y="44"/>
                    <a:pt x="18" y="44"/>
                  </a:cubicBezTo>
                  <a:cubicBezTo>
                    <a:pt x="18" y="44"/>
                    <a:pt x="18" y="44"/>
                    <a:pt x="18" y="44"/>
                  </a:cubicBezTo>
                  <a:cubicBezTo>
                    <a:pt x="17" y="44"/>
                    <a:pt x="17" y="44"/>
                    <a:pt x="17" y="44"/>
                  </a:cubicBezTo>
                  <a:cubicBezTo>
                    <a:pt x="15" y="42"/>
                    <a:pt x="15" y="42"/>
                    <a:pt x="15" y="42"/>
                  </a:cubicBezTo>
                  <a:cubicBezTo>
                    <a:pt x="15" y="41"/>
                    <a:pt x="15" y="41"/>
                    <a:pt x="15" y="41"/>
                  </a:cubicBezTo>
                  <a:cubicBezTo>
                    <a:pt x="17" y="34"/>
                    <a:pt x="17" y="34"/>
                    <a:pt x="17" y="34"/>
                  </a:cubicBezTo>
                  <a:cubicBezTo>
                    <a:pt x="10" y="26"/>
                    <a:pt x="10" y="26"/>
                    <a:pt x="10" y="26"/>
                  </a:cubicBezTo>
                  <a:cubicBezTo>
                    <a:pt x="2" y="28"/>
                    <a:pt x="2" y="28"/>
                    <a:pt x="2" y="28"/>
                  </a:cubicBezTo>
                  <a:cubicBezTo>
                    <a:pt x="2" y="28"/>
                    <a:pt x="2" y="28"/>
                    <a:pt x="2" y="28"/>
                  </a:cubicBezTo>
                  <a:cubicBezTo>
                    <a:pt x="2" y="28"/>
                    <a:pt x="2" y="28"/>
                    <a:pt x="2" y="28"/>
                  </a:cubicBezTo>
                  <a:cubicBezTo>
                    <a:pt x="0" y="26"/>
                    <a:pt x="0" y="26"/>
                    <a:pt x="0" y="26"/>
                  </a:cubicBezTo>
                  <a:cubicBezTo>
                    <a:pt x="0" y="25"/>
                    <a:pt x="0" y="25"/>
                    <a:pt x="0" y="25"/>
                  </a:cubicBezTo>
                  <a:cubicBezTo>
                    <a:pt x="6" y="15"/>
                    <a:pt x="6" y="15"/>
                    <a:pt x="6" y="15"/>
                  </a:cubicBezTo>
                  <a:cubicBezTo>
                    <a:pt x="6" y="15"/>
                    <a:pt x="6" y="15"/>
                    <a:pt x="6" y="15"/>
                  </a:cubicBezTo>
                  <a:cubicBezTo>
                    <a:pt x="17" y="14"/>
                    <a:pt x="17" y="14"/>
                    <a:pt x="17" y="14"/>
                  </a:cubicBezTo>
                  <a:cubicBezTo>
                    <a:pt x="18" y="12"/>
                    <a:pt x="20" y="10"/>
                    <a:pt x="21" y="9"/>
                  </a:cubicBezTo>
                  <a:cubicBezTo>
                    <a:pt x="28" y="2"/>
                    <a:pt x="33" y="0"/>
                    <a:pt x="42" y="0"/>
                  </a:cubicBezTo>
                  <a:cubicBezTo>
                    <a:pt x="43" y="0"/>
                    <a:pt x="43" y="0"/>
                    <a:pt x="43" y="1"/>
                  </a:cubicBezTo>
                  <a:cubicBezTo>
                    <a:pt x="43" y="10"/>
                    <a:pt x="41" y="16"/>
                    <a:pt x="35" y="22"/>
                  </a:cubicBezTo>
                  <a:close/>
                  <a:moveTo>
                    <a:pt x="35" y="6"/>
                  </a:moveTo>
                  <a:cubicBezTo>
                    <a:pt x="33" y="6"/>
                    <a:pt x="32" y="7"/>
                    <a:pt x="32" y="9"/>
                  </a:cubicBezTo>
                  <a:cubicBezTo>
                    <a:pt x="32" y="10"/>
                    <a:pt x="33" y="11"/>
                    <a:pt x="35" y="11"/>
                  </a:cubicBezTo>
                  <a:cubicBezTo>
                    <a:pt x="36" y="11"/>
                    <a:pt x="37" y="10"/>
                    <a:pt x="37" y="9"/>
                  </a:cubicBezTo>
                  <a:cubicBezTo>
                    <a:pt x="37" y="7"/>
                    <a:pt x="36" y="6"/>
                    <a:pt x="35"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7" name="Freeform 90"/>
            <p:cNvSpPr>
              <a:spLocks noEditPoints="1"/>
            </p:cNvSpPr>
            <p:nvPr/>
          </p:nvSpPr>
          <p:spPr bwMode="auto">
            <a:xfrm>
              <a:off x="5213351" y="1938867"/>
              <a:ext cx="273051" cy="226484"/>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8" name="Freeform 94"/>
            <p:cNvSpPr>
              <a:spLocks noEditPoints="1"/>
            </p:cNvSpPr>
            <p:nvPr/>
          </p:nvSpPr>
          <p:spPr bwMode="auto">
            <a:xfrm>
              <a:off x="8593669" y="2118"/>
              <a:ext cx="395817" cy="256117"/>
            </a:xfrm>
            <a:custGeom>
              <a:avLst/>
              <a:gdLst>
                <a:gd name="T0" fmla="*/ 157 w 158"/>
                <a:gd name="T1" fmla="*/ 57 h 102"/>
                <a:gd name="T2" fmla="*/ 79 w 158"/>
                <a:gd name="T3" fmla="*/ 102 h 102"/>
                <a:gd name="T4" fmla="*/ 2 w 158"/>
                <a:gd name="T5" fmla="*/ 57 h 102"/>
                <a:gd name="T6" fmla="*/ 0 w 158"/>
                <a:gd name="T7" fmla="*/ 51 h 102"/>
                <a:gd name="T8" fmla="*/ 2 w 158"/>
                <a:gd name="T9" fmla="*/ 45 h 102"/>
                <a:gd name="T10" fmla="*/ 79 w 158"/>
                <a:gd name="T11" fmla="*/ 0 h 102"/>
                <a:gd name="T12" fmla="*/ 157 w 158"/>
                <a:gd name="T13" fmla="*/ 45 h 102"/>
                <a:gd name="T14" fmla="*/ 158 w 158"/>
                <a:gd name="T15" fmla="*/ 51 h 102"/>
                <a:gd name="T16" fmla="*/ 157 w 158"/>
                <a:gd name="T17" fmla="*/ 57 h 102"/>
                <a:gd name="T18" fmla="*/ 113 w 158"/>
                <a:gd name="T19" fmla="*/ 20 h 102"/>
                <a:gd name="T20" fmla="*/ 119 w 158"/>
                <a:gd name="T21" fmla="*/ 40 h 102"/>
                <a:gd name="T22" fmla="*/ 79 w 158"/>
                <a:gd name="T23" fmla="*/ 79 h 102"/>
                <a:gd name="T24" fmla="*/ 40 w 158"/>
                <a:gd name="T25" fmla="*/ 40 h 102"/>
                <a:gd name="T26" fmla="*/ 45 w 158"/>
                <a:gd name="T27" fmla="*/ 20 h 102"/>
                <a:gd name="T28" fmla="*/ 11 w 158"/>
                <a:gd name="T29" fmla="*/ 51 h 102"/>
                <a:gd name="T30" fmla="*/ 79 w 158"/>
                <a:gd name="T31" fmla="*/ 91 h 102"/>
                <a:gd name="T32" fmla="*/ 147 w 158"/>
                <a:gd name="T33" fmla="*/ 51 h 102"/>
                <a:gd name="T34" fmla="*/ 113 w 158"/>
                <a:gd name="T35" fmla="*/ 20 h 102"/>
                <a:gd name="T36" fmla="*/ 79 w 158"/>
                <a:gd name="T37" fmla="*/ 13 h 102"/>
                <a:gd name="T38" fmla="*/ 52 w 158"/>
                <a:gd name="T39" fmla="*/ 40 h 102"/>
                <a:gd name="T40" fmla="*/ 57 w 158"/>
                <a:gd name="T41" fmla="*/ 44 h 102"/>
                <a:gd name="T42" fmla="*/ 61 w 158"/>
                <a:gd name="T43" fmla="*/ 40 h 102"/>
                <a:gd name="T44" fmla="*/ 79 w 158"/>
                <a:gd name="T45" fmla="*/ 21 h 102"/>
                <a:gd name="T46" fmla="*/ 83 w 158"/>
                <a:gd name="T47" fmla="*/ 17 h 102"/>
                <a:gd name="T48" fmla="*/ 79 w 158"/>
                <a:gd name="T49" fmla="*/ 1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102">
                  <a:moveTo>
                    <a:pt x="157" y="57"/>
                  </a:moveTo>
                  <a:cubicBezTo>
                    <a:pt x="140" y="84"/>
                    <a:pt x="111" y="102"/>
                    <a:pt x="79" y="102"/>
                  </a:cubicBezTo>
                  <a:cubicBezTo>
                    <a:pt x="48" y="102"/>
                    <a:pt x="18" y="84"/>
                    <a:pt x="2" y="57"/>
                  </a:cubicBezTo>
                  <a:cubicBezTo>
                    <a:pt x="1" y="55"/>
                    <a:pt x="0" y="53"/>
                    <a:pt x="0" y="51"/>
                  </a:cubicBezTo>
                  <a:cubicBezTo>
                    <a:pt x="0" y="49"/>
                    <a:pt x="1" y="47"/>
                    <a:pt x="2" y="45"/>
                  </a:cubicBezTo>
                  <a:cubicBezTo>
                    <a:pt x="18" y="18"/>
                    <a:pt x="48" y="0"/>
                    <a:pt x="79" y="0"/>
                  </a:cubicBezTo>
                  <a:cubicBezTo>
                    <a:pt x="111" y="0"/>
                    <a:pt x="140" y="18"/>
                    <a:pt x="157" y="45"/>
                  </a:cubicBezTo>
                  <a:cubicBezTo>
                    <a:pt x="158" y="47"/>
                    <a:pt x="158" y="49"/>
                    <a:pt x="158" y="51"/>
                  </a:cubicBezTo>
                  <a:cubicBezTo>
                    <a:pt x="158" y="53"/>
                    <a:pt x="158" y="55"/>
                    <a:pt x="157" y="57"/>
                  </a:cubicBezTo>
                  <a:close/>
                  <a:moveTo>
                    <a:pt x="113" y="20"/>
                  </a:moveTo>
                  <a:cubicBezTo>
                    <a:pt x="117" y="26"/>
                    <a:pt x="119" y="33"/>
                    <a:pt x="119" y="40"/>
                  </a:cubicBezTo>
                  <a:cubicBezTo>
                    <a:pt x="119" y="61"/>
                    <a:pt x="101" y="79"/>
                    <a:pt x="79" y="79"/>
                  </a:cubicBezTo>
                  <a:cubicBezTo>
                    <a:pt x="57" y="79"/>
                    <a:pt x="40" y="61"/>
                    <a:pt x="40" y="40"/>
                  </a:cubicBezTo>
                  <a:cubicBezTo>
                    <a:pt x="40" y="33"/>
                    <a:pt x="41" y="26"/>
                    <a:pt x="45" y="20"/>
                  </a:cubicBezTo>
                  <a:cubicBezTo>
                    <a:pt x="31" y="27"/>
                    <a:pt x="20" y="38"/>
                    <a:pt x="11" y="51"/>
                  </a:cubicBezTo>
                  <a:cubicBezTo>
                    <a:pt x="26" y="74"/>
                    <a:pt x="51" y="91"/>
                    <a:pt x="79" y="91"/>
                  </a:cubicBezTo>
                  <a:cubicBezTo>
                    <a:pt x="108" y="91"/>
                    <a:pt x="132" y="74"/>
                    <a:pt x="147" y="51"/>
                  </a:cubicBezTo>
                  <a:cubicBezTo>
                    <a:pt x="139" y="38"/>
                    <a:pt x="127" y="27"/>
                    <a:pt x="113" y="20"/>
                  </a:cubicBezTo>
                  <a:close/>
                  <a:moveTo>
                    <a:pt x="79" y="13"/>
                  </a:moveTo>
                  <a:cubicBezTo>
                    <a:pt x="64" y="13"/>
                    <a:pt x="52" y="25"/>
                    <a:pt x="52" y="40"/>
                  </a:cubicBezTo>
                  <a:cubicBezTo>
                    <a:pt x="52" y="42"/>
                    <a:pt x="54" y="44"/>
                    <a:pt x="57" y="44"/>
                  </a:cubicBezTo>
                  <a:cubicBezTo>
                    <a:pt x="59" y="44"/>
                    <a:pt x="61" y="42"/>
                    <a:pt x="61" y="40"/>
                  </a:cubicBezTo>
                  <a:cubicBezTo>
                    <a:pt x="61" y="30"/>
                    <a:pt x="69" y="21"/>
                    <a:pt x="79" y="21"/>
                  </a:cubicBezTo>
                  <a:cubicBezTo>
                    <a:pt x="82" y="21"/>
                    <a:pt x="83" y="19"/>
                    <a:pt x="83" y="17"/>
                  </a:cubicBezTo>
                  <a:cubicBezTo>
                    <a:pt x="83" y="15"/>
                    <a:pt x="82" y="13"/>
                    <a:pt x="79" y="1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9" name="Freeform 95"/>
            <p:cNvSpPr>
              <a:spLocks/>
            </p:cNvSpPr>
            <p:nvPr/>
          </p:nvSpPr>
          <p:spPr bwMode="auto">
            <a:xfrm>
              <a:off x="7753351" y="2203451"/>
              <a:ext cx="171451" cy="184151"/>
            </a:xfrm>
            <a:custGeom>
              <a:avLst/>
              <a:gdLst>
                <a:gd name="T0" fmla="*/ 68 w 68"/>
                <a:gd name="T1" fmla="*/ 54 h 74"/>
                <a:gd name="T2" fmla="*/ 54 w 68"/>
                <a:gd name="T3" fmla="*/ 63 h 74"/>
                <a:gd name="T4" fmla="*/ 40 w 68"/>
                <a:gd name="T5" fmla="*/ 54 h 74"/>
                <a:gd name="T6" fmla="*/ 54 w 68"/>
                <a:gd name="T7" fmla="*/ 46 h 74"/>
                <a:gd name="T8" fmla="*/ 62 w 68"/>
                <a:gd name="T9" fmla="*/ 47 h 74"/>
                <a:gd name="T10" fmla="*/ 62 w 68"/>
                <a:gd name="T11" fmla="*/ 24 h 74"/>
                <a:gd name="T12" fmla="*/ 29 w 68"/>
                <a:gd name="T13" fmla="*/ 34 h 74"/>
                <a:gd name="T14" fmla="*/ 29 w 68"/>
                <a:gd name="T15" fmla="*/ 65 h 74"/>
                <a:gd name="T16" fmla="*/ 14 w 68"/>
                <a:gd name="T17" fmla="*/ 74 h 74"/>
                <a:gd name="T18" fmla="*/ 0 w 68"/>
                <a:gd name="T19" fmla="*/ 65 h 74"/>
                <a:gd name="T20" fmla="*/ 14 w 68"/>
                <a:gd name="T21" fmla="*/ 57 h 74"/>
                <a:gd name="T22" fmla="*/ 23 w 68"/>
                <a:gd name="T23" fmla="*/ 59 h 74"/>
                <a:gd name="T24" fmla="*/ 23 w 68"/>
                <a:gd name="T25" fmla="*/ 16 h 74"/>
                <a:gd name="T26" fmla="*/ 26 w 68"/>
                <a:gd name="T27" fmla="*/ 12 h 74"/>
                <a:gd name="T28" fmla="*/ 63 w 68"/>
                <a:gd name="T29" fmla="*/ 1 h 74"/>
                <a:gd name="T30" fmla="*/ 64 w 68"/>
                <a:gd name="T31" fmla="*/ 0 h 74"/>
                <a:gd name="T32" fmla="*/ 68 w 68"/>
                <a:gd name="T33" fmla="*/ 5 h 74"/>
                <a:gd name="T34" fmla="*/ 68 w 68"/>
                <a:gd name="T35"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4">
                  <a:moveTo>
                    <a:pt x="68" y="54"/>
                  </a:moveTo>
                  <a:cubicBezTo>
                    <a:pt x="68" y="60"/>
                    <a:pt x="59" y="63"/>
                    <a:pt x="54" y="63"/>
                  </a:cubicBezTo>
                  <a:cubicBezTo>
                    <a:pt x="49" y="63"/>
                    <a:pt x="40" y="60"/>
                    <a:pt x="40" y="54"/>
                  </a:cubicBezTo>
                  <a:cubicBezTo>
                    <a:pt x="40" y="48"/>
                    <a:pt x="49" y="46"/>
                    <a:pt x="54" y="46"/>
                  </a:cubicBezTo>
                  <a:cubicBezTo>
                    <a:pt x="57" y="46"/>
                    <a:pt x="60" y="46"/>
                    <a:pt x="62" y="47"/>
                  </a:cubicBezTo>
                  <a:cubicBezTo>
                    <a:pt x="62" y="24"/>
                    <a:pt x="62" y="24"/>
                    <a:pt x="62" y="24"/>
                  </a:cubicBezTo>
                  <a:cubicBezTo>
                    <a:pt x="29" y="34"/>
                    <a:pt x="29" y="34"/>
                    <a:pt x="29" y="34"/>
                  </a:cubicBezTo>
                  <a:cubicBezTo>
                    <a:pt x="29" y="65"/>
                    <a:pt x="29" y="65"/>
                    <a:pt x="29" y="65"/>
                  </a:cubicBezTo>
                  <a:cubicBezTo>
                    <a:pt x="29" y="72"/>
                    <a:pt x="19" y="74"/>
                    <a:pt x="14" y="74"/>
                  </a:cubicBezTo>
                  <a:cubicBezTo>
                    <a:pt x="10" y="74"/>
                    <a:pt x="0" y="72"/>
                    <a:pt x="0" y="65"/>
                  </a:cubicBezTo>
                  <a:cubicBezTo>
                    <a:pt x="0" y="59"/>
                    <a:pt x="10" y="57"/>
                    <a:pt x="14" y="57"/>
                  </a:cubicBezTo>
                  <a:cubicBezTo>
                    <a:pt x="17" y="57"/>
                    <a:pt x="20" y="57"/>
                    <a:pt x="23" y="59"/>
                  </a:cubicBezTo>
                  <a:cubicBezTo>
                    <a:pt x="23" y="16"/>
                    <a:pt x="23" y="16"/>
                    <a:pt x="23" y="16"/>
                  </a:cubicBezTo>
                  <a:cubicBezTo>
                    <a:pt x="23" y="14"/>
                    <a:pt x="24" y="13"/>
                    <a:pt x="26" y="12"/>
                  </a:cubicBezTo>
                  <a:cubicBezTo>
                    <a:pt x="63" y="1"/>
                    <a:pt x="63" y="1"/>
                    <a:pt x="63" y="1"/>
                  </a:cubicBezTo>
                  <a:cubicBezTo>
                    <a:pt x="63" y="1"/>
                    <a:pt x="63" y="0"/>
                    <a:pt x="64" y="0"/>
                  </a:cubicBezTo>
                  <a:cubicBezTo>
                    <a:pt x="66" y="0"/>
                    <a:pt x="68" y="2"/>
                    <a:pt x="68" y="5"/>
                  </a:cubicBezTo>
                  <a:lnTo>
                    <a:pt x="68" y="54"/>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70" name="Freeform 99"/>
            <p:cNvSpPr>
              <a:spLocks noEditPoints="1"/>
            </p:cNvSpPr>
            <p:nvPr/>
          </p:nvSpPr>
          <p:spPr bwMode="auto">
            <a:xfrm>
              <a:off x="2929469" y="-4233"/>
              <a:ext cx="292100" cy="192617"/>
            </a:xfrm>
            <a:custGeom>
              <a:avLst/>
              <a:gdLst>
                <a:gd name="T0" fmla="*/ 62 w 116"/>
                <a:gd name="T1" fmla="*/ 57 h 77"/>
                <a:gd name="T2" fmla="*/ 49 w 116"/>
                <a:gd name="T3" fmla="*/ 43 h 77"/>
                <a:gd name="T4" fmla="*/ 53 w 116"/>
                <a:gd name="T5" fmla="*/ 33 h 77"/>
                <a:gd name="T6" fmla="*/ 57 w 116"/>
                <a:gd name="T7" fmla="*/ 26 h 77"/>
                <a:gd name="T8" fmla="*/ 56 w 116"/>
                <a:gd name="T9" fmla="*/ 22 h 77"/>
                <a:gd name="T10" fmla="*/ 57 w 116"/>
                <a:gd name="T11" fmla="*/ 15 h 77"/>
                <a:gd name="T12" fmla="*/ 40 w 116"/>
                <a:gd name="T13" fmla="*/ 0 h 77"/>
                <a:gd name="T14" fmla="*/ 23 w 116"/>
                <a:gd name="T15" fmla="*/ 15 h 77"/>
                <a:gd name="T16" fmla="*/ 24 w 116"/>
                <a:gd name="T17" fmla="*/ 22 h 77"/>
                <a:gd name="T18" fmla="*/ 22 w 116"/>
                <a:gd name="T19" fmla="*/ 26 h 77"/>
                <a:gd name="T20" fmla="*/ 26 w 116"/>
                <a:gd name="T21" fmla="*/ 33 h 77"/>
                <a:gd name="T22" fmla="*/ 31 w 116"/>
                <a:gd name="T23" fmla="*/ 43 h 77"/>
                <a:gd name="T24" fmla="*/ 17 w 116"/>
                <a:gd name="T25" fmla="*/ 57 h 77"/>
                <a:gd name="T26" fmla="*/ 0 w 116"/>
                <a:gd name="T27" fmla="*/ 68 h 77"/>
                <a:gd name="T28" fmla="*/ 0 w 116"/>
                <a:gd name="T29" fmla="*/ 77 h 77"/>
                <a:gd name="T30" fmla="*/ 80 w 116"/>
                <a:gd name="T31" fmla="*/ 77 h 77"/>
                <a:gd name="T32" fmla="*/ 80 w 116"/>
                <a:gd name="T33" fmla="*/ 68 h 77"/>
                <a:gd name="T34" fmla="*/ 62 w 116"/>
                <a:gd name="T35" fmla="*/ 57 h 77"/>
                <a:gd name="T36" fmla="*/ 109 w 116"/>
                <a:gd name="T37" fmla="*/ 21 h 77"/>
                <a:gd name="T38" fmla="*/ 74 w 116"/>
                <a:gd name="T39" fmla="*/ 21 h 77"/>
                <a:gd name="T40" fmla="*/ 67 w 116"/>
                <a:gd name="T41" fmla="*/ 28 h 77"/>
                <a:gd name="T42" fmla="*/ 74 w 116"/>
                <a:gd name="T43" fmla="*/ 34 h 77"/>
                <a:gd name="T44" fmla="*/ 109 w 116"/>
                <a:gd name="T45" fmla="*/ 34 h 77"/>
                <a:gd name="T46" fmla="*/ 116 w 116"/>
                <a:gd name="T47" fmla="*/ 28 h 77"/>
                <a:gd name="T48" fmla="*/ 109 w 116"/>
                <a:gd name="T49" fmla="*/ 21 h 77"/>
                <a:gd name="T50" fmla="*/ 93 w 116"/>
                <a:gd name="T51" fmla="*/ 39 h 77"/>
                <a:gd name="T52" fmla="*/ 74 w 116"/>
                <a:gd name="T53" fmla="*/ 39 h 77"/>
                <a:gd name="T54" fmla="*/ 67 w 116"/>
                <a:gd name="T55" fmla="*/ 45 h 77"/>
                <a:gd name="T56" fmla="*/ 74 w 116"/>
                <a:gd name="T57" fmla="*/ 52 h 77"/>
                <a:gd name="T58" fmla="*/ 93 w 116"/>
                <a:gd name="T59" fmla="*/ 52 h 77"/>
                <a:gd name="T60" fmla="*/ 99 w 116"/>
                <a:gd name="T61" fmla="*/ 45 h 77"/>
                <a:gd name="T62" fmla="*/ 93 w 116"/>
                <a:gd name="T63"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77">
                  <a:moveTo>
                    <a:pt x="62" y="57"/>
                  </a:moveTo>
                  <a:cubicBezTo>
                    <a:pt x="52" y="54"/>
                    <a:pt x="49" y="50"/>
                    <a:pt x="49" y="43"/>
                  </a:cubicBezTo>
                  <a:cubicBezTo>
                    <a:pt x="49" y="39"/>
                    <a:pt x="52" y="41"/>
                    <a:pt x="53" y="33"/>
                  </a:cubicBezTo>
                  <a:cubicBezTo>
                    <a:pt x="54" y="30"/>
                    <a:pt x="57" y="33"/>
                    <a:pt x="57" y="26"/>
                  </a:cubicBezTo>
                  <a:cubicBezTo>
                    <a:pt x="57" y="23"/>
                    <a:pt x="56" y="22"/>
                    <a:pt x="56" y="22"/>
                  </a:cubicBezTo>
                  <a:cubicBezTo>
                    <a:pt x="56" y="22"/>
                    <a:pt x="56" y="18"/>
                    <a:pt x="57" y="15"/>
                  </a:cubicBezTo>
                  <a:cubicBezTo>
                    <a:pt x="57" y="11"/>
                    <a:pt x="54" y="0"/>
                    <a:pt x="40" y="0"/>
                  </a:cubicBezTo>
                  <a:cubicBezTo>
                    <a:pt x="25" y="0"/>
                    <a:pt x="22" y="11"/>
                    <a:pt x="23" y="15"/>
                  </a:cubicBezTo>
                  <a:cubicBezTo>
                    <a:pt x="23" y="18"/>
                    <a:pt x="24" y="22"/>
                    <a:pt x="24" y="22"/>
                  </a:cubicBezTo>
                  <a:cubicBezTo>
                    <a:pt x="24" y="22"/>
                    <a:pt x="22" y="23"/>
                    <a:pt x="22" y="26"/>
                  </a:cubicBezTo>
                  <a:cubicBezTo>
                    <a:pt x="23" y="33"/>
                    <a:pt x="26" y="30"/>
                    <a:pt x="26" y="33"/>
                  </a:cubicBezTo>
                  <a:cubicBezTo>
                    <a:pt x="28" y="41"/>
                    <a:pt x="31" y="39"/>
                    <a:pt x="31" y="43"/>
                  </a:cubicBezTo>
                  <a:cubicBezTo>
                    <a:pt x="31" y="50"/>
                    <a:pt x="28" y="54"/>
                    <a:pt x="17" y="57"/>
                  </a:cubicBezTo>
                  <a:cubicBezTo>
                    <a:pt x="7" y="61"/>
                    <a:pt x="0" y="65"/>
                    <a:pt x="0" y="68"/>
                  </a:cubicBezTo>
                  <a:cubicBezTo>
                    <a:pt x="0" y="71"/>
                    <a:pt x="0" y="77"/>
                    <a:pt x="0" y="77"/>
                  </a:cubicBezTo>
                  <a:cubicBezTo>
                    <a:pt x="80" y="77"/>
                    <a:pt x="80" y="77"/>
                    <a:pt x="80" y="77"/>
                  </a:cubicBezTo>
                  <a:cubicBezTo>
                    <a:pt x="80" y="77"/>
                    <a:pt x="80" y="71"/>
                    <a:pt x="80" y="68"/>
                  </a:cubicBezTo>
                  <a:cubicBezTo>
                    <a:pt x="80" y="65"/>
                    <a:pt x="73" y="61"/>
                    <a:pt x="62" y="57"/>
                  </a:cubicBezTo>
                  <a:close/>
                  <a:moveTo>
                    <a:pt x="109" y="21"/>
                  </a:moveTo>
                  <a:cubicBezTo>
                    <a:pt x="74" y="21"/>
                    <a:pt x="74" y="21"/>
                    <a:pt x="74" y="21"/>
                  </a:cubicBezTo>
                  <a:cubicBezTo>
                    <a:pt x="70" y="21"/>
                    <a:pt x="67" y="24"/>
                    <a:pt x="67" y="28"/>
                  </a:cubicBezTo>
                  <a:cubicBezTo>
                    <a:pt x="67" y="31"/>
                    <a:pt x="70" y="34"/>
                    <a:pt x="74" y="34"/>
                  </a:cubicBezTo>
                  <a:cubicBezTo>
                    <a:pt x="109" y="34"/>
                    <a:pt x="109" y="34"/>
                    <a:pt x="109" y="34"/>
                  </a:cubicBezTo>
                  <a:cubicBezTo>
                    <a:pt x="113" y="34"/>
                    <a:pt x="116" y="31"/>
                    <a:pt x="116" y="28"/>
                  </a:cubicBezTo>
                  <a:cubicBezTo>
                    <a:pt x="116" y="24"/>
                    <a:pt x="113" y="21"/>
                    <a:pt x="109" y="21"/>
                  </a:cubicBezTo>
                  <a:close/>
                  <a:moveTo>
                    <a:pt x="93" y="39"/>
                  </a:moveTo>
                  <a:cubicBezTo>
                    <a:pt x="74" y="39"/>
                    <a:pt x="74" y="39"/>
                    <a:pt x="74" y="39"/>
                  </a:cubicBezTo>
                  <a:cubicBezTo>
                    <a:pt x="70" y="39"/>
                    <a:pt x="67" y="42"/>
                    <a:pt x="67" y="45"/>
                  </a:cubicBezTo>
                  <a:cubicBezTo>
                    <a:pt x="67" y="49"/>
                    <a:pt x="70" y="52"/>
                    <a:pt x="74" y="52"/>
                  </a:cubicBezTo>
                  <a:cubicBezTo>
                    <a:pt x="93" y="52"/>
                    <a:pt x="93" y="52"/>
                    <a:pt x="93" y="52"/>
                  </a:cubicBezTo>
                  <a:cubicBezTo>
                    <a:pt x="96" y="52"/>
                    <a:pt x="99" y="49"/>
                    <a:pt x="99" y="45"/>
                  </a:cubicBezTo>
                  <a:cubicBezTo>
                    <a:pt x="99" y="42"/>
                    <a:pt x="96" y="39"/>
                    <a:pt x="93" y="3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71" name="Freeform 101"/>
            <p:cNvSpPr>
              <a:spLocks noEditPoints="1"/>
            </p:cNvSpPr>
            <p:nvPr/>
          </p:nvSpPr>
          <p:spPr bwMode="auto">
            <a:xfrm>
              <a:off x="8796868" y="791633"/>
              <a:ext cx="205317" cy="330200"/>
            </a:xfrm>
            <a:custGeom>
              <a:avLst/>
              <a:gdLst>
                <a:gd name="T0" fmla="*/ 41 w 82"/>
                <a:gd name="T1" fmla="*/ 65 h 132"/>
                <a:gd name="T2" fmla="*/ 18 w 82"/>
                <a:gd name="T3" fmla="*/ 42 h 132"/>
                <a:gd name="T4" fmla="*/ 41 w 82"/>
                <a:gd name="T5" fmla="*/ 18 h 132"/>
                <a:gd name="T6" fmla="*/ 65 w 82"/>
                <a:gd name="T7" fmla="*/ 42 h 132"/>
                <a:gd name="T8" fmla="*/ 41 w 82"/>
                <a:gd name="T9" fmla="*/ 65 h 132"/>
                <a:gd name="T10" fmla="*/ 41 w 82"/>
                <a:gd name="T11" fmla="*/ 0 h 132"/>
                <a:gd name="T12" fmla="*/ 0 w 82"/>
                <a:gd name="T13" fmla="*/ 41 h 132"/>
                <a:gd name="T14" fmla="*/ 41 w 82"/>
                <a:gd name="T15" fmla="*/ 132 h 132"/>
                <a:gd name="T16" fmla="*/ 82 w 82"/>
                <a:gd name="T17" fmla="*/ 41 h 132"/>
                <a:gd name="T18" fmla="*/ 41 w 8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2">
                  <a:moveTo>
                    <a:pt x="41" y="65"/>
                  </a:moveTo>
                  <a:cubicBezTo>
                    <a:pt x="28" y="65"/>
                    <a:pt x="18" y="55"/>
                    <a:pt x="18" y="42"/>
                  </a:cubicBezTo>
                  <a:cubicBezTo>
                    <a:pt x="18" y="29"/>
                    <a:pt x="28" y="18"/>
                    <a:pt x="41" y="18"/>
                  </a:cubicBezTo>
                  <a:cubicBezTo>
                    <a:pt x="54" y="18"/>
                    <a:pt x="65" y="29"/>
                    <a:pt x="65" y="42"/>
                  </a:cubicBezTo>
                  <a:cubicBezTo>
                    <a:pt x="65" y="55"/>
                    <a:pt x="54" y="65"/>
                    <a:pt x="41" y="65"/>
                  </a:cubicBezTo>
                  <a:close/>
                  <a:moveTo>
                    <a:pt x="41" y="0"/>
                  </a:moveTo>
                  <a:cubicBezTo>
                    <a:pt x="19" y="0"/>
                    <a:pt x="0" y="19"/>
                    <a:pt x="0" y="41"/>
                  </a:cubicBezTo>
                  <a:cubicBezTo>
                    <a:pt x="0" y="81"/>
                    <a:pt x="41" y="132"/>
                    <a:pt x="41" y="132"/>
                  </a:cubicBezTo>
                  <a:cubicBezTo>
                    <a:pt x="41" y="132"/>
                    <a:pt x="82" y="81"/>
                    <a:pt x="82" y="41"/>
                  </a:cubicBezTo>
                  <a:cubicBezTo>
                    <a:pt x="82" y="19"/>
                    <a:pt x="64" y="0"/>
                    <a:pt x="4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72" name="Freeform 102"/>
            <p:cNvSpPr>
              <a:spLocks noEditPoints="1"/>
            </p:cNvSpPr>
            <p:nvPr/>
          </p:nvSpPr>
          <p:spPr bwMode="auto">
            <a:xfrm>
              <a:off x="7215718" y="2559051"/>
              <a:ext cx="169333" cy="143933"/>
            </a:xfrm>
            <a:custGeom>
              <a:avLst/>
              <a:gdLst>
                <a:gd name="T0" fmla="*/ 29 w 68"/>
                <a:gd name="T1" fmla="*/ 20 h 58"/>
                <a:gd name="T2" fmla="*/ 46 w 68"/>
                <a:gd name="T3" fmla="*/ 31 h 58"/>
                <a:gd name="T4" fmla="*/ 50 w 68"/>
                <a:gd name="T5" fmla="*/ 30 h 58"/>
                <a:gd name="T6" fmla="*/ 67 w 68"/>
                <a:gd name="T7" fmla="*/ 6 h 58"/>
                <a:gd name="T8" fmla="*/ 66 w 68"/>
                <a:gd name="T9" fmla="*/ 1 h 58"/>
                <a:gd name="T10" fmla="*/ 62 w 68"/>
                <a:gd name="T11" fmla="*/ 2 h 58"/>
                <a:gd name="T12" fmla="*/ 47 w 68"/>
                <a:gd name="T13" fmla="*/ 24 h 58"/>
                <a:gd name="T14" fmla="*/ 30 w 68"/>
                <a:gd name="T15" fmla="*/ 13 h 58"/>
                <a:gd name="T16" fmla="*/ 28 w 68"/>
                <a:gd name="T17" fmla="*/ 13 h 58"/>
                <a:gd name="T18" fmla="*/ 26 w 68"/>
                <a:gd name="T19" fmla="*/ 14 h 58"/>
                <a:gd name="T20" fmla="*/ 1 w 68"/>
                <a:gd name="T21" fmla="*/ 54 h 58"/>
                <a:gd name="T22" fmla="*/ 2 w 68"/>
                <a:gd name="T23" fmla="*/ 58 h 58"/>
                <a:gd name="T24" fmla="*/ 3 w 68"/>
                <a:gd name="T25" fmla="*/ 58 h 58"/>
                <a:gd name="T26" fmla="*/ 6 w 68"/>
                <a:gd name="T27" fmla="*/ 57 h 58"/>
                <a:gd name="T28" fmla="*/ 29 w 68"/>
                <a:gd name="T29" fmla="*/ 20 h 58"/>
                <a:gd name="T30" fmla="*/ 62 w 68"/>
                <a:gd name="T31" fmla="*/ 35 h 58"/>
                <a:gd name="T32" fmla="*/ 47 w 68"/>
                <a:gd name="T33" fmla="*/ 48 h 58"/>
                <a:gd name="T34" fmla="*/ 30 w 68"/>
                <a:gd name="T35" fmla="*/ 35 h 58"/>
                <a:gd name="T36" fmla="*/ 29 w 68"/>
                <a:gd name="T37" fmla="*/ 34 h 58"/>
                <a:gd name="T38" fmla="*/ 26 w 68"/>
                <a:gd name="T39" fmla="*/ 34 h 58"/>
                <a:gd name="T40" fmla="*/ 23 w 68"/>
                <a:gd name="T41" fmla="*/ 39 h 58"/>
                <a:gd name="T42" fmla="*/ 26 w 68"/>
                <a:gd name="T43" fmla="*/ 40 h 58"/>
                <a:gd name="T44" fmla="*/ 46 w 68"/>
                <a:gd name="T45" fmla="*/ 55 h 58"/>
                <a:gd name="T46" fmla="*/ 47 w 68"/>
                <a:gd name="T47" fmla="*/ 55 h 58"/>
                <a:gd name="T48" fmla="*/ 49 w 68"/>
                <a:gd name="T49" fmla="*/ 55 h 58"/>
                <a:gd name="T50" fmla="*/ 66 w 68"/>
                <a:gd name="T51" fmla="*/ 39 h 58"/>
                <a:gd name="T52" fmla="*/ 66 w 68"/>
                <a:gd name="T53" fmla="*/ 35 h 58"/>
                <a:gd name="T54" fmla="*/ 62 w 68"/>
                <a:gd name="T55" fmla="*/ 35 h 58"/>
                <a:gd name="T56" fmla="*/ 3 w 68"/>
                <a:gd name="T57" fmla="*/ 34 h 58"/>
                <a:gd name="T58" fmla="*/ 7 w 68"/>
                <a:gd name="T59" fmla="*/ 35 h 58"/>
                <a:gd name="T60" fmla="*/ 11 w 68"/>
                <a:gd name="T61" fmla="*/ 30 h 58"/>
                <a:gd name="T62" fmla="*/ 4 w 68"/>
                <a:gd name="T63" fmla="*/ 28 h 58"/>
                <a:gd name="T64" fmla="*/ 0 w 68"/>
                <a:gd name="T65" fmla="*/ 30 h 58"/>
                <a:gd name="T66" fmla="*/ 3 w 68"/>
                <a:gd name="T67"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58">
                  <a:moveTo>
                    <a:pt x="29" y="20"/>
                  </a:moveTo>
                  <a:cubicBezTo>
                    <a:pt x="46" y="31"/>
                    <a:pt x="46" y="31"/>
                    <a:pt x="46" y="31"/>
                  </a:cubicBezTo>
                  <a:cubicBezTo>
                    <a:pt x="47" y="32"/>
                    <a:pt x="49" y="31"/>
                    <a:pt x="50" y="30"/>
                  </a:cubicBezTo>
                  <a:cubicBezTo>
                    <a:pt x="67" y="6"/>
                    <a:pt x="67" y="6"/>
                    <a:pt x="67" y="6"/>
                  </a:cubicBezTo>
                  <a:cubicBezTo>
                    <a:pt x="68" y="4"/>
                    <a:pt x="67" y="2"/>
                    <a:pt x="66" y="1"/>
                  </a:cubicBezTo>
                  <a:cubicBezTo>
                    <a:pt x="65" y="0"/>
                    <a:pt x="63" y="1"/>
                    <a:pt x="62" y="2"/>
                  </a:cubicBezTo>
                  <a:cubicBezTo>
                    <a:pt x="47" y="24"/>
                    <a:pt x="47" y="24"/>
                    <a:pt x="47" y="24"/>
                  </a:cubicBezTo>
                  <a:cubicBezTo>
                    <a:pt x="30" y="13"/>
                    <a:pt x="30" y="13"/>
                    <a:pt x="30" y="13"/>
                  </a:cubicBezTo>
                  <a:cubicBezTo>
                    <a:pt x="29" y="13"/>
                    <a:pt x="29" y="13"/>
                    <a:pt x="28" y="13"/>
                  </a:cubicBezTo>
                  <a:cubicBezTo>
                    <a:pt x="27" y="13"/>
                    <a:pt x="26" y="14"/>
                    <a:pt x="26" y="14"/>
                  </a:cubicBezTo>
                  <a:cubicBezTo>
                    <a:pt x="1" y="54"/>
                    <a:pt x="1" y="54"/>
                    <a:pt x="1" y="54"/>
                  </a:cubicBezTo>
                  <a:cubicBezTo>
                    <a:pt x="0" y="55"/>
                    <a:pt x="0" y="57"/>
                    <a:pt x="2" y="58"/>
                  </a:cubicBezTo>
                  <a:cubicBezTo>
                    <a:pt x="2" y="58"/>
                    <a:pt x="3" y="58"/>
                    <a:pt x="3" y="58"/>
                  </a:cubicBezTo>
                  <a:cubicBezTo>
                    <a:pt x="4" y="58"/>
                    <a:pt x="5" y="58"/>
                    <a:pt x="6" y="57"/>
                  </a:cubicBezTo>
                  <a:lnTo>
                    <a:pt x="29" y="20"/>
                  </a:lnTo>
                  <a:close/>
                  <a:moveTo>
                    <a:pt x="62" y="35"/>
                  </a:moveTo>
                  <a:cubicBezTo>
                    <a:pt x="47" y="48"/>
                    <a:pt x="47" y="48"/>
                    <a:pt x="47" y="48"/>
                  </a:cubicBezTo>
                  <a:cubicBezTo>
                    <a:pt x="30" y="35"/>
                    <a:pt x="30" y="35"/>
                    <a:pt x="30" y="35"/>
                  </a:cubicBezTo>
                  <a:cubicBezTo>
                    <a:pt x="29" y="35"/>
                    <a:pt x="29" y="34"/>
                    <a:pt x="29" y="34"/>
                  </a:cubicBezTo>
                  <a:cubicBezTo>
                    <a:pt x="26" y="34"/>
                    <a:pt x="26" y="34"/>
                    <a:pt x="26" y="34"/>
                  </a:cubicBezTo>
                  <a:cubicBezTo>
                    <a:pt x="23" y="39"/>
                    <a:pt x="23" y="39"/>
                    <a:pt x="23" y="39"/>
                  </a:cubicBezTo>
                  <a:cubicBezTo>
                    <a:pt x="26" y="40"/>
                    <a:pt x="26" y="40"/>
                    <a:pt x="26" y="40"/>
                  </a:cubicBezTo>
                  <a:cubicBezTo>
                    <a:pt x="46" y="55"/>
                    <a:pt x="46" y="55"/>
                    <a:pt x="46" y="55"/>
                  </a:cubicBezTo>
                  <a:cubicBezTo>
                    <a:pt x="46" y="55"/>
                    <a:pt x="47" y="55"/>
                    <a:pt x="47" y="55"/>
                  </a:cubicBezTo>
                  <a:cubicBezTo>
                    <a:pt x="48" y="55"/>
                    <a:pt x="49" y="55"/>
                    <a:pt x="49" y="55"/>
                  </a:cubicBezTo>
                  <a:cubicBezTo>
                    <a:pt x="66" y="39"/>
                    <a:pt x="66" y="39"/>
                    <a:pt x="66" y="39"/>
                  </a:cubicBezTo>
                  <a:cubicBezTo>
                    <a:pt x="68" y="38"/>
                    <a:pt x="68" y="36"/>
                    <a:pt x="66" y="35"/>
                  </a:cubicBezTo>
                  <a:cubicBezTo>
                    <a:pt x="65" y="34"/>
                    <a:pt x="63" y="34"/>
                    <a:pt x="62" y="35"/>
                  </a:cubicBezTo>
                  <a:close/>
                  <a:moveTo>
                    <a:pt x="3" y="34"/>
                  </a:moveTo>
                  <a:cubicBezTo>
                    <a:pt x="7" y="35"/>
                    <a:pt x="7" y="35"/>
                    <a:pt x="7" y="35"/>
                  </a:cubicBezTo>
                  <a:cubicBezTo>
                    <a:pt x="11" y="30"/>
                    <a:pt x="11" y="30"/>
                    <a:pt x="11" y="30"/>
                  </a:cubicBezTo>
                  <a:cubicBezTo>
                    <a:pt x="4" y="28"/>
                    <a:pt x="4" y="28"/>
                    <a:pt x="4" y="28"/>
                  </a:cubicBezTo>
                  <a:cubicBezTo>
                    <a:pt x="3" y="28"/>
                    <a:pt x="1" y="29"/>
                    <a:pt x="0" y="30"/>
                  </a:cubicBezTo>
                  <a:cubicBezTo>
                    <a:pt x="0" y="32"/>
                    <a:pt x="1" y="34"/>
                    <a:pt x="3" y="3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73" name="Freeform 109"/>
            <p:cNvSpPr>
              <a:spLocks noEditPoints="1"/>
            </p:cNvSpPr>
            <p:nvPr/>
          </p:nvSpPr>
          <p:spPr bwMode="auto">
            <a:xfrm>
              <a:off x="4804835" y="2393951"/>
              <a:ext cx="184151" cy="143933"/>
            </a:xfrm>
            <a:custGeom>
              <a:avLst/>
              <a:gdLst>
                <a:gd name="T0" fmla="*/ 73 w 74"/>
                <a:gd name="T1" fmla="*/ 23 h 58"/>
                <a:gd name="T2" fmla="*/ 51 w 74"/>
                <a:gd name="T3" fmla="*/ 50 h 58"/>
                <a:gd name="T4" fmla="*/ 33 w 74"/>
                <a:gd name="T5" fmla="*/ 55 h 58"/>
                <a:gd name="T6" fmla="*/ 21 w 74"/>
                <a:gd name="T7" fmla="*/ 53 h 58"/>
                <a:gd name="T8" fmla="*/ 13 w 74"/>
                <a:gd name="T9" fmla="*/ 49 h 58"/>
                <a:gd name="T10" fmla="*/ 5 w 74"/>
                <a:gd name="T11" fmla="*/ 58 h 58"/>
                <a:gd name="T12" fmla="*/ 1 w 74"/>
                <a:gd name="T13" fmla="*/ 55 h 58"/>
                <a:gd name="T14" fmla="*/ 0 w 74"/>
                <a:gd name="T15" fmla="*/ 53 h 58"/>
                <a:gd name="T16" fmla="*/ 8 w 74"/>
                <a:gd name="T17" fmla="*/ 43 h 58"/>
                <a:gd name="T18" fmla="*/ 7 w 74"/>
                <a:gd name="T19" fmla="*/ 39 h 58"/>
                <a:gd name="T20" fmla="*/ 7 w 74"/>
                <a:gd name="T21" fmla="*/ 35 h 58"/>
                <a:gd name="T22" fmla="*/ 29 w 74"/>
                <a:gd name="T23" fmla="*/ 9 h 58"/>
                <a:gd name="T24" fmla="*/ 61 w 74"/>
                <a:gd name="T25" fmla="*/ 4 h 58"/>
                <a:gd name="T26" fmla="*/ 68 w 74"/>
                <a:gd name="T27" fmla="*/ 0 h 58"/>
                <a:gd name="T28" fmla="*/ 74 w 74"/>
                <a:gd name="T29" fmla="*/ 15 h 58"/>
                <a:gd name="T30" fmla="*/ 73 w 74"/>
                <a:gd name="T31" fmla="*/ 23 h 58"/>
                <a:gd name="T32" fmla="*/ 50 w 74"/>
                <a:gd name="T33" fmla="*/ 21 h 58"/>
                <a:gd name="T34" fmla="*/ 17 w 74"/>
                <a:gd name="T35" fmla="*/ 37 h 58"/>
                <a:gd name="T36" fmla="*/ 16 w 74"/>
                <a:gd name="T37" fmla="*/ 39 h 58"/>
                <a:gd name="T38" fmla="*/ 19 w 74"/>
                <a:gd name="T39" fmla="*/ 42 h 58"/>
                <a:gd name="T40" fmla="*/ 20 w 74"/>
                <a:gd name="T41" fmla="*/ 41 h 58"/>
                <a:gd name="T42" fmla="*/ 26 w 74"/>
                <a:gd name="T43" fmla="*/ 36 h 58"/>
                <a:gd name="T44" fmla="*/ 50 w 74"/>
                <a:gd name="T45" fmla="*/ 26 h 58"/>
                <a:gd name="T46" fmla="*/ 53 w 74"/>
                <a:gd name="T47" fmla="*/ 24 h 58"/>
                <a:gd name="T48" fmla="*/ 50 w 74"/>
                <a:gd name="T49" fmla="*/ 2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58">
                  <a:moveTo>
                    <a:pt x="73" y="23"/>
                  </a:moveTo>
                  <a:cubicBezTo>
                    <a:pt x="70" y="36"/>
                    <a:pt x="62" y="44"/>
                    <a:pt x="51" y="50"/>
                  </a:cubicBezTo>
                  <a:cubicBezTo>
                    <a:pt x="45" y="53"/>
                    <a:pt x="39" y="55"/>
                    <a:pt x="33" y="55"/>
                  </a:cubicBezTo>
                  <a:cubicBezTo>
                    <a:pt x="29" y="55"/>
                    <a:pt x="25" y="54"/>
                    <a:pt x="21" y="53"/>
                  </a:cubicBezTo>
                  <a:cubicBezTo>
                    <a:pt x="19" y="52"/>
                    <a:pt x="15" y="49"/>
                    <a:pt x="13" y="49"/>
                  </a:cubicBezTo>
                  <a:cubicBezTo>
                    <a:pt x="11" y="49"/>
                    <a:pt x="9" y="58"/>
                    <a:pt x="5" y="58"/>
                  </a:cubicBezTo>
                  <a:cubicBezTo>
                    <a:pt x="3" y="58"/>
                    <a:pt x="2" y="56"/>
                    <a:pt x="1" y="55"/>
                  </a:cubicBezTo>
                  <a:cubicBezTo>
                    <a:pt x="0" y="54"/>
                    <a:pt x="0" y="54"/>
                    <a:pt x="0" y="53"/>
                  </a:cubicBezTo>
                  <a:cubicBezTo>
                    <a:pt x="0" y="49"/>
                    <a:pt x="8" y="45"/>
                    <a:pt x="8" y="43"/>
                  </a:cubicBezTo>
                  <a:cubicBezTo>
                    <a:pt x="8" y="42"/>
                    <a:pt x="7" y="40"/>
                    <a:pt x="7" y="39"/>
                  </a:cubicBezTo>
                  <a:cubicBezTo>
                    <a:pt x="7" y="38"/>
                    <a:pt x="7" y="37"/>
                    <a:pt x="7" y="35"/>
                  </a:cubicBezTo>
                  <a:cubicBezTo>
                    <a:pt x="7" y="22"/>
                    <a:pt x="17" y="13"/>
                    <a:pt x="29" y="9"/>
                  </a:cubicBezTo>
                  <a:cubicBezTo>
                    <a:pt x="37" y="6"/>
                    <a:pt x="55" y="9"/>
                    <a:pt x="61" y="4"/>
                  </a:cubicBezTo>
                  <a:cubicBezTo>
                    <a:pt x="63" y="2"/>
                    <a:pt x="64" y="0"/>
                    <a:pt x="68" y="0"/>
                  </a:cubicBezTo>
                  <a:cubicBezTo>
                    <a:pt x="72" y="0"/>
                    <a:pt x="74" y="12"/>
                    <a:pt x="74" y="15"/>
                  </a:cubicBezTo>
                  <a:cubicBezTo>
                    <a:pt x="74" y="18"/>
                    <a:pt x="74" y="21"/>
                    <a:pt x="73" y="23"/>
                  </a:cubicBezTo>
                  <a:close/>
                  <a:moveTo>
                    <a:pt x="50" y="21"/>
                  </a:moveTo>
                  <a:cubicBezTo>
                    <a:pt x="36" y="21"/>
                    <a:pt x="26" y="27"/>
                    <a:pt x="17" y="37"/>
                  </a:cubicBezTo>
                  <a:cubicBezTo>
                    <a:pt x="16" y="38"/>
                    <a:pt x="16" y="39"/>
                    <a:pt x="16" y="39"/>
                  </a:cubicBezTo>
                  <a:cubicBezTo>
                    <a:pt x="16" y="41"/>
                    <a:pt x="17" y="42"/>
                    <a:pt x="19" y="42"/>
                  </a:cubicBezTo>
                  <a:cubicBezTo>
                    <a:pt x="19" y="42"/>
                    <a:pt x="20" y="42"/>
                    <a:pt x="20" y="41"/>
                  </a:cubicBezTo>
                  <a:cubicBezTo>
                    <a:pt x="22" y="39"/>
                    <a:pt x="24" y="37"/>
                    <a:pt x="26" y="36"/>
                  </a:cubicBezTo>
                  <a:cubicBezTo>
                    <a:pt x="34" y="29"/>
                    <a:pt x="40" y="26"/>
                    <a:pt x="50" y="26"/>
                  </a:cubicBezTo>
                  <a:cubicBezTo>
                    <a:pt x="52" y="26"/>
                    <a:pt x="53" y="25"/>
                    <a:pt x="53" y="24"/>
                  </a:cubicBezTo>
                  <a:cubicBezTo>
                    <a:pt x="53" y="22"/>
                    <a:pt x="52" y="21"/>
                    <a:pt x="50" y="2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74" name="Freeform 110"/>
            <p:cNvSpPr>
              <a:spLocks noEditPoints="1"/>
            </p:cNvSpPr>
            <p:nvPr/>
          </p:nvSpPr>
          <p:spPr bwMode="auto">
            <a:xfrm>
              <a:off x="4080935" y="-4233"/>
              <a:ext cx="404284" cy="406400"/>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75" name="Freeform 111"/>
            <p:cNvSpPr>
              <a:spLocks/>
            </p:cNvSpPr>
            <p:nvPr/>
          </p:nvSpPr>
          <p:spPr bwMode="auto">
            <a:xfrm>
              <a:off x="9287936" y="309033"/>
              <a:ext cx="294217" cy="279400"/>
            </a:xfrm>
            <a:custGeom>
              <a:avLst/>
              <a:gdLst>
                <a:gd name="T0" fmla="*/ 106 w 118"/>
                <a:gd name="T1" fmla="*/ 91 h 112"/>
                <a:gd name="T2" fmla="*/ 88 w 118"/>
                <a:gd name="T3" fmla="*/ 84 h 112"/>
                <a:gd name="T4" fmla="*/ 80 w 118"/>
                <a:gd name="T5" fmla="*/ 92 h 112"/>
                <a:gd name="T6" fmla="*/ 82 w 118"/>
                <a:gd name="T7" fmla="*/ 109 h 112"/>
                <a:gd name="T8" fmla="*/ 82 w 118"/>
                <a:gd name="T9" fmla="*/ 109 h 112"/>
                <a:gd name="T10" fmla="*/ 80 w 118"/>
                <a:gd name="T11" fmla="*/ 109 h 112"/>
                <a:gd name="T12" fmla="*/ 58 w 118"/>
                <a:gd name="T13" fmla="*/ 111 h 112"/>
                <a:gd name="T14" fmla="*/ 47 w 118"/>
                <a:gd name="T15" fmla="*/ 104 h 112"/>
                <a:gd name="T16" fmla="*/ 55 w 118"/>
                <a:gd name="T17" fmla="*/ 85 h 112"/>
                <a:gd name="T18" fmla="*/ 42 w 118"/>
                <a:gd name="T19" fmla="*/ 73 h 112"/>
                <a:gd name="T20" fmla="*/ 27 w 118"/>
                <a:gd name="T21" fmla="*/ 85 h 112"/>
                <a:gd name="T22" fmla="*/ 34 w 118"/>
                <a:gd name="T23" fmla="*/ 103 h 112"/>
                <a:gd name="T24" fmla="*/ 31 w 118"/>
                <a:gd name="T25" fmla="*/ 109 h 112"/>
                <a:gd name="T26" fmla="*/ 23 w 118"/>
                <a:gd name="T27" fmla="*/ 112 h 112"/>
                <a:gd name="T28" fmla="*/ 5 w 118"/>
                <a:gd name="T29" fmla="*/ 110 h 112"/>
                <a:gd name="T30" fmla="*/ 1 w 118"/>
                <a:gd name="T31" fmla="*/ 109 h 112"/>
                <a:gd name="T32" fmla="*/ 0 w 118"/>
                <a:gd name="T33" fmla="*/ 109 h 112"/>
                <a:gd name="T34" fmla="*/ 0 w 118"/>
                <a:gd name="T35" fmla="*/ 109 h 112"/>
                <a:gd name="T36" fmla="*/ 0 w 118"/>
                <a:gd name="T37" fmla="*/ 36 h 112"/>
                <a:gd name="T38" fmla="*/ 5 w 118"/>
                <a:gd name="T39" fmla="*/ 37 h 112"/>
                <a:gd name="T40" fmla="*/ 23 w 118"/>
                <a:gd name="T41" fmla="*/ 39 h 112"/>
                <a:gd name="T42" fmla="*/ 31 w 118"/>
                <a:gd name="T43" fmla="*/ 36 h 112"/>
                <a:gd name="T44" fmla="*/ 34 w 118"/>
                <a:gd name="T45" fmla="*/ 30 h 112"/>
                <a:gd name="T46" fmla="*/ 27 w 118"/>
                <a:gd name="T47" fmla="*/ 12 h 112"/>
                <a:gd name="T48" fmla="*/ 42 w 118"/>
                <a:gd name="T49" fmla="*/ 0 h 112"/>
                <a:gd name="T50" fmla="*/ 55 w 118"/>
                <a:gd name="T51" fmla="*/ 12 h 112"/>
                <a:gd name="T52" fmla="*/ 47 w 118"/>
                <a:gd name="T53" fmla="*/ 31 h 112"/>
                <a:gd name="T54" fmla="*/ 58 w 118"/>
                <a:gd name="T55" fmla="*/ 39 h 112"/>
                <a:gd name="T56" fmla="*/ 82 w 118"/>
                <a:gd name="T57" fmla="*/ 36 h 112"/>
                <a:gd name="T58" fmla="*/ 82 w 118"/>
                <a:gd name="T59" fmla="*/ 36 h 112"/>
                <a:gd name="T60" fmla="*/ 81 w 118"/>
                <a:gd name="T61" fmla="*/ 42 h 112"/>
                <a:gd name="T62" fmla="*/ 79 w 118"/>
                <a:gd name="T63" fmla="*/ 59 h 112"/>
                <a:gd name="T64" fmla="*/ 82 w 118"/>
                <a:gd name="T65" fmla="*/ 67 h 112"/>
                <a:gd name="T66" fmla="*/ 88 w 118"/>
                <a:gd name="T67" fmla="*/ 71 h 112"/>
                <a:gd name="T68" fmla="*/ 106 w 118"/>
                <a:gd name="T69" fmla="*/ 64 h 112"/>
                <a:gd name="T70" fmla="*/ 118 w 118"/>
                <a:gd name="T71" fmla="*/ 78 h 112"/>
                <a:gd name="T72" fmla="*/ 106 w 118"/>
                <a:gd name="T73"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2">
                  <a:moveTo>
                    <a:pt x="106" y="91"/>
                  </a:moveTo>
                  <a:cubicBezTo>
                    <a:pt x="98" y="91"/>
                    <a:pt x="95" y="84"/>
                    <a:pt x="88" y="84"/>
                  </a:cubicBezTo>
                  <a:cubicBezTo>
                    <a:pt x="82" y="84"/>
                    <a:pt x="80" y="87"/>
                    <a:pt x="80" y="92"/>
                  </a:cubicBezTo>
                  <a:cubicBezTo>
                    <a:pt x="80" y="98"/>
                    <a:pt x="82" y="103"/>
                    <a:pt x="82" y="109"/>
                  </a:cubicBezTo>
                  <a:cubicBezTo>
                    <a:pt x="82" y="109"/>
                    <a:pt x="82" y="109"/>
                    <a:pt x="82" y="109"/>
                  </a:cubicBezTo>
                  <a:cubicBezTo>
                    <a:pt x="81" y="109"/>
                    <a:pt x="80" y="109"/>
                    <a:pt x="80" y="109"/>
                  </a:cubicBezTo>
                  <a:cubicBezTo>
                    <a:pt x="72" y="110"/>
                    <a:pt x="65" y="111"/>
                    <a:pt x="58" y="111"/>
                  </a:cubicBezTo>
                  <a:cubicBezTo>
                    <a:pt x="52" y="111"/>
                    <a:pt x="47" y="109"/>
                    <a:pt x="47" y="104"/>
                  </a:cubicBezTo>
                  <a:cubicBezTo>
                    <a:pt x="47" y="96"/>
                    <a:pt x="55" y="93"/>
                    <a:pt x="55" y="85"/>
                  </a:cubicBezTo>
                  <a:cubicBezTo>
                    <a:pt x="55" y="77"/>
                    <a:pt x="49" y="73"/>
                    <a:pt x="42" y="73"/>
                  </a:cubicBezTo>
                  <a:cubicBezTo>
                    <a:pt x="34" y="73"/>
                    <a:pt x="27" y="77"/>
                    <a:pt x="27" y="85"/>
                  </a:cubicBezTo>
                  <a:cubicBezTo>
                    <a:pt x="27" y="94"/>
                    <a:pt x="34" y="98"/>
                    <a:pt x="34" y="103"/>
                  </a:cubicBezTo>
                  <a:cubicBezTo>
                    <a:pt x="34" y="105"/>
                    <a:pt x="33" y="108"/>
                    <a:pt x="31" y="109"/>
                  </a:cubicBezTo>
                  <a:cubicBezTo>
                    <a:pt x="29" y="111"/>
                    <a:pt x="26" y="112"/>
                    <a:pt x="23" y="112"/>
                  </a:cubicBezTo>
                  <a:cubicBezTo>
                    <a:pt x="17" y="112"/>
                    <a:pt x="11" y="111"/>
                    <a:pt x="5" y="110"/>
                  </a:cubicBezTo>
                  <a:cubicBezTo>
                    <a:pt x="4" y="110"/>
                    <a:pt x="3" y="110"/>
                    <a:pt x="1" y="109"/>
                  </a:cubicBezTo>
                  <a:cubicBezTo>
                    <a:pt x="0" y="109"/>
                    <a:pt x="0" y="109"/>
                    <a:pt x="0" y="109"/>
                  </a:cubicBezTo>
                  <a:cubicBezTo>
                    <a:pt x="0" y="109"/>
                    <a:pt x="0" y="109"/>
                    <a:pt x="0" y="109"/>
                  </a:cubicBezTo>
                  <a:cubicBezTo>
                    <a:pt x="0" y="36"/>
                    <a:pt x="0" y="36"/>
                    <a:pt x="0" y="36"/>
                  </a:cubicBezTo>
                  <a:cubicBezTo>
                    <a:pt x="0" y="37"/>
                    <a:pt x="4" y="37"/>
                    <a:pt x="5" y="37"/>
                  </a:cubicBezTo>
                  <a:cubicBezTo>
                    <a:pt x="11" y="38"/>
                    <a:pt x="17" y="39"/>
                    <a:pt x="23" y="39"/>
                  </a:cubicBezTo>
                  <a:cubicBezTo>
                    <a:pt x="26" y="39"/>
                    <a:pt x="29" y="39"/>
                    <a:pt x="31" y="36"/>
                  </a:cubicBezTo>
                  <a:cubicBezTo>
                    <a:pt x="33" y="35"/>
                    <a:pt x="34" y="33"/>
                    <a:pt x="34" y="30"/>
                  </a:cubicBezTo>
                  <a:cubicBezTo>
                    <a:pt x="34" y="25"/>
                    <a:pt x="27" y="21"/>
                    <a:pt x="27" y="12"/>
                  </a:cubicBezTo>
                  <a:cubicBezTo>
                    <a:pt x="27" y="4"/>
                    <a:pt x="34" y="0"/>
                    <a:pt x="42" y="0"/>
                  </a:cubicBezTo>
                  <a:cubicBezTo>
                    <a:pt x="49" y="0"/>
                    <a:pt x="55" y="4"/>
                    <a:pt x="55" y="12"/>
                  </a:cubicBezTo>
                  <a:cubicBezTo>
                    <a:pt x="55" y="21"/>
                    <a:pt x="47" y="23"/>
                    <a:pt x="47" y="31"/>
                  </a:cubicBezTo>
                  <a:cubicBezTo>
                    <a:pt x="47" y="37"/>
                    <a:pt x="52" y="39"/>
                    <a:pt x="58" y="39"/>
                  </a:cubicBezTo>
                  <a:cubicBezTo>
                    <a:pt x="66" y="39"/>
                    <a:pt x="74" y="37"/>
                    <a:pt x="82" y="36"/>
                  </a:cubicBezTo>
                  <a:cubicBezTo>
                    <a:pt x="82" y="36"/>
                    <a:pt x="82" y="36"/>
                    <a:pt x="82" y="36"/>
                  </a:cubicBezTo>
                  <a:cubicBezTo>
                    <a:pt x="82" y="37"/>
                    <a:pt x="81" y="41"/>
                    <a:pt x="81" y="42"/>
                  </a:cubicBezTo>
                  <a:cubicBezTo>
                    <a:pt x="80" y="47"/>
                    <a:pt x="79" y="53"/>
                    <a:pt x="79" y="59"/>
                  </a:cubicBezTo>
                  <a:cubicBezTo>
                    <a:pt x="79" y="62"/>
                    <a:pt x="80" y="65"/>
                    <a:pt x="82" y="67"/>
                  </a:cubicBezTo>
                  <a:cubicBezTo>
                    <a:pt x="83" y="69"/>
                    <a:pt x="86" y="71"/>
                    <a:pt x="88" y="71"/>
                  </a:cubicBezTo>
                  <a:cubicBezTo>
                    <a:pt x="93" y="71"/>
                    <a:pt x="97" y="64"/>
                    <a:pt x="106" y="64"/>
                  </a:cubicBezTo>
                  <a:cubicBezTo>
                    <a:pt x="114" y="64"/>
                    <a:pt x="118" y="71"/>
                    <a:pt x="118" y="78"/>
                  </a:cubicBezTo>
                  <a:cubicBezTo>
                    <a:pt x="118" y="85"/>
                    <a:pt x="114" y="91"/>
                    <a:pt x="106" y="9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76" name="Freeform 112"/>
            <p:cNvSpPr>
              <a:spLocks noEditPoints="1"/>
            </p:cNvSpPr>
            <p:nvPr/>
          </p:nvSpPr>
          <p:spPr bwMode="auto">
            <a:xfrm>
              <a:off x="6923617" y="-12699"/>
              <a:ext cx="374651" cy="241300"/>
            </a:xfrm>
            <a:custGeom>
              <a:avLst/>
              <a:gdLst>
                <a:gd name="T0" fmla="*/ 24 w 149"/>
                <a:gd name="T1" fmla="*/ 63 h 96"/>
                <a:gd name="T2" fmla="*/ 16 w 149"/>
                <a:gd name="T3" fmla="*/ 63 h 96"/>
                <a:gd name="T4" fmla="*/ 16 w 149"/>
                <a:gd name="T5" fmla="*/ 59 h 96"/>
                <a:gd name="T6" fmla="*/ 11 w 149"/>
                <a:gd name="T7" fmla="*/ 59 h 96"/>
                <a:gd name="T8" fmla="*/ 9 w 149"/>
                <a:gd name="T9" fmla="*/ 53 h 96"/>
                <a:gd name="T10" fmla="*/ 10 w 149"/>
                <a:gd name="T11" fmla="*/ 50 h 96"/>
                <a:gd name="T12" fmla="*/ 0 w 149"/>
                <a:gd name="T13" fmla="*/ 48 h 96"/>
                <a:gd name="T14" fmla="*/ 10 w 149"/>
                <a:gd name="T15" fmla="*/ 46 h 96"/>
                <a:gd name="T16" fmla="*/ 9 w 149"/>
                <a:gd name="T17" fmla="*/ 42 h 96"/>
                <a:gd name="T18" fmla="*/ 11 w 149"/>
                <a:gd name="T19" fmla="*/ 37 h 96"/>
                <a:gd name="T20" fmla="*/ 16 w 149"/>
                <a:gd name="T21" fmla="*/ 37 h 96"/>
                <a:gd name="T22" fmla="*/ 16 w 149"/>
                <a:gd name="T23" fmla="*/ 32 h 96"/>
                <a:gd name="T24" fmla="*/ 24 w 149"/>
                <a:gd name="T25" fmla="*/ 32 h 96"/>
                <a:gd name="T26" fmla="*/ 43 w 149"/>
                <a:gd name="T27" fmla="*/ 37 h 96"/>
                <a:gd name="T28" fmla="*/ 118 w 149"/>
                <a:gd name="T29" fmla="*/ 37 h 96"/>
                <a:gd name="T30" fmla="*/ 131 w 149"/>
                <a:gd name="T31" fmla="*/ 39 h 96"/>
                <a:gd name="T32" fmla="*/ 149 w 149"/>
                <a:gd name="T33" fmla="*/ 48 h 96"/>
                <a:gd name="T34" fmla="*/ 131 w 149"/>
                <a:gd name="T35" fmla="*/ 56 h 96"/>
                <a:gd name="T36" fmla="*/ 118 w 149"/>
                <a:gd name="T37" fmla="*/ 59 h 96"/>
                <a:gd name="T38" fmla="*/ 43 w 149"/>
                <a:gd name="T39" fmla="*/ 59 h 96"/>
                <a:gd name="T40" fmla="*/ 24 w 149"/>
                <a:gd name="T41" fmla="*/ 63 h 96"/>
                <a:gd name="T42" fmla="*/ 22 w 149"/>
                <a:gd name="T43" fmla="*/ 31 h 96"/>
                <a:gd name="T44" fmla="*/ 29 w 149"/>
                <a:gd name="T45" fmla="*/ 0 h 96"/>
                <a:gd name="T46" fmla="*/ 35 w 149"/>
                <a:gd name="T47" fmla="*/ 0 h 96"/>
                <a:gd name="T48" fmla="*/ 46 w 149"/>
                <a:gd name="T49" fmla="*/ 4 h 96"/>
                <a:gd name="T50" fmla="*/ 66 w 149"/>
                <a:gd name="T51" fmla="*/ 24 h 96"/>
                <a:gd name="T52" fmla="*/ 81 w 149"/>
                <a:gd name="T53" fmla="*/ 30 h 96"/>
                <a:gd name="T54" fmla="*/ 112 w 149"/>
                <a:gd name="T55" fmla="*/ 36 h 96"/>
                <a:gd name="T56" fmla="*/ 43 w 149"/>
                <a:gd name="T57" fmla="*/ 36 h 96"/>
                <a:gd name="T58" fmla="*/ 24 w 149"/>
                <a:gd name="T59" fmla="*/ 31 h 96"/>
                <a:gd name="T60" fmla="*/ 22 w 149"/>
                <a:gd name="T61" fmla="*/ 31 h 96"/>
                <a:gd name="T62" fmla="*/ 112 w 149"/>
                <a:gd name="T63" fmla="*/ 60 h 96"/>
                <a:gd name="T64" fmla="*/ 81 w 149"/>
                <a:gd name="T65" fmla="*/ 65 h 96"/>
                <a:gd name="T66" fmla="*/ 66 w 149"/>
                <a:gd name="T67" fmla="*/ 72 h 96"/>
                <a:gd name="T68" fmla="*/ 46 w 149"/>
                <a:gd name="T69" fmla="*/ 91 h 96"/>
                <a:gd name="T70" fmla="*/ 35 w 149"/>
                <a:gd name="T71" fmla="*/ 96 h 96"/>
                <a:gd name="T72" fmla="*/ 29 w 149"/>
                <a:gd name="T73" fmla="*/ 96 h 96"/>
                <a:gd name="T74" fmla="*/ 22 w 149"/>
                <a:gd name="T75" fmla="*/ 64 h 96"/>
                <a:gd name="T76" fmla="*/ 24 w 149"/>
                <a:gd name="T77" fmla="*/ 64 h 96"/>
                <a:gd name="T78" fmla="*/ 43 w 149"/>
                <a:gd name="T79" fmla="*/ 60 h 96"/>
                <a:gd name="T80" fmla="*/ 112 w 149"/>
                <a:gd name="T81" fmla="*/ 60 h 96"/>
                <a:gd name="T82" fmla="*/ 122 w 149"/>
                <a:gd name="T83" fmla="*/ 48 h 96"/>
                <a:gd name="T84" fmla="*/ 119 w 149"/>
                <a:gd name="T85" fmla="*/ 54 h 96"/>
                <a:gd name="T86" fmla="*/ 124 w 149"/>
                <a:gd name="T87" fmla="*/ 56 h 96"/>
                <a:gd name="T88" fmla="*/ 129 w 149"/>
                <a:gd name="T89" fmla="*/ 48 h 96"/>
                <a:gd name="T90" fmla="*/ 124 w 149"/>
                <a:gd name="T91" fmla="*/ 39 h 96"/>
                <a:gd name="T92" fmla="*/ 119 w 149"/>
                <a:gd name="T93" fmla="*/ 41 h 96"/>
                <a:gd name="T94" fmla="*/ 122 w 149"/>
                <a:gd name="T9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 h="96">
                  <a:moveTo>
                    <a:pt x="24" y="63"/>
                  </a:moveTo>
                  <a:cubicBezTo>
                    <a:pt x="16" y="63"/>
                    <a:pt x="16" y="63"/>
                    <a:pt x="16" y="63"/>
                  </a:cubicBezTo>
                  <a:cubicBezTo>
                    <a:pt x="16" y="59"/>
                    <a:pt x="16" y="59"/>
                    <a:pt x="16" y="59"/>
                  </a:cubicBezTo>
                  <a:cubicBezTo>
                    <a:pt x="11" y="59"/>
                    <a:pt x="11" y="59"/>
                    <a:pt x="11" y="59"/>
                  </a:cubicBezTo>
                  <a:cubicBezTo>
                    <a:pt x="10" y="59"/>
                    <a:pt x="9" y="56"/>
                    <a:pt x="9" y="53"/>
                  </a:cubicBezTo>
                  <a:cubicBezTo>
                    <a:pt x="9" y="52"/>
                    <a:pt x="9" y="51"/>
                    <a:pt x="10" y="50"/>
                  </a:cubicBezTo>
                  <a:cubicBezTo>
                    <a:pt x="4" y="50"/>
                    <a:pt x="0" y="49"/>
                    <a:pt x="0" y="48"/>
                  </a:cubicBezTo>
                  <a:cubicBezTo>
                    <a:pt x="0" y="47"/>
                    <a:pt x="4" y="46"/>
                    <a:pt x="10" y="46"/>
                  </a:cubicBezTo>
                  <a:cubicBezTo>
                    <a:pt x="9" y="45"/>
                    <a:pt x="9" y="43"/>
                    <a:pt x="9" y="42"/>
                  </a:cubicBezTo>
                  <a:cubicBezTo>
                    <a:pt x="9" y="39"/>
                    <a:pt x="10" y="37"/>
                    <a:pt x="11" y="37"/>
                  </a:cubicBezTo>
                  <a:cubicBezTo>
                    <a:pt x="16" y="37"/>
                    <a:pt x="16" y="37"/>
                    <a:pt x="16" y="37"/>
                  </a:cubicBezTo>
                  <a:cubicBezTo>
                    <a:pt x="16" y="32"/>
                    <a:pt x="16" y="32"/>
                    <a:pt x="16" y="32"/>
                  </a:cubicBezTo>
                  <a:cubicBezTo>
                    <a:pt x="24" y="32"/>
                    <a:pt x="24" y="32"/>
                    <a:pt x="24" y="32"/>
                  </a:cubicBezTo>
                  <a:cubicBezTo>
                    <a:pt x="31" y="32"/>
                    <a:pt x="38" y="34"/>
                    <a:pt x="43" y="37"/>
                  </a:cubicBezTo>
                  <a:cubicBezTo>
                    <a:pt x="118" y="37"/>
                    <a:pt x="118" y="37"/>
                    <a:pt x="118" y="37"/>
                  </a:cubicBezTo>
                  <a:cubicBezTo>
                    <a:pt x="124" y="38"/>
                    <a:pt x="128" y="38"/>
                    <a:pt x="131" y="39"/>
                  </a:cubicBezTo>
                  <a:cubicBezTo>
                    <a:pt x="144" y="41"/>
                    <a:pt x="149" y="46"/>
                    <a:pt x="149" y="48"/>
                  </a:cubicBezTo>
                  <a:cubicBezTo>
                    <a:pt x="149" y="50"/>
                    <a:pt x="144" y="54"/>
                    <a:pt x="131" y="56"/>
                  </a:cubicBezTo>
                  <a:cubicBezTo>
                    <a:pt x="128" y="57"/>
                    <a:pt x="124" y="58"/>
                    <a:pt x="118" y="59"/>
                  </a:cubicBezTo>
                  <a:cubicBezTo>
                    <a:pt x="43" y="59"/>
                    <a:pt x="43" y="59"/>
                    <a:pt x="43" y="59"/>
                  </a:cubicBezTo>
                  <a:cubicBezTo>
                    <a:pt x="38" y="61"/>
                    <a:pt x="31" y="63"/>
                    <a:pt x="24" y="63"/>
                  </a:cubicBezTo>
                  <a:close/>
                  <a:moveTo>
                    <a:pt x="22" y="31"/>
                  </a:moveTo>
                  <a:cubicBezTo>
                    <a:pt x="29" y="0"/>
                    <a:pt x="29" y="0"/>
                    <a:pt x="29" y="0"/>
                  </a:cubicBezTo>
                  <a:cubicBezTo>
                    <a:pt x="31" y="0"/>
                    <a:pt x="35" y="0"/>
                    <a:pt x="35" y="0"/>
                  </a:cubicBezTo>
                  <a:cubicBezTo>
                    <a:pt x="40" y="0"/>
                    <a:pt x="44" y="2"/>
                    <a:pt x="46" y="4"/>
                  </a:cubicBezTo>
                  <a:cubicBezTo>
                    <a:pt x="48" y="6"/>
                    <a:pt x="59" y="17"/>
                    <a:pt x="66" y="24"/>
                  </a:cubicBezTo>
                  <a:cubicBezTo>
                    <a:pt x="66" y="24"/>
                    <a:pt x="72" y="30"/>
                    <a:pt x="81" y="30"/>
                  </a:cubicBezTo>
                  <a:cubicBezTo>
                    <a:pt x="97" y="33"/>
                    <a:pt x="112" y="36"/>
                    <a:pt x="112" y="36"/>
                  </a:cubicBezTo>
                  <a:cubicBezTo>
                    <a:pt x="43" y="36"/>
                    <a:pt x="43" y="36"/>
                    <a:pt x="43" y="36"/>
                  </a:cubicBezTo>
                  <a:cubicBezTo>
                    <a:pt x="38" y="33"/>
                    <a:pt x="31" y="31"/>
                    <a:pt x="24" y="31"/>
                  </a:cubicBezTo>
                  <a:lnTo>
                    <a:pt x="22" y="31"/>
                  </a:lnTo>
                  <a:close/>
                  <a:moveTo>
                    <a:pt x="112" y="60"/>
                  </a:moveTo>
                  <a:cubicBezTo>
                    <a:pt x="112" y="60"/>
                    <a:pt x="97" y="62"/>
                    <a:pt x="81" y="65"/>
                  </a:cubicBezTo>
                  <a:cubicBezTo>
                    <a:pt x="72" y="65"/>
                    <a:pt x="66" y="72"/>
                    <a:pt x="66" y="72"/>
                  </a:cubicBezTo>
                  <a:cubicBezTo>
                    <a:pt x="59" y="78"/>
                    <a:pt x="48" y="89"/>
                    <a:pt x="46" y="91"/>
                  </a:cubicBezTo>
                  <a:cubicBezTo>
                    <a:pt x="44" y="94"/>
                    <a:pt x="40" y="96"/>
                    <a:pt x="35" y="96"/>
                  </a:cubicBezTo>
                  <a:cubicBezTo>
                    <a:pt x="35" y="96"/>
                    <a:pt x="31" y="96"/>
                    <a:pt x="29" y="96"/>
                  </a:cubicBezTo>
                  <a:cubicBezTo>
                    <a:pt x="22" y="64"/>
                    <a:pt x="22" y="64"/>
                    <a:pt x="22" y="64"/>
                  </a:cubicBezTo>
                  <a:cubicBezTo>
                    <a:pt x="24" y="64"/>
                    <a:pt x="24" y="64"/>
                    <a:pt x="24" y="64"/>
                  </a:cubicBezTo>
                  <a:cubicBezTo>
                    <a:pt x="31" y="64"/>
                    <a:pt x="38" y="63"/>
                    <a:pt x="43" y="60"/>
                  </a:cubicBezTo>
                  <a:lnTo>
                    <a:pt x="112" y="60"/>
                  </a:lnTo>
                  <a:close/>
                  <a:moveTo>
                    <a:pt x="122" y="48"/>
                  </a:moveTo>
                  <a:cubicBezTo>
                    <a:pt x="122" y="50"/>
                    <a:pt x="121" y="52"/>
                    <a:pt x="119" y="54"/>
                  </a:cubicBezTo>
                  <a:cubicBezTo>
                    <a:pt x="124" y="56"/>
                    <a:pt x="124" y="56"/>
                    <a:pt x="124" y="56"/>
                  </a:cubicBezTo>
                  <a:cubicBezTo>
                    <a:pt x="127" y="54"/>
                    <a:pt x="129" y="51"/>
                    <a:pt x="129" y="48"/>
                  </a:cubicBezTo>
                  <a:cubicBezTo>
                    <a:pt x="129" y="44"/>
                    <a:pt x="127" y="41"/>
                    <a:pt x="124" y="39"/>
                  </a:cubicBezTo>
                  <a:cubicBezTo>
                    <a:pt x="119" y="41"/>
                    <a:pt x="119" y="41"/>
                    <a:pt x="119" y="41"/>
                  </a:cubicBezTo>
                  <a:cubicBezTo>
                    <a:pt x="121" y="43"/>
                    <a:pt x="122" y="45"/>
                    <a:pt x="122" y="4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77" name="Freeform 113"/>
            <p:cNvSpPr>
              <a:spLocks noEditPoints="1"/>
            </p:cNvSpPr>
            <p:nvPr/>
          </p:nvSpPr>
          <p:spPr bwMode="auto">
            <a:xfrm>
              <a:off x="5812369" y="2639485"/>
              <a:ext cx="158751" cy="156633"/>
            </a:xfrm>
            <a:custGeom>
              <a:avLst/>
              <a:gdLst>
                <a:gd name="T0" fmla="*/ 1 w 64"/>
                <a:gd name="T1" fmla="*/ 42 h 63"/>
                <a:gd name="T2" fmla="*/ 1 w 64"/>
                <a:gd name="T3" fmla="*/ 40 h 63"/>
                <a:gd name="T4" fmla="*/ 15 w 64"/>
                <a:gd name="T5" fmla="*/ 41 h 63"/>
                <a:gd name="T6" fmla="*/ 30 w 64"/>
                <a:gd name="T7" fmla="*/ 19 h 63"/>
                <a:gd name="T8" fmla="*/ 17 w 64"/>
                <a:gd name="T9" fmla="*/ 8 h 63"/>
                <a:gd name="T10" fmla="*/ 9 w 64"/>
                <a:gd name="T11" fmla="*/ 14 h 63"/>
                <a:gd name="T12" fmla="*/ 9 w 64"/>
                <a:gd name="T13" fmla="*/ 19 h 63"/>
                <a:gd name="T14" fmla="*/ 19 w 64"/>
                <a:gd name="T15" fmla="*/ 39 h 63"/>
                <a:gd name="T16" fmla="*/ 4 w 64"/>
                <a:gd name="T17" fmla="*/ 25 h 63"/>
                <a:gd name="T18" fmla="*/ 4 w 64"/>
                <a:gd name="T19" fmla="*/ 9 h 63"/>
                <a:gd name="T20" fmla="*/ 17 w 64"/>
                <a:gd name="T21" fmla="*/ 0 h 63"/>
                <a:gd name="T22" fmla="*/ 38 w 64"/>
                <a:gd name="T23" fmla="*/ 16 h 63"/>
                <a:gd name="T24" fmla="*/ 30 w 64"/>
                <a:gd name="T25" fmla="*/ 19 h 63"/>
                <a:gd name="T26" fmla="*/ 6 w 64"/>
                <a:gd name="T27" fmla="*/ 58 h 63"/>
                <a:gd name="T28" fmla="*/ 5 w 64"/>
                <a:gd name="T29" fmla="*/ 56 h 63"/>
                <a:gd name="T30" fmla="*/ 17 w 64"/>
                <a:gd name="T31" fmla="*/ 46 h 63"/>
                <a:gd name="T32" fmla="*/ 7 w 64"/>
                <a:gd name="T33" fmla="*/ 58 h 63"/>
                <a:gd name="T34" fmla="*/ 22 w 64"/>
                <a:gd name="T35" fmla="*/ 63 h 63"/>
                <a:gd name="T36" fmla="*/ 21 w 64"/>
                <a:gd name="T37" fmla="*/ 50 h 63"/>
                <a:gd name="T38" fmla="*/ 23 w 64"/>
                <a:gd name="T39" fmla="*/ 50 h 63"/>
                <a:gd name="T40" fmla="*/ 60 w 64"/>
                <a:gd name="T41" fmla="*/ 54 h 63"/>
                <a:gd name="T42" fmla="*/ 46 w 64"/>
                <a:gd name="T43" fmla="*/ 63 h 63"/>
                <a:gd name="T44" fmla="*/ 26 w 64"/>
                <a:gd name="T45" fmla="*/ 47 h 63"/>
                <a:gd name="T46" fmla="*/ 33 w 64"/>
                <a:gd name="T47" fmla="*/ 44 h 63"/>
                <a:gd name="T48" fmla="*/ 49 w 64"/>
                <a:gd name="T49" fmla="*/ 54 h 63"/>
                <a:gd name="T50" fmla="*/ 56 w 64"/>
                <a:gd name="T51" fmla="*/ 46 h 63"/>
                <a:gd name="T52" fmla="*/ 44 w 64"/>
                <a:gd name="T53" fmla="*/ 33 h 63"/>
                <a:gd name="T54" fmla="*/ 47 w 64"/>
                <a:gd name="T55" fmla="*/ 26 h 63"/>
                <a:gd name="T56" fmla="*/ 63 w 64"/>
                <a:gd name="T57" fmla="*/ 46 h 63"/>
                <a:gd name="T58" fmla="*/ 43 w 64"/>
                <a:gd name="T59" fmla="*/ 13 h 63"/>
                <a:gd name="T60" fmla="*/ 40 w 64"/>
                <a:gd name="T61" fmla="*/ 13 h 63"/>
                <a:gd name="T62" fmla="*/ 42 w 64"/>
                <a:gd name="T63" fmla="*/ 0 h 63"/>
                <a:gd name="T64" fmla="*/ 43 w 64"/>
                <a:gd name="T65" fmla="*/ 13 h 63"/>
                <a:gd name="T66" fmla="*/ 48 w 64"/>
                <a:gd name="T67" fmla="*/ 17 h 63"/>
                <a:gd name="T68" fmla="*/ 47 w 64"/>
                <a:gd name="T69" fmla="*/ 15 h 63"/>
                <a:gd name="T70" fmla="*/ 58 w 64"/>
                <a:gd name="T71" fmla="*/ 5 h 63"/>
                <a:gd name="T72" fmla="*/ 49 w 64"/>
                <a:gd name="T73" fmla="*/ 16 h 63"/>
                <a:gd name="T74" fmla="*/ 50 w 64"/>
                <a:gd name="T75" fmla="*/ 23 h 63"/>
                <a:gd name="T76" fmla="*/ 50 w 64"/>
                <a:gd name="T77" fmla="*/ 21 h 63"/>
                <a:gd name="T78" fmla="*/ 64 w 64"/>
                <a:gd name="T7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3">
                  <a:moveTo>
                    <a:pt x="14" y="42"/>
                  </a:moveTo>
                  <a:cubicBezTo>
                    <a:pt x="1" y="42"/>
                    <a:pt x="1" y="42"/>
                    <a:pt x="1" y="42"/>
                  </a:cubicBezTo>
                  <a:cubicBezTo>
                    <a:pt x="1" y="42"/>
                    <a:pt x="0" y="42"/>
                    <a:pt x="0" y="41"/>
                  </a:cubicBezTo>
                  <a:cubicBezTo>
                    <a:pt x="0" y="41"/>
                    <a:pt x="1" y="40"/>
                    <a:pt x="1" y="40"/>
                  </a:cubicBezTo>
                  <a:cubicBezTo>
                    <a:pt x="14" y="40"/>
                    <a:pt x="14" y="40"/>
                    <a:pt x="14" y="40"/>
                  </a:cubicBezTo>
                  <a:cubicBezTo>
                    <a:pt x="14" y="40"/>
                    <a:pt x="15" y="41"/>
                    <a:pt x="15" y="41"/>
                  </a:cubicBezTo>
                  <a:cubicBezTo>
                    <a:pt x="15" y="42"/>
                    <a:pt x="14" y="42"/>
                    <a:pt x="14" y="42"/>
                  </a:cubicBezTo>
                  <a:close/>
                  <a:moveTo>
                    <a:pt x="30" y="19"/>
                  </a:moveTo>
                  <a:cubicBezTo>
                    <a:pt x="20" y="9"/>
                    <a:pt x="20" y="9"/>
                    <a:pt x="20" y="9"/>
                  </a:cubicBezTo>
                  <a:cubicBezTo>
                    <a:pt x="19" y="8"/>
                    <a:pt x="18" y="8"/>
                    <a:pt x="17" y="8"/>
                  </a:cubicBezTo>
                  <a:cubicBezTo>
                    <a:pt x="16" y="8"/>
                    <a:pt x="16" y="8"/>
                    <a:pt x="15" y="9"/>
                  </a:cubicBezTo>
                  <a:cubicBezTo>
                    <a:pt x="9" y="14"/>
                    <a:pt x="9" y="14"/>
                    <a:pt x="9" y="14"/>
                  </a:cubicBezTo>
                  <a:cubicBezTo>
                    <a:pt x="9" y="15"/>
                    <a:pt x="8" y="16"/>
                    <a:pt x="8" y="17"/>
                  </a:cubicBezTo>
                  <a:cubicBezTo>
                    <a:pt x="8" y="18"/>
                    <a:pt x="9" y="19"/>
                    <a:pt x="9" y="19"/>
                  </a:cubicBezTo>
                  <a:cubicBezTo>
                    <a:pt x="20" y="30"/>
                    <a:pt x="20" y="30"/>
                    <a:pt x="20" y="30"/>
                  </a:cubicBezTo>
                  <a:cubicBezTo>
                    <a:pt x="19" y="39"/>
                    <a:pt x="19" y="39"/>
                    <a:pt x="19" y="39"/>
                  </a:cubicBezTo>
                  <a:cubicBezTo>
                    <a:pt x="18" y="39"/>
                    <a:pt x="17" y="38"/>
                    <a:pt x="17" y="37"/>
                  </a:cubicBezTo>
                  <a:cubicBezTo>
                    <a:pt x="4" y="25"/>
                    <a:pt x="4" y="25"/>
                    <a:pt x="4" y="25"/>
                  </a:cubicBezTo>
                  <a:cubicBezTo>
                    <a:pt x="2" y="23"/>
                    <a:pt x="1" y="20"/>
                    <a:pt x="1" y="17"/>
                  </a:cubicBezTo>
                  <a:cubicBezTo>
                    <a:pt x="1" y="14"/>
                    <a:pt x="2" y="11"/>
                    <a:pt x="4" y="9"/>
                  </a:cubicBezTo>
                  <a:cubicBezTo>
                    <a:pt x="10" y="4"/>
                    <a:pt x="10" y="4"/>
                    <a:pt x="10" y="4"/>
                  </a:cubicBezTo>
                  <a:cubicBezTo>
                    <a:pt x="12" y="1"/>
                    <a:pt x="14" y="0"/>
                    <a:pt x="17" y="0"/>
                  </a:cubicBezTo>
                  <a:cubicBezTo>
                    <a:pt x="20" y="0"/>
                    <a:pt x="23" y="1"/>
                    <a:pt x="25" y="4"/>
                  </a:cubicBezTo>
                  <a:cubicBezTo>
                    <a:pt x="38" y="16"/>
                    <a:pt x="38" y="16"/>
                    <a:pt x="38" y="16"/>
                  </a:cubicBezTo>
                  <a:cubicBezTo>
                    <a:pt x="39" y="17"/>
                    <a:pt x="39" y="18"/>
                    <a:pt x="40" y="19"/>
                  </a:cubicBezTo>
                  <a:lnTo>
                    <a:pt x="30" y="19"/>
                  </a:lnTo>
                  <a:close/>
                  <a:moveTo>
                    <a:pt x="7" y="58"/>
                  </a:moveTo>
                  <a:cubicBezTo>
                    <a:pt x="6" y="58"/>
                    <a:pt x="6" y="58"/>
                    <a:pt x="6" y="58"/>
                  </a:cubicBezTo>
                  <a:cubicBezTo>
                    <a:pt x="5" y="58"/>
                    <a:pt x="5" y="58"/>
                    <a:pt x="5" y="58"/>
                  </a:cubicBezTo>
                  <a:cubicBezTo>
                    <a:pt x="5" y="58"/>
                    <a:pt x="5" y="57"/>
                    <a:pt x="5" y="56"/>
                  </a:cubicBezTo>
                  <a:cubicBezTo>
                    <a:pt x="15" y="46"/>
                    <a:pt x="15" y="46"/>
                    <a:pt x="15" y="46"/>
                  </a:cubicBezTo>
                  <a:cubicBezTo>
                    <a:pt x="16" y="46"/>
                    <a:pt x="16" y="46"/>
                    <a:pt x="17" y="46"/>
                  </a:cubicBezTo>
                  <a:cubicBezTo>
                    <a:pt x="17" y="47"/>
                    <a:pt x="17" y="48"/>
                    <a:pt x="17" y="48"/>
                  </a:cubicBezTo>
                  <a:lnTo>
                    <a:pt x="7" y="58"/>
                  </a:lnTo>
                  <a:close/>
                  <a:moveTo>
                    <a:pt x="23" y="62"/>
                  </a:moveTo>
                  <a:cubicBezTo>
                    <a:pt x="23" y="63"/>
                    <a:pt x="23" y="63"/>
                    <a:pt x="22" y="63"/>
                  </a:cubicBezTo>
                  <a:cubicBezTo>
                    <a:pt x="21" y="63"/>
                    <a:pt x="21" y="63"/>
                    <a:pt x="21" y="62"/>
                  </a:cubicBezTo>
                  <a:cubicBezTo>
                    <a:pt x="21" y="50"/>
                    <a:pt x="21" y="50"/>
                    <a:pt x="21" y="50"/>
                  </a:cubicBezTo>
                  <a:cubicBezTo>
                    <a:pt x="21" y="49"/>
                    <a:pt x="21" y="49"/>
                    <a:pt x="22" y="49"/>
                  </a:cubicBezTo>
                  <a:cubicBezTo>
                    <a:pt x="23" y="49"/>
                    <a:pt x="23" y="49"/>
                    <a:pt x="23" y="50"/>
                  </a:cubicBezTo>
                  <a:lnTo>
                    <a:pt x="23" y="62"/>
                  </a:lnTo>
                  <a:close/>
                  <a:moveTo>
                    <a:pt x="60" y="54"/>
                  </a:moveTo>
                  <a:cubicBezTo>
                    <a:pt x="54" y="59"/>
                    <a:pt x="54" y="59"/>
                    <a:pt x="54" y="59"/>
                  </a:cubicBezTo>
                  <a:cubicBezTo>
                    <a:pt x="52" y="62"/>
                    <a:pt x="49" y="63"/>
                    <a:pt x="46" y="63"/>
                  </a:cubicBezTo>
                  <a:cubicBezTo>
                    <a:pt x="44" y="63"/>
                    <a:pt x="41" y="62"/>
                    <a:pt x="39" y="59"/>
                  </a:cubicBezTo>
                  <a:cubicBezTo>
                    <a:pt x="26" y="47"/>
                    <a:pt x="26" y="47"/>
                    <a:pt x="26" y="47"/>
                  </a:cubicBezTo>
                  <a:cubicBezTo>
                    <a:pt x="25" y="46"/>
                    <a:pt x="25" y="45"/>
                    <a:pt x="24" y="44"/>
                  </a:cubicBezTo>
                  <a:cubicBezTo>
                    <a:pt x="33" y="44"/>
                    <a:pt x="33" y="44"/>
                    <a:pt x="33" y="44"/>
                  </a:cubicBezTo>
                  <a:cubicBezTo>
                    <a:pt x="44" y="54"/>
                    <a:pt x="44" y="54"/>
                    <a:pt x="44" y="54"/>
                  </a:cubicBezTo>
                  <a:cubicBezTo>
                    <a:pt x="45" y="56"/>
                    <a:pt x="48" y="56"/>
                    <a:pt x="49" y="54"/>
                  </a:cubicBezTo>
                  <a:cubicBezTo>
                    <a:pt x="55" y="49"/>
                    <a:pt x="55" y="49"/>
                    <a:pt x="55" y="49"/>
                  </a:cubicBezTo>
                  <a:cubicBezTo>
                    <a:pt x="55" y="48"/>
                    <a:pt x="56" y="47"/>
                    <a:pt x="56" y="46"/>
                  </a:cubicBezTo>
                  <a:cubicBezTo>
                    <a:pt x="56" y="45"/>
                    <a:pt x="55" y="44"/>
                    <a:pt x="55" y="44"/>
                  </a:cubicBezTo>
                  <a:cubicBezTo>
                    <a:pt x="44" y="33"/>
                    <a:pt x="44" y="33"/>
                    <a:pt x="44" y="33"/>
                  </a:cubicBezTo>
                  <a:cubicBezTo>
                    <a:pt x="45" y="24"/>
                    <a:pt x="45" y="24"/>
                    <a:pt x="45" y="24"/>
                  </a:cubicBezTo>
                  <a:cubicBezTo>
                    <a:pt x="46" y="24"/>
                    <a:pt x="46" y="25"/>
                    <a:pt x="47" y="26"/>
                  </a:cubicBezTo>
                  <a:cubicBezTo>
                    <a:pt x="60" y="38"/>
                    <a:pt x="60" y="38"/>
                    <a:pt x="60" y="38"/>
                  </a:cubicBezTo>
                  <a:cubicBezTo>
                    <a:pt x="62" y="40"/>
                    <a:pt x="63" y="43"/>
                    <a:pt x="63" y="46"/>
                  </a:cubicBezTo>
                  <a:cubicBezTo>
                    <a:pt x="63" y="49"/>
                    <a:pt x="62" y="52"/>
                    <a:pt x="60" y="54"/>
                  </a:cubicBezTo>
                  <a:close/>
                  <a:moveTo>
                    <a:pt x="43" y="13"/>
                  </a:moveTo>
                  <a:cubicBezTo>
                    <a:pt x="43" y="14"/>
                    <a:pt x="42" y="14"/>
                    <a:pt x="42" y="14"/>
                  </a:cubicBezTo>
                  <a:cubicBezTo>
                    <a:pt x="41" y="14"/>
                    <a:pt x="40" y="14"/>
                    <a:pt x="40" y="13"/>
                  </a:cubicBezTo>
                  <a:cubicBezTo>
                    <a:pt x="40" y="1"/>
                    <a:pt x="40" y="1"/>
                    <a:pt x="40" y="1"/>
                  </a:cubicBezTo>
                  <a:cubicBezTo>
                    <a:pt x="40" y="0"/>
                    <a:pt x="41" y="0"/>
                    <a:pt x="42" y="0"/>
                  </a:cubicBezTo>
                  <a:cubicBezTo>
                    <a:pt x="42" y="0"/>
                    <a:pt x="43" y="0"/>
                    <a:pt x="43" y="1"/>
                  </a:cubicBezTo>
                  <a:lnTo>
                    <a:pt x="43" y="13"/>
                  </a:lnTo>
                  <a:close/>
                  <a:moveTo>
                    <a:pt x="49" y="16"/>
                  </a:moveTo>
                  <a:cubicBezTo>
                    <a:pt x="48" y="17"/>
                    <a:pt x="48" y="17"/>
                    <a:pt x="48" y="17"/>
                  </a:cubicBezTo>
                  <a:cubicBezTo>
                    <a:pt x="47" y="16"/>
                    <a:pt x="47" y="16"/>
                    <a:pt x="47" y="16"/>
                  </a:cubicBezTo>
                  <a:cubicBezTo>
                    <a:pt x="46" y="16"/>
                    <a:pt x="46" y="15"/>
                    <a:pt x="47" y="15"/>
                  </a:cubicBezTo>
                  <a:cubicBezTo>
                    <a:pt x="57" y="5"/>
                    <a:pt x="57" y="5"/>
                    <a:pt x="57" y="5"/>
                  </a:cubicBezTo>
                  <a:cubicBezTo>
                    <a:pt x="57" y="5"/>
                    <a:pt x="58" y="5"/>
                    <a:pt x="58" y="5"/>
                  </a:cubicBezTo>
                  <a:cubicBezTo>
                    <a:pt x="59" y="5"/>
                    <a:pt x="59" y="6"/>
                    <a:pt x="58" y="7"/>
                  </a:cubicBezTo>
                  <a:lnTo>
                    <a:pt x="49" y="16"/>
                  </a:lnTo>
                  <a:close/>
                  <a:moveTo>
                    <a:pt x="62" y="23"/>
                  </a:moveTo>
                  <a:cubicBezTo>
                    <a:pt x="50" y="23"/>
                    <a:pt x="50" y="23"/>
                    <a:pt x="50" y="23"/>
                  </a:cubicBezTo>
                  <a:cubicBezTo>
                    <a:pt x="50" y="23"/>
                    <a:pt x="49" y="22"/>
                    <a:pt x="49" y="22"/>
                  </a:cubicBezTo>
                  <a:cubicBezTo>
                    <a:pt x="49" y="21"/>
                    <a:pt x="50" y="21"/>
                    <a:pt x="50" y="21"/>
                  </a:cubicBezTo>
                  <a:cubicBezTo>
                    <a:pt x="62" y="21"/>
                    <a:pt x="62" y="21"/>
                    <a:pt x="62" y="21"/>
                  </a:cubicBezTo>
                  <a:cubicBezTo>
                    <a:pt x="63" y="21"/>
                    <a:pt x="64" y="21"/>
                    <a:pt x="64" y="22"/>
                  </a:cubicBezTo>
                  <a:cubicBezTo>
                    <a:pt x="64" y="22"/>
                    <a:pt x="63" y="23"/>
                    <a:pt x="62" y="2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78" name="Freeform 114"/>
            <p:cNvSpPr>
              <a:spLocks noEditPoints="1"/>
            </p:cNvSpPr>
            <p:nvPr/>
          </p:nvSpPr>
          <p:spPr bwMode="auto">
            <a:xfrm>
              <a:off x="9004302" y="503768"/>
              <a:ext cx="285751" cy="309033"/>
            </a:xfrm>
            <a:custGeom>
              <a:avLst/>
              <a:gdLst>
                <a:gd name="T0" fmla="*/ 105 w 114"/>
                <a:gd name="T1" fmla="*/ 106 h 123"/>
                <a:gd name="T2" fmla="*/ 75 w 114"/>
                <a:gd name="T3" fmla="*/ 106 h 123"/>
                <a:gd name="T4" fmla="*/ 57 w 114"/>
                <a:gd name="T5" fmla="*/ 123 h 123"/>
                <a:gd name="T6" fmla="*/ 39 w 114"/>
                <a:gd name="T7" fmla="*/ 106 h 123"/>
                <a:gd name="T8" fmla="*/ 9 w 114"/>
                <a:gd name="T9" fmla="*/ 106 h 123"/>
                <a:gd name="T10" fmla="*/ 0 w 114"/>
                <a:gd name="T11" fmla="*/ 97 h 123"/>
                <a:gd name="T12" fmla="*/ 22 w 114"/>
                <a:gd name="T13" fmla="*/ 40 h 123"/>
                <a:gd name="T14" fmla="*/ 51 w 114"/>
                <a:gd name="T15" fmla="*/ 9 h 123"/>
                <a:gd name="T16" fmla="*/ 50 w 114"/>
                <a:gd name="T17" fmla="*/ 7 h 123"/>
                <a:gd name="T18" fmla="*/ 57 w 114"/>
                <a:gd name="T19" fmla="*/ 0 h 123"/>
                <a:gd name="T20" fmla="*/ 64 w 114"/>
                <a:gd name="T21" fmla="*/ 7 h 123"/>
                <a:gd name="T22" fmla="*/ 63 w 114"/>
                <a:gd name="T23" fmla="*/ 9 h 123"/>
                <a:gd name="T24" fmla="*/ 92 w 114"/>
                <a:gd name="T25" fmla="*/ 40 h 123"/>
                <a:gd name="T26" fmla="*/ 114 w 114"/>
                <a:gd name="T27" fmla="*/ 97 h 123"/>
                <a:gd name="T28" fmla="*/ 105 w 114"/>
                <a:gd name="T29" fmla="*/ 106 h 123"/>
                <a:gd name="T30" fmla="*/ 102 w 114"/>
                <a:gd name="T31" fmla="*/ 97 h 123"/>
                <a:gd name="T32" fmla="*/ 83 w 114"/>
                <a:gd name="T33" fmla="*/ 40 h 123"/>
                <a:gd name="T34" fmla="*/ 57 w 114"/>
                <a:gd name="T35" fmla="*/ 18 h 123"/>
                <a:gd name="T36" fmla="*/ 31 w 114"/>
                <a:gd name="T37" fmla="*/ 40 h 123"/>
                <a:gd name="T38" fmla="*/ 12 w 114"/>
                <a:gd name="T39" fmla="*/ 97 h 123"/>
                <a:gd name="T40" fmla="*/ 102 w 114"/>
                <a:gd name="T41" fmla="*/ 97 h 123"/>
                <a:gd name="T42" fmla="*/ 57 w 114"/>
                <a:gd name="T43" fmla="*/ 115 h 123"/>
                <a:gd name="T44" fmla="*/ 47 w 114"/>
                <a:gd name="T45" fmla="*/ 106 h 123"/>
                <a:gd name="T46" fmla="*/ 46 w 114"/>
                <a:gd name="T47" fmla="*/ 104 h 123"/>
                <a:gd name="T48" fmla="*/ 45 w 114"/>
                <a:gd name="T49" fmla="*/ 106 h 123"/>
                <a:gd name="T50" fmla="*/ 57 w 114"/>
                <a:gd name="T51" fmla="*/ 118 h 123"/>
                <a:gd name="T52" fmla="*/ 58 w 114"/>
                <a:gd name="T53" fmla="*/ 117 h 123"/>
                <a:gd name="T54" fmla="*/ 57 w 114"/>
                <a:gd name="T55" fmla="*/ 1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123">
                  <a:moveTo>
                    <a:pt x="105" y="106"/>
                  </a:moveTo>
                  <a:cubicBezTo>
                    <a:pt x="75" y="106"/>
                    <a:pt x="75" y="106"/>
                    <a:pt x="75" y="106"/>
                  </a:cubicBezTo>
                  <a:cubicBezTo>
                    <a:pt x="75" y="115"/>
                    <a:pt x="67" y="123"/>
                    <a:pt x="57" y="123"/>
                  </a:cubicBezTo>
                  <a:cubicBezTo>
                    <a:pt x="47" y="123"/>
                    <a:pt x="39" y="115"/>
                    <a:pt x="39" y="106"/>
                  </a:cubicBezTo>
                  <a:cubicBezTo>
                    <a:pt x="9" y="106"/>
                    <a:pt x="9" y="106"/>
                    <a:pt x="9" y="106"/>
                  </a:cubicBezTo>
                  <a:cubicBezTo>
                    <a:pt x="4" y="106"/>
                    <a:pt x="0" y="102"/>
                    <a:pt x="0" y="97"/>
                  </a:cubicBezTo>
                  <a:cubicBezTo>
                    <a:pt x="10" y="88"/>
                    <a:pt x="22" y="73"/>
                    <a:pt x="22" y="40"/>
                  </a:cubicBezTo>
                  <a:cubicBezTo>
                    <a:pt x="22" y="26"/>
                    <a:pt x="33" y="12"/>
                    <a:pt x="51" y="9"/>
                  </a:cubicBezTo>
                  <a:cubicBezTo>
                    <a:pt x="51" y="8"/>
                    <a:pt x="50" y="8"/>
                    <a:pt x="50" y="7"/>
                  </a:cubicBezTo>
                  <a:cubicBezTo>
                    <a:pt x="50" y="3"/>
                    <a:pt x="53" y="0"/>
                    <a:pt x="57" y="0"/>
                  </a:cubicBezTo>
                  <a:cubicBezTo>
                    <a:pt x="61" y="0"/>
                    <a:pt x="64" y="3"/>
                    <a:pt x="64" y="7"/>
                  </a:cubicBezTo>
                  <a:cubicBezTo>
                    <a:pt x="64" y="8"/>
                    <a:pt x="63" y="8"/>
                    <a:pt x="63" y="9"/>
                  </a:cubicBezTo>
                  <a:cubicBezTo>
                    <a:pt x="81" y="12"/>
                    <a:pt x="92" y="26"/>
                    <a:pt x="92" y="40"/>
                  </a:cubicBezTo>
                  <a:cubicBezTo>
                    <a:pt x="92" y="73"/>
                    <a:pt x="104" y="88"/>
                    <a:pt x="114" y="97"/>
                  </a:cubicBezTo>
                  <a:cubicBezTo>
                    <a:pt x="114" y="102"/>
                    <a:pt x="110" y="106"/>
                    <a:pt x="105" y="106"/>
                  </a:cubicBezTo>
                  <a:close/>
                  <a:moveTo>
                    <a:pt x="102" y="97"/>
                  </a:moveTo>
                  <a:cubicBezTo>
                    <a:pt x="89" y="83"/>
                    <a:pt x="83" y="64"/>
                    <a:pt x="83" y="40"/>
                  </a:cubicBezTo>
                  <a:cubicBezTo>
                    <a:pt x="83" y="31"/>
                    <a:pt x="75" y="18"/>
                    <a:pt x="57" y="18"/>
                  </a:cubicBezTo>
                  <a:cubicBezTo>
                    <a:pt x="39" y="18"/>
                    <a:pt x="31" y="31"/>
                    <a:pt x="31" y="40"/>
                  </a:cubicBezTo>
                  <a:cubicBezTo>
                    <a:pt x="31" y="64"/>
                    <a:pt x="25" y="83"/>
                    <a:pt x="12" y="97"/>
                  </a:cubicBezTo>
                  <a:lnTo>
                    <a:pt x="102" y="97"/>
                  </a:lnTo>
                  <a:close/>
                  <a:moveTo>
                    <a:pt x="57" y="115"/>
                  </a:moveTo>
                  <a:cubicBezTo>
                    <a:pt x="52" y="115"/>
                    <a:pt x="47" y="111"/>
                    <a:pt x="47" y="106"/>
                  </a:cubicBezTo>
                  <a:cubicBezTo>
                    <a:pt x="47" y="105"/>
                    <a:pt x="47" y="104"/>
                    <a:pt x="46" y="104"/>
                  </a:cubicBezTo>
                  <a:cubicBezTo>
                    <a:pt x="45" y="104"/>
                    <a:pt x="45" y="105"/>
                    <a:pt x="45" y="106"/>
                  </a:cubicBezTo>
                  <a:cubicBezTo>
                    <a:pt x="45" y="112"/>
                    <a:pt x="50" y="118"/>
                    <a:pt x="57" y="118"/>
                  </a:cubicBezTo>
                  <a:cubicBezTo>
                    <a:pt x="58" y="118"/>
                    <a:pt x="58" y="117"/>
                    <a:pt x="58" y="117"/>
                  </a:cubicBezTo>
                  <a:cubicBezTo>
                    <a:pt x="58" y="116"/>
                    <a:pt x="58" y="115"/>
                    <a:pt x="57" y="11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79" name="Freeform 117"/>
            <p:cNvSpPr>
              <a:spLocks noEditPoints="1"/>
            </p:cNvSpPr>
            <p:nvPr/>
          </p:nvSpPr>
          <p:spPr bwMode="auto">
            <a:xfrm>
              <a:off x="6220884" y="2072218"/>
              <a:ext cx="279400" cy="317500"/>
            </a:xfrm>
            <a:custGeom>
              <a:avLst/>
              <a:gdLst>
                <a:gd name="T0" fmla="*/ 110 w 112"/>
                <a:gd name="T1" fmla="*/ 107 h 127"/>
                <a:gd name="T2" fmla="*/ 21 w 112"/>
                <a:gd name="T3" fmla="*/ 107 h 127"/>
                <a:gd name="T4" fmla="*/ 17 w 112"/>
                <a:gd name="T5" fmla="*/ 109 h 127"/>
                <a:gd name="T6" fmla="*/ 112 w 112"/>
                <a:gd name="T7" fmla="*/ 109 h 127"/>
                <a:gd name="T8" fmla="*/ 39 w 112"/>
                <a:gd name="T9" fmla="*/ 97 h 127"/>
                <a:gd name="T10" fmla="*/ 67 w 112"/>
                <a:gd name="T11" fmla="*/ 118 h 127"/>
                <a:gd name="T12" fmla="*/ 98 w 112"/>
                <a:gd name="T13" fmla="*/ 99 h 127"/>
                <a:gd name="T14" fmla="*/ 68 w 112"/>
                <a:gd name="T15" fmla="*/ 115 h 127"/>
                <a:gd name="T16" fmla="*/ 39 w 112"/>
                <a:gd name="T17" fmla="*/ 97 h 127"/>
                <a:gd name="T18" fmla="*/ 21 w 112"/>
                <a:gd name="T19" fmla="*/ 80 h 127"/>
                <a:gd name="T20" fmla="*/ 11 w 112"/>
                <a:gd name="T21" fmla="*/ 68 h 127"/>
                <a:gd name="T22" fmla="*/ 24 w 112"/>
                <a:gd name="T23" fmla="*/ 65 h 127"/>
                <a:gd name="T24" fmla="*/ 67 w 112"/>
                <a:gd name="T25" fmla="*/ 108 h 127"/>
                <a:gd name="T26" fmla="*/ 110 w 112"/>
                <a:gd name="T27" fmla="*/ 55 h 127"/>
                <a:gd name="T28" fmla="*/ 110 w 112"/>
                <a:gd name="T29" fmla="*/ 55 h 127"/>
                <a:gd name="T30" fmla="*/ 87 w 112"/>
                <a:gd name="T31" fmla="*/ 42 h 127"/>
                <a:gd name="T32" fmla="*/ 102 w 112"/>
                <a:gd name="T33" fmla="*/ 59 h 127"/>
                <a:gd name="T34" fmla="*/ 33 w 112"/>
                <a:gd name="T35" fmla="*/ 59 h 127"/>
                <a:gd name="T36" fmla="*/ 48 w 112"/>
                <a:gd name="T37" fmla="*/ 42 h 127"/>
                <a:gd name="T38" fmla="*/ 24 w 112"/>
                <a:gd name="T39" fmla="*/ 55 h 127"/>
                <a:gd name="T40" fmla="*/ 24 w 112"/>
                <a:gd name="T41" fmla="*/ 55 h 127"/>
                <a:gd name="T42" fmla="*/ 24 w 112"/>
                <a:gd name="T43" fmla="*/ 56 h 127"/>
                <a:gd name="T44" fmla="*/ 4 w 112"/>
                <a:gd name="T45" fmla="*/ 66 h 127"/>
                <a:gd name="T46" fmla="*/ 22 w 112"/>
                <a:gd name="T47" fmla="*/ 78 h 127"/>
                <a:gd name="T48" fmla="*/ 109 w 112"/>
                <a:gd name="T49" fmla="*/ 58 h 127"/>
                <a:gd name="T50" fmla="*/ 31 w 112"/>
                <a:gd name="T51" fmla="*/ 79 h 127"/>
                <a:gd name="T52" fmla="*/ 67 w 112"/>
                <a:gd name="T53" fmla="*/ 70 h 127"/>
                <a:gd name="T54" fmla="*/ 59 w 112"/>
                <a:gd name="T55" fmla="*/ 44 h 127"/>
                <a:gd name="T56" fmla="*/ 64 w 112"/>
                <a:gd name="T57" fmla="*/ 27 h 127"/>
                <a:gd name="T58" fmla="*/ 61 w 112"/>
                <a:gd name="T59" fmla="*/ 8 h 127"/>
                <a:gd name="T60" fmla="*/ 57 w 112"/>
                <a:gd name="T61" fmla="*/ 28 h 127"/>
                <a:gd name="T62" fmla="*/ 72 w 112"/>
                <a:gd name="T63" fmla="*/ 28 h 127"/>
                <a:gd name="T64" fmla="*/ 74 w 112"/>
                <a:gd name="T65" fmla="*/ 33 h 127"/>
                <a:gd name="T66" fmla="*/ 67 w 112"/>
                <a:gd name="T67" fmla="*/ 10 h 127"/>
                <a:gd name="T68" fmla="*/ 64 w 112"/>
                <a:gd name="T69" fmla="*/ 7 h 127"/>
                <a:gd name="T70" fmla="*/ 72 w 112"/>
                <a:gd name="T71"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27">
                  <a:moveTo>
                    <a:pt x="109" y="103"/>
                  </a:moveTo>
                  <a:cubicBezTo>
                    <a:pt x="110" y="105"/>
                    <a:pt x="110" y="106"/>
                    <a:pt x="110" y="107"/>
                  </a:cubicBezTo>
                  <a:cubicBezTo>
                    <a:pt x="110" y="117"/>
                    <a:pt x="90" y="124"/>
                    <a:pt x="66" y="124"/>
                  </a:cubicBezTo>
                  <a:cubicBezTo>
                    <a:pt x="41" y="124"/>
                    <a:pt x="21" y="117"/>
                    <a:pt x="21" y="107"/>
                  </a:cubicBezTo>
                  <a:cubicBezTo>
                    <a:pt x="21" y="104"/>
                    <a:pt x="24" y="101"/>
                    <a:pt x="29" y="98"/>
                  </a:cubicBezTo>
                  <a:cubicBezTo>
                    <a:pt x="22" y="101"/>
                    <a:pt x="17" y="105"/>
                    <a:pt x="17" y="109"/>
                  </a:cubicBezTo>
                  <a:cubicBezTo>
                    <a:pt x="17" y="119"/>
                    <a:pt x="39" y="127"/>
                    <a:pt x="65" y="127"/>
                  </a:cubicBezTo>
                  <a:cubicBezTo>
                    <a:pt x="91" y="127"/>
                    <a:pt x="112" y="119"/>
                    <a:pt x="112" y="109"/>
                  </a:cubicBezTo>
                  <a:cubicBezTo>
                    <a:pt x="112" y="107"/>
                    <a:pt x="111" y="105"/>
                    <a:pt x="109" y="103"/>
                  </a:cubicBezTo>
                  <a:close/>
                  <a:moveTo>
                    <a:pt x="39" y="97"/>
                  </a:moveTo>
                  <a:cubicBezTo>
                    <a:pt x="34" y="99"/>
                    <a:pt x="32" y="102"/>
                    <a:pt x="32" y="105"/>
                  </a:cubicBezTo>
                  <a:cubicBezTo>
                    <a:pt x="32" y="112"/>
                    <a:pt x="48" y="118"/>
                    <a:pt x="67" y="118"/>
                  </a:cubicBezTo>
                  <a:cubicBezTo>
                    <a:pt x="87" y="118"/>
                    <a:pt x="103" y="112"/>
                    <a:pt x="103" y="105"/>
                  </a:cubicBezTo>
                  <a:cubicBezTo>
                    <a:pt x="103" y="103"/>
                    <a:pt x="101" y="101"/>
                    <a:pt x="98" y="99"/>
                  </a:cubicBezTo>
                  <a:cubicBezTo>
                    <a:pt x="100" y="100"/>
                    <a:pt x="101" y="102"/>
                    <a:pt x="101" y="103"/>
                  </a:cubicBezTo>
                  <a:cubicBezTo>
                    <a:pt x="101" y="110"/>
                    <a:pt x="86" y="115"/>
                    <a:pt x="68" y="115"/>
                  </a:cubicBezTo>
                  <a:cubicBezTo>
                    <a:pt x="49" y="115"/>
                    <a:pt x="35" y="110"/>
                    <a:pt x="35" y="103"/>
                  </a:cubicBezTo>
                  <a:cubicBezTo>
                    <a:pt x="35" y="101"/>
                    <a:pt x="36" y="99"/>
                    <a:pt x="39" y="97"/>
                  </a:cubicBezTo>
                  <a:close/>
                  <a:moveTo>
                    <a:pt x="22" y="78"/>
                  </a:moveTo>
                  <a:cubicBezTo>
                    <a:pt x="23" y="79"/>
                    <a:pt x="21" y="80"/>
                    <a:pt x="21" y="80"/>
                  </a:cubicBezTo>
                  <a:cubicBezTo>
                    <a:pt x="23" y="83"/>
                    <a:pt x="27" y="81"/>
                    <a:pt x="25" y="76"/>
                  </a:cubicBezTo>
                  <a:cubicBezTo>
                    <a:pt x="22" y="72"/>
                    <a:pt x="16" y="71"/>
                    <a:pt x="11" y="68"/>
                  </a:cubicBezTo>
                  <a:cubicBezTo>
                    <a:pt x="7" y="65"/>
                    <a:pt x="8" y="55"/>
                    <a:pt x="13" y="55"/>
                  </a:cubicBezTo>
                  <a:cubicBezTo>
                    <a:pt x="19" y="54"/>
                    <a:pt x="22" y="60"/>
                    <a:pt x="24" y="65"/>
                  </a:cubicBezTo>
                  <a:cubicBezTo>
                    <a:pt x="25" y="67"/>
                    <a:pt x="26" y="69"/>
                    <a:pt x="27" y="72"/>
                  </a:cubicBezTo>
                  <a:cubicBezTo>
                    <a:pt x="32" y="93"/>
                    <a:pt x="48" y="108"/>
                    <a:pt x="67" y="108"/>
                  </a:cubicBezTo>
                  <a:cubicBezTo>
                    <a:pt x="91" y="108"/>
                    <a:pt x="110" y="85"/>
                    <a:pt x="110" y="56"/>
                  </a:cubicBezTo>
                  <a:cubicBezTo>
                    <a:pt x="110" y="55"/>
                    <a:pt x="110" y="55"/>
                    <a:pt x="110" y="55"/>
                  </a:cubicBezTo>
                  <a:cubicBezTo>
                    <a:pt x="110" y="55"/>
                    <a:pt x="110" y="55"/>
                    <a:pt x="110" y="55"/>
                  </a:cubicBezTo>
                  <a:cubicBezTo>
                    <a:pt x="110" y="55"/>
                    <a:pt x="110" y="55"/>
                    <a:pt x="110" y="55"/>
                  </a:cubicBezTo>
                  <a:cubicBezTo>
                    <a:pt x="110" y="55"/>
                    <a:pt x="110" y="55"/>
                    <a:pt x="110" y="55"/>
                  </a:cubicBezTo>
                  <a:cubicBezTo>
                    <a:pt x="109" y="49"/>
                    <a:pt x="100" y="44"/>
                    <a:pt x="87" y="42"/>
                  </a:cubicBezTo>
                  <a:cubicBezTo>
                    <a:pt x="98" y="44"/>
                    <a:pt x="105" y="49"/>
                    <a:pt x="105" y="53"/>
                  </a:cubicBezTo>
                  <a:cubicBezTo>
                    <a:pt x="105" y="55"/>
                    <a:pt x="104" y="57"/>
                    <a:pt x="102" y="59"/>
                  </a:cubicBezTo>
                  <a:cubicBezTo>
                    <a:pt x="101" y="54"/>
                    <a:pt x="86" y="50"/>
                    <a:pt x="67" y="50"/>
                  </a:cubicBezTo>
                  <a:cubicBezTo>
                    <a:pt x="48" y="50"/>
                    <a:pt x="33" y="54"/>
                    <a:pt x="33" y="59"/>
                  </a:cubicBezTo>
                  <a:cubicBezTo>
                    <a:pt x="30" y="57"/>
                    <a:pt x="29" y="55"/>
                    <a:pt x="29" y="53"/>
                  </a:cubicBezTo>
                  <a:cubicBezTo>
                    <a:pt x="29" y="49"/>
                    <a:pt x="37" y="44"/>
                    <a:pt x="48" y="42"/>
                  </a:cubicBezTo>
                  <a:cubicBezTo>
                    <a:pt x="34" y="44"/>
                    <a:pt x="25" y="49"/>
                    <a:pt x="24" y="55"/>
                  </a:cubicBezTo>
                  <a:cubicBezTo>
                    <a:pt x="24" y="55"/>
                    <a:pt x="24" y="55"/>
                    <a:pt x="24" y="55"/>
                  </a:cubicBezTo>
                  <a:cubicBezTo>
                    <a:pt x="24" y="55"/>
                    <a:pt x="24" y="55"/>
                    <a:pt x="24" y="55"/>
                  </a:cubicBezTo>
                  <a:cubicBezTo>
                    <a:pt x="24" y="55"/>
                    <a:pt x="24" y="55"/>
                    <a:pt x="24" y="55"/>
                  </a:cubicBezTo>
                  <a:cubicBezTo>
                    <a:pt x="24" y="56"/>
                    <a:pt x="24" y="56"/>
                    <a:pt x="24" y="56"/>
                  </a:cubicBezTo>
                  <a:cubicBezTo>
                    <a:pt x="24" y="56"/>
                    <a:pt x="24" y="56"/>
                    <a:pt x="24" y="56"/>
                  </a:cubicBezTo>
                  <a:cubicBezTo>
                    <a:pt x="21" y="50"/>
                    <a:pt x="14" y="48"/>
                    <a:pt x="9" y="50"/>
                  </a:cubicBezTo>
                  <a:cubicBezTo>
                    <a:pt x="4" y="52"/>
                    <a:pt x="0" y="59"/>
                    <a:pt x="4" y="66"/>
                  </a:cubicBezTo>
                  <a:cubicBezTo>
                    <a:pt x="8" y="73"/>
                    <a:pt x="15" y="75"/>
                    <a:pt x="16" y="75"/>
                  </a:cubicBezTo>
                  <a:cubicBezTo>
                    <a:pt x="18" y="76"/>
                    <a:pt x="22" y="76"/>
                    <a:pt x="22" y="78"/>
                  </a:cubicBezTo>
                  <a:close/>
                  <a:moveTo>
                    <a:pt x="67" y="70"/>
                  </a:moveTo>
                  <a:cubicBezTo>
                    <a:pt x="88" y="70"/>
                    <a:pt x="106" y="65"/>
                    <a:pt x="109" y="58"/>
                  </a:cubicBezTo>
                  <a:cubicBezTo>
                    <a:pt x="108" y="82"/>
                    <a:pt x="90" y="101"/>
                    <a:pt x="67" y="101"/>
                  </a:cubicBezTo>
                  <a:cubicBezTo>
                    <a:pt x="52" y="101"/>
                    <a:pt x="39" y="92"/>
                    <a:pt x="31" y="79"/>
                  </a:cubicBezTo>
                  <a:cubicBezTo>
                    <a:pt x="28" y="73"/>
                    <a:pt x="28" y="67"/>
                    <a:pt x="26" y="60"/>
                  </a:cubicBezTo>
                  <a:cubicBezTo>
                    <a:pt x="31" y="66"/>
                    <a:pt x="48" y="70"/>
                    <a:pt x="67" y="70"/>
                  </a:cubicBezTo>
                  <a:close/>
                  <a:moveTo>
                    <a:pt x="62" y="36"/>
                  </a:moveTo>
                  <a:cubicBezTo>
                    <a:pt x="63" y="41"/>
                    <a:pt x="59" y="44"/>
                    <a:pt x="59" y="44"/>
                  </a:cubicBezTo>
                  <a:cubicBezTo>
                    <a:pt x="61" y="44"/>
                    <a:pt x="64" y="43"/>
                    <a:pt x="65" y="39"/>
                  </a:cubicBezTo>
                  <a:cubicBezTo>
                    <a:pt x="67" y="35"/>
                    <a:pt x="66" y="30"/>
                    <a:pt x="64" y="27"/>
                  </a:cubicBezTo>
                  <a:cubicBezTo>
                    <a:pt x="62" y="24"/>
                    <a:pt x="59" y="22"/>
                    <a:pt x="58" y="18"/>
                  </a:cubicBezTo>
                  <a:cubicBezTo>
                    <a:pt x="56" y="14"/>
                    <a:pt x="61" y="8"/>
                    <a:pt x="61" y="8"/>
                  </a:cubicBezTo>
                  <a:cubicBezTo>
                    <a:pt x="59" y="8"/>
                    <a:pt x="54" y="11"/>
                    <a:pt x="53" y="16"/>
                  </a:cubicBezTo>
                  <a:cubicBezTo>
                    <a:pt x="52" y="22"/>
                    <a:pt x="56" y="26"/>
                    <a:pt x="57" y="28"/>
                  </a:cubicBezTo>
                  <a:cubicBezTo>
                    <a:pt x="58" y="29"/>
                    <a:pt x="60" y="32"/>
                    <a:pt x="62" y="36"/>
                  </a:cubicBezTo>
                  <a:close/>
                  <a:moveTo>
                    <a:pt x="72" y="28"/>
                  </a:moveTo>
                  <a:cubicBezTo>
                    <a:pt x="73" y="33"/>
                    <a:pt x="69" y="36"/>
                    <a:pt x="69" y="36"/>
                  </a:cubicBezTo>
                  <a:cubicBezTo>
                    <a:pt x="69" y="36"/>
                    <a:pt x="72" y="36"/>
                    <a:pt x="74" y="33"/>
                  </a:cubicBezTo>
                  <a:cubicBezTo>
                    <a:pt x="77" y="29"/>
                    <a:pt x="75" y="23"/>
                    <a:pt x="73" y="20"/>
                  </a:cubicBezTo>
                  <a:cubicBezTo>
                    <a:pt x="71" y="17"/>
                    <a:pt x="68" y="15"/>
                    <a:pt x="67" y="10"/>
                  </a:cubicBezTo>
                  <a:cubicBezTo>
                    <a:pt x="65" y="6"/>
                    <a:pt x="71" y="0"/>
                    <a:pt x="71" y="0"/>
                  </a:cubicBezTo>
                  <a:cubicBezTo>
                    <a:pt x="71" y="0"/>
                    <a:pt x="65" y="2"/>
                    <a:pt x="64" y="7"/>
                  </a:cubicBezTo>
                  <a:cubicBezTo>
                    <a:pt x="63" y="12"/>
                    <a:pt x="65" y="16"/>
                    <a:pt x="67" y="18"/>
                  </a:cubicBezTo>
                  <a:cubicBezTo>
                    <a:pt x="68" y="20"/>
                    <a:pt x="72" y="24"/>
                    <a:pt x="72"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0" name="Freeform 123"/>
            <p:cNvSpPr>
              <a:spLocks noEditPoints="1"/>
            </p:cNvSpPr>
            <p:nvPr/>
          </p:nvSpPr>
          <p:spPr bwMode="auto">
            <a:xfrm>
              <a:off x="3947584" y="1866900"/>
              <a:ext cx="186267" cy="171451"/>
            </a:xfrm>
            <a:custGeom>
              <a:avLst/>
              <a:gdLst>
                <a:gd name="T0" fmla="*/ 13 w 74"/>
                <a:gd name="T1" fmla="*/ 46 h 68"/>
                <a:gd name="T2" fmla="*/ 0 w 74"/>
                <a:gd name="T3" fmla="*/ 30 h 68"/>
                <a:gd name="T4" fmla="*/ 7 w 74"/>
                <a:gd name="T5" fmla="*/ 22 h 68"/>
                <a:gd name="T6" fmla="*/ 20 w 74"/>
                <a:gd name="T7" fmla="*/ 37 h 68"/>
                <a:gd name="T8" fmla="*/ 13 w 74"/>
                <a:gd name="T9" fmla="*/ 46 h 68"/>
                <a:gd name="T10" fmla="*/ 63 w 74"/>
                <a:gd name="T11" fmla="*/ 62 h 68"/>
                <a:gd name="T12" fmla="*/ 54 w 74"/>
                <a:gd name="T13" fmla="*/ 68 h 68"/>
                <a:gd name="T14" fmla="*/ 37 w 74"/>
                <a:gd name="T15" fmla="*/ 64 h 68"/>
                <a:gd name="T16" fmla="*/ 20 w 74"/>
                <a:gd name="T17" fmla="*/ 68 h 68"/>
                <a:gd name="T18" fmla="*/ 12 w 74"/>
                <a:gd name="T19" fmla="*/ 62 h 68"/>
                <a:gd name="T20" fmla="*/ 37 w 74"/>
                <a:gd name="T21" fmla="*/ 36 h 68"/>
                <a:gd name="T22" fmla="*/ 63 w 74"/>
                <a:gd name="T23" fmla="*/ 62 h 68"/>
                <a:gd name="T24" fmla="*/ 27 w 74"/>
                <a:gd name="T25" fmla="*/ 26 h 68"/>
                <a:gd name="T26" fmla="*/ 15 w 74"/>
                <a:gd name="T27" fmla="*/ 11 h 68"/>
                <a:gd name="T28" fmla="*/ 23 w 74"/>
                <a:gd name="T29" fmla="*/ 0 h 68"/>
                <a:gd name="T30" fmla="*/ 35 w 74"/>
                <a:gd name="T31" fmla="*/ 15 h 68"/>
                <a:gd name="T32" fmla="*/ 27 w 74"/>
                <a:gd name="T33" fmla="*/ 26 h 68"/>
                <a:gd name="T34" fmla="*/ 40 w 74"/>
                <a:gd name="T35" fmla="*/ 15 h 68"/>
                <a:gd name="T36" fmla="*/ 51 w 74"/>
                <a:gd name="T37" fmla="*/ 0 h 68"/>
                <a:gd name="T38" fmla="*/ 59 w 74"/>
                <a:gd name="T39" fmla="*/ 11 h 68"/>
                <a:gd name="T40" fmla="*/ 48 w 74"/>
                <a:gd name="T41" fmla="*/ 26 h 68"/>
                <a:gd name="T42" fmla="*/ 40 w 74"/>
                <a:gd name="T43" fmla="*/ 15 h 68"/>
                <a:gd name="T44" fmla="*/ 74 w 74"/>
                <a:gd name="T45" fmla="*/ 30 h 68"/>
                <a:gd name="T46" fmla="*/ 62 w 74"/>
                <a:gd name="T47" fmla="*/ 46 h 68"/>
                <a:gd name="T48" fmla="*/ 55 w 74"/>
                <a:gd name="T49" fmla="*/ 37 h 68"/>
                <a:gd name="T50" fmla="*/ 67 w 74"/>
                <a:gd name="T51" fmla="*/ 22 h 68"/>
                <a:gd name="T52" fmla="*/ 74 w 74"/>
                <a:gd name="T53"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68">
                  <a:moveTo>
                    <a:pt x="13" y="46"/>
                  </a:moveTo>
                  <a:cubicBezTo>
                    <a:pt x="5" y="46"/>
                    <a:pt x="0" y="37"/>
                    <a:pt x="0" y="30"/>
                  </a:cubicBezTo>
                  <a:cubicBezTo>
                    <a:pt x="0" y="26"/>
                    <a:pt x="3" y="22"/>
                    <a:pt x="7" y="22"/>
                  </a:cubicBezTo>
                  <a:cubicBezTo>
                    <a:pt x="15" y="22"/>
                    <a:pt x="20" y="30"/>
                    <a:pt x="20" y="37"/>
                  </a:cubicBezTo>
                  <a:cubicBezTo>
                    <a:pt x="20" y="41"/>
                    <a:pt x="17" y="46"/>
                    <a:pt x="13" y="46"/>
                  </a:cubicBezTo>
                  <a:close/>
                  <a:moveTo>
                    <a:pt x="63" y="62"/>
                  </a:moveTo>
                  <a:cubicBezTo>
                    <a:pt x="63" y="67"/>
                    <a:pt x="58" y="68"/>
                    <a:pt x="54" y="68"/>
                  </a:cubicBezTo>
                  <a:cubicBezTo>
                    <a:pt x="48" y="68"/>
                    <a:pt x="43" y="64"/>
                    <a:pt x="37" y="64"/>
                  </a:cubicBezTo>
                  <a:cubicBezTo>
                    <a:pt x="31" y="64"/>
                    <a:pt x="26" y="68"/>
                    <a:pt x="20" y="68"/>
                  </a:cubicBezTo>
                  <a:cubicBezTo>
                    <a:pt x="15" y="68"/>
                    <a:pt x="12" y="67"/>
                    <a:pt x="12" y="62"/>
                  </a:cubicBezTo>
                  <a:cubicBezTo>
                    <a:pt x="12" y="51"/>
                    <a:pt x="26" y="36"/>
                    <a:pt x="37" y="36"/>
                  </a:cubicBezTo>
                  <a:cubicBezTo>
                    <a:pt x="48" y="36"/>
                    <a:pt x="63" y="51"/>
                    <a:pt x="63" y="62"/>
                  </a:cubicBezTo>
                  <a:close/>
                  <a:moveTo>
                    <a:pt x="27" y="26"/>
                  </a:moveTo>
                  <a:cubicBezTo>
                    <a:pt x="19" y="26"/>
                    <a:pt x="15" y="17"/>
                    <a:pt x="15" y="11"/>
                  </a:cubicBezTo>
                  <a:cubicBezTo>
                    <a:pt x="15" y="6"/>
                    <a:pt x="18" y="0"/>
                    <a:pt x="23" y="0"/>
                  </a:cubicBezTo>
                  <a:cubicBezTo>
                    <a:pt x="31" y="0"/>
                    <a:pt x="35" y="9"/>
                    <a:pt x="35" y="15"/>
                  </a:cubicBezTo>
                  <a:cubicBezTo>
                    <a:pt x="35" y="20"/>
                    <a:pt x="32" y="26"/>
                    <a:pt x="27" y="26"/>
                  </a:cubicBezTo>
                  <a:close/>
                  <a:moveTo>
                    <a:pt x="40" y="15"/>
                  </a:moveTo>
                  <a:cubicBezTo>
                    <a:pt x="40" y="9"/>
                    <a:pt x="44" y="0"/>
                    <a:pt x="51" y="0"/>
                  </a:cubicBezTo>
                  <a:cubicBezTo>
                    <a:pt x="57" y="0"/>
                    <a:pt x="59" y="6"/>
                    <a:pt x="59" y="11"/>
                  </a:cubicBezTo>
                  <a:cubicBezTo>
                    <a:pt x="59" y="17"/>
                    <a:pt x="55" y="26"/>
                    <a:pt x="48" y="26"/>
                  </a:cubicBezTo>
                  <a:cubicBezTo>
                    <a:pt x="42" y="26"/>
                    <a:pt x="40" y="20"/>
                    <a:pt x="40" y="15"/>
                  </a:cubicBezTo>
                  <a:close/>
                  <a:moveTo>
                    <a:pt x="74" y="30"/>
                  </a:moveTo>
                  <a:cubicBezTo>
                    <a:pt x="74" y="37"/>
                    <a:pt x="69" y="46"/>
                    <a:pt x="62" y="46"/>
                  </a:cubicBezTo>
                  <a:cubicBezTo>
                    <a:pt x="57" y="46"/>
                    <a:pt x="55" y="41"/>
                    <a:pt x="55" y="37"/>
                  </a:cubicBezTo>
                  <a:cubicBezTo>
                    <a:pt x="55" y="30"/>
                    <a:pt x="60" y="22"/>
                    <a:pt x="67" y="22"/>
                  </a:cubicBezTo>
                  <a:cubicBezTo>
                    <a:pt x="72" y="22"/>
                    <a:pt x="74" y="26"/>
                    <a:pt x="74" y="3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1" name="Freeform 124"/>
            <p:cNvSpPr>
              <a:spLocks noEditPoints="1"/>
            </p:cNvSpPr>
            <p:nvPr/>
          </p:nvSpPr>
          <p:spPr bwMode="auto">
            <a:xfrm>
              <a:off x="2914651" y="643467"/>
              <a:ext cx="198967" cy="198967"/>
            </a:xfrm>
            <a:custGeom>
              <a:avLst/>
              <a:gdLst>
                <a:gd name="T0" fmla="*/ 78 w 79"/>
                <a:gd name="T1" fmla="*/ 48 h 79"/>
                <a:gd name="T2" fmla="*/ 39 w 79"/>
                <a:gd name="T3" fmla="*/ 79 h 79"/>
                <a:gd name="T4" fmla="*/ 12 w 79"/>
                <a:gd name="T5" fmla="*/ 68 h 79"/>
                <a:gd name="T6" fmla="*/ 5 w 79"/>
                <a:gd name="T7" fmla="*/ 75 h 79"/>
                <a:gd name="T8" fmla="*/ 3 w 79"/>
                <a:gd name="T9" fmla="*/ 76 h 79"/>
                <a:gd name="T10" fmla="*/ 0 w 79"/>
                <a:gd name="T11" fmla="*/ 73 h 79"/>
                <a:gd name="T12" fmla="*/ 0 w 79"/>
                <a:gd name="T13" fmla="*/ 49 h 79"/>
                <a:gd name="T14" fmla="*/ 3 w 79"/>
                <a:gd name="T15" fmla="*/ 46 h 79"/>
                <a:gd name="T16" fmla="*/ 26 w 79"/>
                <a:gd name="T17" fmla="*/ 46 h 79"/>
                <a:gd name="T18" fmla="*/ 30 w 79"/>
                <a:gd name="T19" fmla="*/ 49 h 79"/>
                <a:gd name="T20" fmla="*/ 29 w 79"/>
                <a:gd name="T21" fmla="*/ 52 h 79"/>
                <a:gd name="T22" fmla="*/ 21 w 79"/>
                <a:gd name="T23" fmla="*/ 59 h 79"/>
                <a:gd name="T24" fmla="*/ 39 w 79"/>
                <a:gd name="T25" fmla="*/ 66 h 79"/>
                <a:gd name="T26" fmla="*/ 62 w 79"/>
                <a:gd name="T27" fmla="*/ 53 h 79"/>
                <a:gd name="T28" fmla="*/ 65 w 79"/>
                <a:gd name="T29" fmla="*/ 47 h 79"/>
                <a:gd name="T30" fmla="*/ 66 w 79"/>
                <a:gd name="T31" fmla="*/ 46 h 79"/>
                <a:gd name="T32" fmla="*/ 76 w 79"/>
                <a:gd name="T33" fmla="*/ 46 h 79"/>
                <a:gd name="T34" fmla="*/ 78 w 79"/>
                <a:gd name="T35" fmla="*/ 48 h 79"/>
                <a:gd name="T36" fmla="*/ 79 w 79"/>
                <a:gd name="T37" fmla="*/ 30 h 79"/>
                <a:gd name="T38" fmla="*/ 76 w 79"/>
                <a:gd name="T39" fmla="*/ 33 h 79"/>
                <a:gd name="T40" fmla="*/ 53 w 79"/>
                <a:gd name="T41" fmla="*/ 33 h 79"/>
                <a:gd name="T42" fmla="*/ 49 w 79"/>
                <a:gd name="T43" fmla="*/ 30 h 79"/>
                <a:gd name="T44" fmla="*/ 50 w 79"/>
                <a:gd name="T45" fmla="*/ 27 h 79"/>
                <a:gd name="T46" fmla="*/ 57 w 79"/>
                <a:gd name="T47" fmla="*/ 20 h 79"/>
                <a:gd name="T48" fmla="*/ 39 w 79"/>
                <a:gd name="T49" fmla="*/ 13 h 79"/>
                <a:gd name="T50" fmla="*/ 17 w 79"/>
                <a:gd name="T51" fmla="*/ 26 h 79"/>
                <a:gd name="T52" fmla="*/ 14 w 79"/>
                <a:gd name="T53" fmla="*/ 32 h 79"/>
                <a:gd name="T54" fmla="*/ 13 w 79"/>
                <a:gd name="T55" fmla="*/ 33 h 79"/>
                <a:gd name="T56" fmla="*/ 2 w 79"/>
                <a:gd name="T57" fmla="*/ 33 h 79"/>
                <a:gd name="T58" fmla="*/ 1 w 79"/>
                <a:gd name="T59" fmla="*/ 31 h 79"/>
                <a:gd name="T60" fmla="*/ 1 w 79"/>
                <a:gd name="T61" fmla="*/ 31 h 79"/>
                <a:gd name="T62" fmla="*/ 39 w 79"/>
                <a:gd name="T63" fmla="*/ 0 h 79"/>
                <a:gd name="T64" fmla="*/ 67 w 79"/>
                <a:gd name="T65" fmla="*/ 11 h 79"/>
                <a:gd name="T66" fmla="*/ 73 w 79"/>
                <a:gd name="T67" fmla="*/ 4 h 79"/>
                <a:gd name="T68" fmla="*/ 76 w 79"/>
                <a:gd name="T69" fmla="*/ 3 h 79"/>
                <a:gd name="T70" fmla="*/ 79 w 79"/>
                <a:gd name="T71" fmla="*/ 7 h 79"/>
                <a:gd name="T72" fmla="*/ 79 w 79"/>
                <a:gd name="T73"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79">
                  <a:moveTo>
                    <a:pt x="78" y="48"/>
                  </a:moveTo>
                  <a:cubicBezTo>
                    <a:pt x="73" y="66"/>
                    <a:pt x="58" y="79"/>
                    <a:pt x="39" y="79"/>
                  </a:cubicBezTo>
                  <a:cubicBezTo>
                    <a:pt x="29" y="79"/>
                    <a:pt x="19" y="75"/>
                    <a:pt x="12" y="68"/>
                  </a:cubicBezTo>
                  <a:cubicBezTo>
                    <a:pt x="5" y="75"/>
                    <a:pt x="5" y="75"/>
                    <a:pt x="5" y="75"/>
                  </a:cubicBezTo>
                  <a:cubicBezTo>
                    <a:pt x="5" y="75"/>
                    <a:pt x="4" y="76"/>
                    <a:pt x="3" y="76"/>
                  </a:cubicBezTo>
                  <a:cubicBezTo>
                    <a:pt x="1" y="76"/>
                    <a:pt x="0" y="74"/>
                    <a:pt x="0" y="73"/>
                  </a:cubicBezTo>
                  <a:cubicBezTo>
                    <a:pt x="0" y="49"/>
                    <a:pt x="0" y="49"/>
                    <a:pt x="0" y="49"/>
                  </a:cubicBezTo>
                  <a:cubicBezTo>
                    <a:pt x="0" y="48"/>
                    <a:pt x="1" y="46"/>
                    <a:pt x="3" y="46"/>
                  </a:cubicBezTo>
                  <a:cubicBezTo>
                    <a:pt x="26" y="46"/>
                    <a:pt x="26" y="46"/>
                    <a:pt x="26" y="46"/>
                  </a:cubicBezTo>
                  <a:cubicBezTo>
                    <a:pt x="28" y="46"/>
                    <a:pt x="30" y="48"/>
                    <a:pt x="30" y="49"/>
                  </a:cubicBezTo>
                  <a:cubicBezTo>
                    <a:pt x="30" y="50"/>
                    <a:pt x="29" y="51"/>
                    <a:pt x="29" y="52"/>
                  </a:cubicBezTo>
                  <a:cubicBezTo>
                    <a:pt x="21" y="59"/>
                    <a:pt x="21" y="59"/>
                    <a:pt x="21" y="59"/>
                  </a:cubicBezTo>
                  <a:cubicBezTo>
                    <a:pt x="26" y="63"/>
                    <a:pt x="33" y="66"/>
                    <a:pt x="39" y="66"/>
                  </a:cubicBezTo>
                  <a:cubicBezTo>
                    <a:pt x="49" y="66"/>
                    <a:pt x="57" y="61"/>
                    <a:pt x="62" y="53"/>
                  </a:cubicBezTo>
                  <a:cubicBezTo>
                    <a:pt x="63" y="51"/>
                    <a:pt x="64" y="49"/>
                    <a:pt x="65" y="47"/>
                  </a:cubicBezTo>
                  <a:cubicBezTo>
                    <a:pt x="65" y="47"/>
                    <a:pt x="65" y="46"/>
                    <a:pt x="66" y="46"/>
                  </a:cubicBezTo>
                  <a:cubicBezTo>
                    <a:pt x="76" y="46"/>
                    <a:pt x="76" y="46"/>
                    <a:pt x="76" y="46"/>
                  </a:cubicBezTo>
                  <a:cubicBezTo>
                    <a:pt x="77" y="46"/>
                    <a:pt x="78" y="47"/>
                    <a:pt x="78" y="48"/>
                  </a:cubicBezTo>
                  <a:close/>
                  <a:moveTo>
                    <a:pt x="79" y="30"/>
                  </a:moveTo>
                  <a:cubicBezTo>
                    <a:pt x="79" y="31"/>
                    <a:pt x="77" y="33"/>
                    <a:pt x="76" y="33"/>
                  </a:cubicBezTo>
                  <a:cubicBezTo>
                    <a:pt x="53" y="33"/>
                    <a:pt x="53" y="33"/>
                    <a:pt x="53" y="33"/>
                  </a:cubicBezTo>
                  <a:cubicBezTo>
                    <a:pt x="51" y="33"/>
                    <a:pt x="49" y="31"/>
                    <a:pt x="49" y="30"/>
                  </a:cubicBezTo>
                  <a:cubicBezTo>
                    <a:pt x="49" y="29"/>
                    <a:pt x="50" y="28"/>
                    <a:pt x="50" y="27"/>
                  </a:cubicBezTo>
                  <a:cubicBezTo>
                    <a:pt x="57" y="20"/>
                    <a:pt x="57" y="20"/>
                    <a:pt x="57" y="20"/>
                  </a:cubicBezTo>
                  <a:cubicBezTo>
                    <a:pt x="52" y="16"/>
                    <a:pt x="46" y="13"/>
                    <a:pt x="39" y="13"/>
                  </a:cubicBezTo>
                  <a:cubicBezTo>
                    <a:pt x="30" y="13"/>
                    <a:pt x="22" y="18"/>
                    <a:pt x="17" y="26"/>
                  </a:cubicBezTo>
                  <a:cubicBezTo>
                    <a:pt x="16" y="28"/>
                    <a:pt x="15" y="30"/>
                    <a:pt x="14" y="32"/>
                  </a:cubicBezTo>
                  <a:cubicBezTo>
                    <a:pt x="14" y="32"/>
                    <a:pt x="13" y="33"/>
                    <a:pt x="13" y="33"/>
                  </a:cubicBezTo>
                  <a:cubicBezTo>
                    <a:pt x="2" y="33"/>
                    <a:pt x="2" y="33"/>
                    <a:pt x="2" y="33"/>
                  </a:cubicBezTo>
                  <a:cubicBezTo>
                    <a:pt x="1" y="33"/>
                    <a:pt x="1" y="32"/>
                    <a:pt x="1" y="31"/>
                  </a:cubicBezTo>
                  <a:cubicBezTo>
                    <a:pt x="1" y="31"/>
                    <a:pt x="1" y="31"/>
                    <a:pt x="1" y="31"/>
                  </a:cubicBezTo>
                  <a:cubicBezTo>
                    <a:pt x="5" y="13"/>
                    <a:pt x="20" y="0"/>
                    <a:pt x="39" y="0"/>
                  </a:cubicBezTo>
                  <a:cubicBezTo>
                    <a:pt x="49" y="0"/>
                    <a:pt x="59" y="4"/>
                    <a:pt x="67" y="11"/>
                  </a:cubicBezTo>
                  <a:cubicBezTo>
                    <a:pt x="73" y="4"/>
                    <a:pt x="73" y="4"/>
                    <a:pt x="73" y="4"/>
                  </a:cubicBezTo>
                  <a:cubicBezTo>
                    <a:pt x="74" y="4"/>
                    <a:pt x="75" y="3"/>
                    <a:pt x="76" y="3"/>
                  </a:cubicBezTo>
                  <a:cubicBezTo>
                    <a:pt x="77" y="3"/>
                    <a:pt x="79" y="5"/>
                    <a:pt x="79" y="7"/>
                  </a:cubicBezTo>
                  <a:lnTo>
                    <a:pt x="79" y="3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2" name="Freeform 130"/>
            <p:cNvSpPr>
              <a:spLocks noEditPoints="1"/>
            </p:cNvSpPr>
            <p:nvPr/>
          </p:nvSpPr>
          <p:spPr bwMode="auto">
            <a:xfrm>
              <a:off x="6987117" y="3964518"/>
              <a:ext cx="69851" cy="52917"/>
            </a:xfrm>
            <a:custGeom>
              <a:avLst/>
              <a:gdLst>
                <a:gd name="T0" fmla="*/ 27 w 28"/>
                <a:gd name="T1" fmla="*/ 14 h 21"/>
                <a:gd name="T2" fmla="*/ 23 w 28"/>
                <a:gd name="T3" fmla="*/ 19 h 21"/>
                <a:gd name="T4" fmla="*/ 19 w 28"/>
                <a:gd name="T5" fmla="*/ 21 h 21"/>
                <a:gd name="T6" fmla="*/ 3 w 28"/>
                <a:gd name="T7" fmla="*/ 21 h 21"/>
                <a:gd name="T8" fmla="*/ 0 w 28"/>
                <a:gd name="T9" fmla="*/ 18 h 21"/>
                <a:gd name="T10" fmla="*/ 0 w 28"/>
                <a:gd name="T11" fmla="*/ 3 h 21"/>
                <a:gd name="T12" fmla="*/ 3 w 28"/>
                <a:gd name="T13" fmla="*/ 0 h 21"/>
                <a:gd name="T14" fmla="*/ 8 w 28"/>
                <a:gd name="T15" fmla="*/ 0 h 21"/>
                <a:gd name="T16" fmla="*/ 11 w 28"/>
                <a:gd name="T17" fmla="*/ 3 h 21"/>
                <a:gd name="T18" fmla="*/ 11 w 28"/>
                <a:gd name="T19" fmla="*/ 4 h 21"/>
                <a:gd name="T20" fmla="*/ 19 w 28"/>
                <a:gd name="T21" fmla="*/ 4 h 21"/>
                <a:gd name="T22" fmla="*/ 22 w 28"/>
                <a:gd name="T23" fmla="*/ 7 h 21"/>
                <a:gd name="T24" fmla="*/ 22 w 28"/>
                <a:gd name="T25" fmla="*/ 10 h 21"/>
                <a:gd name="T26" fmla="*/ 25 w 28"/>
                <a:gd name="T27" fmla="*/ 10 h 21"/>
                <a:gd name="T28" fmla="*/ 27 w 28"/>
                <a:gd name="T29" fmla="*/ 11 h 21"/>
                <a:gd name="T30" fmla="*/ 28 w 28"/>
                <a:gd name="T31" fmla="*/ 12 h 21"/>
                <a:gd name="T32" fmla="*/ 27 w 28"/>
                <a:gd name="T33" fmla="*/ 14 h 21"/>
                <a:gd name="T34" fmla="*/ 20 w 28"/>
                <a:gd name="T35" fmla="*/ 10 h 21"/>
                <a:gd name="T36" fmla="*/ 20 w 28"/>
                <a:gd name="T37" fmla="*/ 7 h 21"/>
                <a:gd name="T38" fmla="*/ 19 w 28"/>
                <a:gd name="T39" fmla="*/ 6 h 21"/>
                <a:gd name="T40" fmla="*/ 10 w 28"/>
                <a:gd name="T41" fmla="*/ 6 h 21"/>
                <a:gd name="T42" fmla="*/ 9 w 28"/>
                <a:gd name="T43" fmla="*/ 4 h 21"/>
                <a:gd name="T44" fmla="*/ 9 w 28"/>
                <a:gd name="T45" fmla="*/ 3 h 21"/>
                <a:gd name="T46" fmla="*/ 8 w 28"/>
                <a:gd name="T47" fmla="*/ 2 h 21"/>
                <a:gd name="T48" fmla="*/ 3 w 28"/>
                <a:gd name="T49" fmla="*/ 2 h 21"/>
                <a:gd name="T50" fmla="*/ 1 w 28"/>
                <a:gd name="T51" fmla="*/ 3 h 21"/>
                <a:gd name="T52" fmla="*/ 1 w 28"/>
                <a:gd name="T53" fmla="*/ 16 h 21"/>
                <a:gd name="T54" fmla="*/ 5 w 28"/>
                <a:gd name="T55" fmla="*/ 11 h 21"/>
                <a:gd name="T56" fmla="*/ 9 w 28"/>
                <a:gd name="T57" fmla="*/ 10 h 21"/>
                <a:gd name="T58" fmla="*/ 20 w 28"/>
                <a:gd name="T59" fmla="*/ 10 h 21"/>
                <a:gd name="T60" fmla="*/ 25 w 28"/>
                <a:gd name="T61" fmla="*/ 11 h 21"/>
                <a:gd name="T62" fmla="*/ 9 w 28"/>
                <a:gd name="T63" fmla="*/ 11 h 21"/>
                <a:gd name="T64" fmla="*/ 7 w 28"/>
                <a:gd name="T65" fmla="*/ 13 h 21"/>
                <a:gd name="T66" fmla="*/ 2 w 28"/>
                <a:gd name="T67" fmla="*/ 18 h 21"/>
                <a:gd name="T68" fmla="*/ 2 w 28"/>
                <a:gd name="T69" fmla="*/ 18 h 21"/>
                <a:gd name="T70" fmla="*/ 3 w 28"/>
                <a:gd name="T71" fmla="*/ 19 h 21"/>
                <a:gd name="T72" fmla="*/ 19 w 28"/>
                <a:gd name="T73" fmla="*/ 19 h 21"/>
                <a:gd name="T74" fmla="*/ 21 w 28"/>
                <a:gd name="T75" fmla="*/ 18 h 21"/>
                <a:gd name="T76" fmla="*/ 25 w 28"/>
                <a:gd name="T77" fmla="*/ 13 h 21"/>
                <a:gd name="T78" fmla="*/ 26 w 28"/>
                <a:gd name="T79" fmla="*/ 12 h 21"/>
                <a:gd name="T80" fmla="*/ 25 w 28"/>
                <a:gd name="T81"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21">
                  <a:moveTo>
                    <a:pt x="27" y="14"/>
                  </a:moveTo>
                  <a:cubicBezTo>
                    <a:pt x="23" y="19"/>
                    <a:pt x="23" y="19"/>
                    <a:pt x="23" y="19"/>
                  </a:cubicBezTo>
                  <a:cubicBezTo>
                    <a:pt x="22" y="20"/>
                    <a:pt x="20" y="21"/>
                    <a:pt x="19" y="21"/>
                  </a:cubicBezTo>
                  <a:cubicBezTo>
                    <a:pt x="3" y="21"/>
                    <a:pt x="3" y="21"/>
                    <a:pt x="3" y="21"/>
                  </a:cubicBezTo>
                  <a:cubicBezTo>
                    <a:pt x="1" y="21"/>
                    <a:pt x="0" y="19"/>
                    <a:pt x="0" y="18"/>
                  </a:cubicBezTo>
                  <a:cubicBezTo>
                    <a:pt x="0" y="3"/>
                    <a:pt x="0" y="3"/>
                    <a:pt x="0" y="3"/>
                  </a:cubicBezTo>
                  <a:cubicBezTo>
                    <a:pt x="0" y="2"/>
                    <a:pt x="1" y="0"/>
                    <a:pt x="3" y="0"/>
                  </a:cubicBezTo>
                  <a:cubicBezTo>
                    <a:pt x="8" y="0"/>
                    <a:pt x="8" y="0"/>
                    <a:pt x="8" y="0"/>
                  </a:cubicBezTo>
                  <a:cubicBezTo>
                    <a:pt x="9" y="0"/>
                    <a:pt x="11" y="2"/>
                    <a:pt x="11" y="3"/>
                  </a:cubicBezTo>
                  <a:cubicBezTo>
                    <a:pt x="11" y="4"/>
                    <a:pt x="11" y="4"/>
                    <a:pt x="11" y="4"/>
                  </a:cubicBezTo>
                  <a:cubicBezTo>
                    <a:pt x="19" y="4"/>
                    <a:pt x="19" y="4"/>
                    <a:pt x="19" y="4"/>
                  </a:cubicBezTo>
                  <a:cubicBezTo>
                    <a:pt x="21" y="4"/>
                    <a:pt x="22" y="5"/>
                    <a:pt x="22" y="7"/>
                  </a:cubicBezTo>
                  <a:cubicBezTo>
                    <a:pt x="22" y="10"/>
                    <a:pt x="22" y="10"/>
                    <a:pt x="22" y="10"/>
                  </a:cubicBezTo>
                  <a:cubicBezTo>
                    <a:pt x="25" y="10"/>
                    <a:pt x="25" y="10"/>
                    <a:pt x="25" y="10"/>
                  </a:cubicBezTo>
                  <a:cubicBezTo>
                    <a:pt x="26" y="10"/>
                    <a:pt x="27" y="10"/>
                    <a:pt x="27" y="11"/>
                  </a:cubicBezTo>
                  <a:cubicBezTo>
                    <a:pt x="28" y="12"/>
                    <a:pt x="28" y="12"/>
                    <a:pt x="28" y="12"/>
                  </a:cubicBezTo>
                  <a:cubicBezTo>
                    <a:pt x="28" y="13"/>
                    <a:pt x="27" y="13"/>
                    <a:pt x="27" y="14"/>
                  </a:cubicBezTo>
                  <a:close/>
                  <a:moveTo>
                    <a:pt x="20" y="10"/>
                  </a:moveTo>
                  <a:cubicBezTo>
                    <a:pt x="20" y="7"/>
                    <a:pt x="20" y="7"/>
                    <a:pt x="20" y="7"/>
                  </a:cubicBezTo>
                  <a:cubicBezTo>
                    <a:pt x="20" y="6"/>
                    <a:pt x="20" y="6"/>
                    <a:pt x="19" y="6"/>
                  </a:cubicBezTo>
                  <a:cubicBezTo>
                    <a:pt x="10" y="6"/>
                    <a:pt x="10" y="6"/>
                    <a:pt x="10" y="6"/>
                  </a:cubicBezTo>
                  <a:cubicBezTo>
                    <a:pt x="10" y="6"/>
                    <a:pt x="9" y="5"/>
                    <a:pt x="9" y="4"/>
                  </a:cubicBezTo>
                  <a:cubicBezTo>
                    <a:pt x="9" y="3"/>
                    <a:pt x="9" y="3"/>
                    <a:pt x="9" y="3"/>
                  </a:cubicBezTo>
                  <a:cubicBezTo>
                    <a:pt x="9" y="3"/>
                    <a:pt x="8" y="2"/>
                    <a:pt x="8" y="2"/>
                  </a:cubicBezTo>
                  <a:cubicBezTo>
                    <a:pt x="3" y="2"/>
                    <a:pt x="3" y="2"/>
                    <a:pt x="3" y="2"/>
                  </a:cubicBezTo>
                  <a:cubicBezTo>
                    <a:pt x="2" y="2"/>
                    <a:pt x="1" y="3"/>
                    <a:pt x="1" y="3"/>
                  </a:cubicBezTo>
                  <a:cubicBezTo>
                    <a:pt x="1" y="16"/>
                    <a:pt x="1" y="16"/>
                    <a:pt x="1" y="16"/>
                  </a:cubicBezTo>
                  <a:cubicBezTo>
                    <a:pt x="5" y="11"/>
                    <a:pt x="5" y="11"/>
                    <a:pt x="5" y="11"/>
                  </a:cubicBezTo>
                  <a:cubicBezTo>
                    <a:pt x="6" y="10"/>
                    <a:pt x="8" y="10"/>
                    <a:pt x="9" y="10"/>
                  </a:cubicBezTo>
                  <a:lnTo>
                    <a:pt x="20" y="10"/>
                  </a:lnTo>
                  <a:close/>
                  <a:moveTo>
                    <a:pt x="25" y="11"/>
                  </a:moveTo>
                  <a:cubicBezTo>
                    <a:pt x="9" y="11"/>
                    <a:pt x="9" y="11"/>
                    <a:pt x="9" y="11"/>
                  </a:cubicBezTo>
                  <a:cubicBezTo>
                    <a:pt x="8" y="11"/>
                    <a:pt x="7" y="12"/>
                    <a:pt x="7" y="13"/>
                  </a:cubicBezTo>
                  <a:cubicBezTo>
                    <a:pt x="2" y="18"/>
                    <a:pt x="2" y="18"/>
                    <a:pt x="2" y="18"/>
                  </a:cubicBezTo>
                  <a:cubicBezTo>
                    <a:pt x="2" y="18"/>
                    <a:pt x="2" y="18"/>
                    <a:pt x="2" y="18"/>
                  </a:cubicBezTo>
                  <a:cubicBezTo>
                    <a:pt x="2" y="19"/>
                    <a:pt x="3" y="19"/>
                    <a:pt x="3" y="19"/>
                  </a:cubicBezTo>
                  <a:cubicBezTo>
                    <a:pt x="19" y="19"/>
                    <a:pt x="19" y="19"/>
                    <a:pt x="19" y="19"/>
                  </a:cubicBezTo>
                  <a:cubicBezTo>
                    <a:pt x="20" y="19"/>
                    <a:pt x="21" y="18"/>
                    <a:pt x="21" y="18"/>
                  </a:cubicBezTo>
                  <a:cubicBezTo>
                    <a:pt x="25" y="13"/>
                    <a:pt x="25" y="13"/>
                    <a:pt x="25" y="13"/>
                  </a:cubicBezTo>
                  <a:cubicBezTo>
                    <a:pt x="26" y="12"/>
                    <a:pt x="26" y="12"/>
                    <a:pt x="26" y="12"/>
                  </a:cubicBezTo>
                  <a:cubicBezTo>
                    <a:pt x="26" y="12"/>
                    <a:pt x="25" y="11"/>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3" name="Freeform 134"/>
            <p:cNvSpPr>
              <a:spLocks noEditPoints="1"/>
            </p:cNvSpPr>
            <p:nvPr/>
          </p:nvSpPr>
          <p:spPr bwMode="auto">
            <a:xfrm>
              <a:off x="7029451" y="3403601"/>
              <a:ext cx="57151" cy="74084"/>
            </a:xfrm>
            <a:custGeom>
              <a:avLst/>
              <a:gdLst>
                <a:gd name="T0" fmla="*/ 16 w 23"/>
                <a:gd name="T1" fmla="*/ 16 h 30"/>
                <a:gd name="T2" fmla="*/ 16 w 23"/>
                <a:gd name="T3" fmla="*/ 16 h 30"/>
                <a:gd name="T4" fmla="*/ 14 w 23"/>
                <a:gd name="T5" fmla="*/ 12 h 30"/>
                <a:gd name="T6" fmla="*/ 14 w 23"/>
                <a:gd name="T7" fmla="*/ 20 h 30"/>
                <a:gd name="T8" fmla="*/ 11 w 23"/>
                <a:gd name="T9" fmla="*/ 24 h 30"/>
                <a:gd name="T10" fmla="*/ 6 w 23"/>
                <a:gd name="T11" fmla="*/ 22 h 30"/>
                <a:gd name="T12" fmla="*/ 9 w 23"/>
                <a:gd name="T13" fmla="*/ 18 h 30"/>
                <a:gd name="T14" fmla="*/ 12 w 23"/>
                <a:gd name="T15" fmla="*/ 18 h 30"/>
                <a:gd name="T16" fmla="*/ 12 w 23"/>
                <a:gd name="T17" fmla="*/ 6 h 30"/>
                <a:gd name="T18" fmla="*/ 14 w 23"/>
                <a:gd name="T19" fmla="*/ 6 h 30"/>
                <a:gd name="T20" fmla="*/ 16 w 23"/>
                <a:gd name="T21" fmla="*/ 16 h 30"/>
                <a:gd name="T22" fmla="*/ 20 w 23"/>
                <a:gd name="T23" fmla="*/ 0 h 30"/>
                <a:gd name="T24" fmla="*/ 3 w 23"/>
                <a:gd name="T25" fmla="*/ 0 h 30"/>
                <a:gd name="T26" fmla="*/ 0 w 23"/>
                <a:gd name="T27" fmla="*/ 3 h 30"/>
                <a:gd name="T28" fmla="*/ 0 w 23"/>
                <a:gd name="T29" fmla="*/ 27 h 30"/>
                <a:gd name="T30" fmla="*/ 3 w 23"/>
                <a:gd name="T31" fmla="*/ 30 h 30"/>
                <a:gd name="T32" fmla="*/ 20 w 23"/>
                <a:gd name="T33" fmla="*/ 30 h 30"/>
                <a:gd name="T34" fmla="*/ 23 w 23"/>
                <a:gd name="T35" fmla="*/ 27 h 30"/>
                <a:gd name="T36" fmla="*/ 23 w 23"/>
                <a:gd name="T37" fmla="*/ 3 h 30"/>
                <a:gd name="T38" fmla="*/ 20 w 23"/>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0">
                  <a:moveTo>
                    <a:pt x="16" y="16"/>
                  </a:moveTo>
                  <a:cubicBezTo>
                    <a:pt x="16" y="16"/>
                    <a:pt x="16" y="16"/>
                    <a:pt x="16" y="16"/>
                  </a:cubicBezTo>
                  <a:cubicBezTo>
                    <a:pt x="16" y="15"/>
                    <a:pt x="16" y="12"/>
                    <a:pt x="14" y="12"/>
                  </a:cubicBezTo>
                  <a:cubicBezTo>
                    <a:pt x="14" y="20"/>
                    <a:pt x="14" y="20"/>
                    <a:pt x="14" y="20"/>
                  </a:cubicBezTo>
                  <a:cubicBezTo>
                    <a:pt x="14" y="22"/>
                    <a:pt x="13" y="23"/>
                    <a:pt x="11" y="24"/>
                  </a:cubicBezTo>
                  <a:cubicBezTo>
                    <a:pt x="9" y="24"/>
                    <a:pt x="7" y="24"/>
                    <a:pt x="6" y="22"/>
                  </a:cubicBezTo>
                  <a:cubicBezTo>
                    <a:pt x="6" y="21"/>
                    <a:pt x="7" y="19"/>
                    <a:pt x="9" y="18"/>
                  </a:cubicBezTo>
                  <a:cubicBezTo>
                    <a:pt x="10" y="18"/>
                    <a:pt x="11" y="18"/>
                    <a:pt x="12" y="18"/>
                  </a:cubicBezTo>
                  <a:cubicBezTo>
                    <a:pt x="12" y="6"/>
                    <a:pt x="12" y="6"/>
                    <a:pt x="12" y="6"/>
                  </a:cubicBezTo>
                  <a:cubicBezTo>
                    <a:pt x="14" y="6"/>
                    <a:pt x="14" y="6"/>
                    <a:pt x="14" y="6"/>
                  </a:cubicBezTo>
                  <a:cubicBezTo>
                    <a:pt x="14" y="8"/>
                    <a:pt x="19" y="11"/>
                    <a:pt x="16" y="16"/>
                  </a:cubicBezTo>
                  <a:close/>
                  <a:moveTo>
                    <a:pt x="20" y="0"/>
                  </a:moveTo>
                  <a:cubicBezTo>
                    <a:pt x="3" y="0"/>
                    <a:pt x="3" y="0"/>
                    <a:pt x="3" y="0"/>
                  </a:cubicBezTo>
                  <a:cubicBezTo>
                    <a:pt x="2" y="0"/>
                    <a:pt x="0" y="1"/>
                    <a:pt x="0" y="3"/>
                  </a:cubicBezTo>
                  <a:cubicBezTo>
                    <a:pt x="0" y="27"/>
                    <a:pt x="0" y="27"/>
                    <a:pt x="0" y="27"/>
                  </a:cubicBezTo>
                  <a:cubicBezTo>
                    <a:pt x="0" y="29"/>
                    <a:pt x="2" y="30"/>
                    <a:pt x="3" y="30"/>
                  </a:cubicBezTo>
                  <a:cubicBezTo>
                    <a:pt x="20" y="30"/>
                    <a:pt x="20" y="30"/>
                    <a:pt x="20" y="30"/>
                  </a:cubicBezTo>
                  <a:cubicBezTo>
                    <a:pt x="22" y="30"/>
                    <a:pt x="23" y="29"/>
                    <a:pt x="23" y="27"/>
                  </a:cubicBezTo>
                  <a:cubicBezTo>
                    <a:pt x="23" y="3"/>
                    <a:pt x="23" y="3"/>
                    <a:pt x="23" y="3"/>
                  </a:cubicBezTo>
                  <a:cubicBezTo>
                    <a:pt x="23" y="1"/>
                    <a:pt x="22" y="0"/>
                    <a:pt x="2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4" name="Freeform 135"/>
            <p:cNvSpPr>
              <a:spLocks noEditPoints="1"/>
            </p:cNvSpPr>
            <p:nvPr/>
          </p:nvSpPr>
          <p:spPr bwMode="auto">
            <a:xfrm>
              <a:off x="3337984" y="347134"/>
              <a:ext cx="306917" cy="311151"/>
            </a:xfrm>
            <a:custGeom>
              <a:avLst/>
              <a:gdLst>
                <a:gd name="T0" fmla="*/ 120 w 122"/>
                <a:gd name="T1" fmla="*/ 41 h 125"/>
                <a:gd name="T2" fmla="*/ 112 w 122"/>
                <a:gd name="T3" fmla="*/ 39 h 125"/>
                <a:gd name="T4" fmla="*/ 101 w 122"/>
                <a:gd name="T5" fmla="*/ 45 h 125"/>
                <a:gd name="T6" fmla="*/ 99 w 122"/>
                <a:gd name="T7" fmla="*/ 53 h 125"/>
                <a:gd name="T8" fmla="*/ 104 w 122"/>
                <a:gd name="T9" fmla="*/ 56 h 125"/>
                <a:gd name="T10" fmla="*/ 107 w 122"/>
                <a:gd name="T11" fmla="*/ 56 h 125"/>
                <a:gd name="T12" fmla="*/ 118 w 122"/>
                <a:gd name="T13" fmla="*/ 49 h 125"/>
                <a:gd name="T14" fmla="*/ 120 w 122"/>
                <a:gd name="T15" fmla="*/ 41 h 125"/>
                <a:gd name="T16" fmla="*/ 69 w 122"/>
                <a:gd name="T17" fmla="*/ 24 h 125"/>
                <a:gd name="T18" fmla="*/ 72 w 122"/>
                <a:gd name="T19" fmla="*/ 24 h 125"/>
                <a:gd name="T20" fmla="*/ 77 w 122"/>
                <a:gd name="T21" fmla="*/ 21 h 125"/>
                <a:gd name="T22" fmla="*/ 83 w 122"/>
                <a:gd name="T23" fmla="*/ 10 h 125"/>
                <a:gd name="T24" fmla="*/ 81 w 122"/>
                <a:gd name="T25" fmla="*/ 2 h 125"/>
                <a:gd name="T26" fmla="*/ 73 w 122"/>
                <a:gd name="T27" fmla="*/ 4 h 125"/>
                <a:gd name="T28" fmla="*/ 67 w 122"/>
                <a:gd name="T29" fmla="*/ 16 h 125"/>
                <a:gd name="T30" fmla="*/ 69 w 122"/>
                <a:gd name="T31" fmla="*/ 24 h 125"/>
                <a:gd name="T32" fmla="*/ 90 w 122"/>
                <a:gd name="T33" fmla="*/ 38 h 125"/>
                <a:gd name="T34" fmla="*/ 94 w 122"/>
                <a:gd name="T35" fmla="*/ 36 h 125"/>
                <a:gd name="T36" fmla="*/ 105 w 122"/>
                <a:gd name="T37" fmla="*/ 25 h 125"/>
                <a:gd name="T38" fmla="*/ 105 w 122"/>
                <a:gd name="T39" fmla="*/ 17 h 125"/>
                <a:gd name="T40" fmla="*/ 97 w 122"/>
                <a:gd name="T41" fmla="*/ 17 h 125"/>
                <a:gd name="T42" fmla="*/ 86 w 122"/>
                <a:gd name="T43" fmla="*/ 28 h 125"/>
                <a:gd name="T44" fmla="*/ 86 w 122"/>
                <a:gd name="T45" fmla="*/ 36 h 125"/>
                <a:gd name="T46" fmla="*/ 90 w 122"/>
                <a:gd name="T47" fmla="*/ 38 h 125"/>
                <a:gd name="T48" fmla="*/ 89 w 122"/>
                <a:gd name="T49" fmla="*/ 84 h 125"/>
                <a:gd name="T50" fmla="*/ 58 w 122"/>
                <a:gd name="T51" fmla="*/ 67 h 125"/>
                <a:gd name="T52" fmla="*/ 41 w 122"/>
                <a:gd name="T53" fmla="*/ 36 h 125"/>
                <a:gd name="T54" fmla="*/ 72 w 122"/>
                <a:gd name="T55" fmla="*/ 53 h 125"/>
                <a:gd name="T56" fmla="*/ 89 w 122"/>
                <a:gd name="T57" fmla="*/ 84 h 125"/>
                <a:gd name="T58" fmla="*/ 35 w 122"/>
                <a:gd name="T59" fmla="*/ 28 h 125"/>
                <a:gd name="T60" fmla="*/ 24 w 122"/>
                <a:gd name="T61" fmla="*/ 100 h 125"/>
                <a:gd name="T62" fmla="*/ 97 w 122"/>
                <a:gd name="T63" fmla="*/ 90 h 125"/>
                <a:gd name="T64" fmla="*/ 78 w 122"/>
                <a:gd name="T65" fmla="*/ 47 h 125"/>
                <a:gd name="T66" fmla="*/ 35 w 122"/>
                <a:gd name="T67" fmla="*/ 2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125">
                  <a:moveTo>
                    <a:pt x="120" y="41"/>
                  </a:moveTo>
                  <a:cubicBezTo>
                    <a:pt x="119" y="38"/>
                    <a:pt x="115" y="37"/>
                    <a:pt x="112" y="39"/>
                  </a:cubicBezTo>
                  <a:cubicBezTo>
                    <a:pt x="101" y="45"/>
                    <a:pt x="101" y="45"/>
                    <a:pt x="101" y="45"/>
                  </a:cubicBezTo>
                  <a:cubicBezTo>
                    <a:pt x="98" y="47"/>
                    <a:pt x="97" y="50"/>
                    <a:pt x="99" y="53"/>
                  </a:cubicBezTo>
                  <a:cubicBezTo>
                    <a:pt x="100" y="55"/>
                    <a:pt x="102" y="56"/>
                    <a:pt x="104" y="56"/>
                  </a:cubicBezTo>
                  <a:cubicBezTo>
                    <a:pt x="105" y="56"/>
                    <a:pt x="106" y="56"/>
                    <a:pt x="107" y="56"/>
                  </a:cubicBezTo>
                  <a:cubicBezTo>
                    <a:pt x="118" y="49"/>
                    <a:pt x="118" y="49"/>
                    <a:pt x="118" y="49"/>
                  </a:cubicBezTo>
                  <a:cubicBezTo>
                    <a:pt x="121" y="48"/>
                    <a:pt x="122" y="44"/>
                    <a:pt x="120" y="41"/>
                  </a:cubicBezTo>
                  <a:close/>
                  <a:moveTo>
                    <a:pt x="69" y="24"/>
                  </a:moveTo>
                  <a:cubicBezTo>
                    <a:pt x="70" y="24"/>
                    <a:pt x="71" y="24"/>
                    <a:pt x="72" y="24"/>
                  </a:cubicBezTo>
                  <a:cubicBezTo>
                    <a:pt x="74" y="24"/>
                    <a:pt x="76" y="23"/>
                    <a:pt x="77" y="21"/>
                  </a:cubicBezTo>
                  <a:cubicBezTo>
                    <a:pt x="83" y="10"/>
                    <a:pt x="83" y="10"/>
                    <a:pt x="83" y="10"/>
                  </a:cubicBezTo>
                  <a:cubicBezTo>
                    <a:pt x="85" y="7"/>
                    <a:pt x="84" y="4"/>
                    <a:pt x="81" y="2"/>
                  </a:cubicBezTo>
                  <a:cubicBezTo>
                    <a:pt x="78" y="0"/>
                    <a:pt x="75" y="1"/>
                    <a:pt x="73" y="4"/>
                  </a:cubicBezTo>
                  <a:cubicBezTo>
                    <a:pt x="67" y="16"/>
                    <a:pt x="67" y="16"/>
                    <a:pt x="67" y="16"/>
                  </a:cubicBezTo>
                  <a:cubicBezTo>
                    <a:pt x="65" y="18"/>
                    <a:pt x="66" y="22"/>
                    <a:pt x="69" y="24"/>
                  </a:cubicBezTo>
                  <a:close/>
                  <a:moveTo>
                    <a:pt x="90" y="38"/>
                  </a:moveTo>
                  <a:cubicBezTo>
                    <a:pt x="92" y="38"/>
                    <a:pt x="93" y="37"/>
                    <a:pt x="94" y="36"/>
                  </a:cubicBezTo>
                  <a:cubicBezTo>
                    <a:pt x="105" y="25"/>
                    <a:pt x="105" y="25"/>
                    <a:pt x="105" y="25"/>
                  </a:cubicBezTo>
                  <a:cubicBezTo>
                    <a:pt x="108" y="23"/>
                    <a:pt x="108" y="19"/>
                    <a:pt x="105" y="17"/>
                  </a:cubicBezTo>
                  <a:cubicBezTo>
                    <a:pt x="103" y="15"/>
                    <a:pt x="99" y="15"/>
                    <a:pt x="97" y="17"/>
                  </a:cubicBezTo>
                  <a:cubicBezTo>
                    <a:pt x="86" y="28"/>
                    <a:pt x="86" y="28"/>
                    <a:pt x="86" y="28"/>
                  </a:cubicBezTo>
                  <a:cubicBezTo>
                    <a:pt x="84" y="30"/>
                    <a:pt x="84" y="34"/>
                    <a:pt x="86" y="36"/>
                  </a:cubicBezTo>
                  <a:cubicBezTo>
                    <a:pt x="87" y="37"/>
                    <a:pt x="89" y="38"/>
                    <a:pt x="90" y="38"/>
                  </a:cubicBezTo>
                  <a:close/>
                  <a:moveTo>
                    <a:pt x="89" y="84"/>
                  </a:moveTo>
                  <a:cubicBezTo>
                    <a:pt x="87" y="86"/>
                    <a:pt x="72" y="82"/>
                    <a:pt x="58" y="67"/>
                  </a:cubicBezTo>
                  <a:cubicBezTo>
                    <a:pt x="43" y="53"/>
                    <a:pt x="39" y="38"/>
                    <a:pt x="41" y="36"/>
                  </a:cubicBezTo>
                  <a:cubicBezTo>
                    <a:pt x="43" y="34"/>
                    <a:pt x="58" y="38"/>
                    <a:pt x="72" y="53"/>
                  </a:cubicBezTo>
                  <a:cubicBezTo>
                    <a:pt x="87" y="67"/>
                    <a:pt x="91" y="82"/>
                    <a:pt x="89" y="84"/>
                  </a:cubicBezTo>
                  <a:close/>
                  <a:moveTo>
                    <a:pt x="35" y="28"/>
                  </a:moveTo>
                  <a:cubicBezTo>
                    <a:pt x="28" y="35"/>
                    <a:pt x="0" y="76"/>
                    <a:pt x="24" y="100"/>
                  </a:cubicBezTo>
                  <a:cubicBezTo>
                    <a:pt x="49" y="125"/>
                    <a:pt x="90" y="97"/>
                    <a:pt x="97" y="90"/>
                  </a:cubicBezTo>
                  <a:cubicBezTo>
                    <a:pt x="103" y="83"/>
                    <a:pt x="95" y="64"/>
                    <a:pt x="78" y="47"/>
                  </a:cubicBezTo>
                  <a:cubicBezTo>
                    <a:pt x="61" y="30"/>
                    <a:pt x="42" y="21"/>
                    <a:pt x="35"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5" name="Freeform 137"/>
            <p:cNvSpPr>
              <a:spLocks noEditPoints="1"/>
            </p:cNvSpPr>
            <p:nvPr/>
          </p:nvSpPr>
          <p:spPr bwMode="auto">
            <a:xfrm>
              <a:off x="5071536" y="3930652"/>
              <a:ext cx="80433" cy="80433"/>
            </a:xfrm>
            <a:custGeom>
              <a:avLst/>
              <a:gdLst>
                <a:gd name="T0" fmla="*/ 26 w 32"/>
                <a:gd name="T1" fmla="*/ 28 h 32"/>
                <a:gd name="T2" fmla="*/ 28 w 32"/>
                <a:gd name="T3" fmla="*/ 26 h 32"/>
                <a:gd name="T4" fmla="*/ 24 w 32"/>
                <a:gd name="T5" fmla="*/ 25 h 32"/>
                <a:gd name="T6" fmla="*/ 6 w 32"/>
                <a:gd name="T7" fmla="*/ 4 h 32"/>
                <a:gd name="T8" fmla="*/ 4 w 32"/>
                <a:gd name="T9" fmla="*/ 6 h 32"/>
                <a:gd name="T10" fmla="*/ 7 w 32"/>
                <a:gd name="T11" fmla="*/ 7 h 32"/>
                <a:gd name="T12" fmla="*/ 6 w 32"/>
                <a:gd name="T13" fmla="*/ 4 h 32"/>
                <a:gd name="T14" fmla="*/ 4 w 32"/>
                <a:gd name="T15" fmla="*/ 26 h 32"/>
                <a:gd name="T16" fmla="*/ 6 w 32"/>
                <a:gd name="T17" fmla="*/ 28 h 32"/>
                <a:gd name="T18" fmla="*/ 7 w 32"/>
                <a:gd name="T19" fmla="*/ 25 h 32"/>
                <a:gd name="T20" fmla="*/ 28 w 32"/>
                <a:gd name="T21" fmla="*/ 6 h 32"/>
                <a:gd name="T22" fmla="*/ 26 w 32"/>
                <a:gd name="T23" fmla="*/ 4 h 32"/>
                <a:gd name="T24" fmla="*/ 24 w 32"/>
                <a:gd name="T25" fmla="*/ 7 h 32"/>
                <a:gd name="T26" fmla="*/ 28 w 32"/>
                <a:gd name="T27" fmla="*/ 6 h 32"/>
                <a:gd name="T28" fmla="*/ 14 w 32"/>
                <a:gd name="T29" fmla="*/ 29 h 32"/>
                <a:gd name="T30" fmla="*/ 16 w 32"/>
                <a:gd name="T31" fmla="*/ 32 h 32"/>
                <a:gd name="T32" fmla="*/ 17 w 32"/>
                <a:gd name="T33" fmla="*/ 29 h 32"/>
                <a:gd name="T34" fmla="*/ 16 w 32"/>
                <a:gd name="T35" fmla="*/ 5 h 32"/>
                <a:gd name="T36" fmla="*/ 17 w 32"/>
                <a:gd name="T37" fmla="*/ 2 h 32"/>
                <a:gd name="T38" fmla="*/ 14 w 32"/>
                <a:gd name="T39" fmla="*/ 2 h 32"/>
                <a:gd name="T40" fmla="*/ 16 w 32"/>
                <a:gd name="T41" fmla="*/ 5 h 32"/>
                <a:gd name="T42" fmla="*/ 3 w 32"/>
                <a:gd name="T43" fmla="*/ 15 h 32"/>
                <a:gd name="T44" fmla="*/ 0 w 32"/>
                <a:gd name="T45" fmla="*/ 16 h 32"/>
                <a:gd name="T46" fmla="*/ 3 w 32"/>
                <a:gd name="T47" fmla="*/ 17 h 32"/>
                <a:gd name="T48" fmla="*/ 16 w 32"/>
                <a:gd name="T49" fmla="*/ 23 h 32"/>
                <a:gd name="T50" fmla="*/ 16 w 32"/>
                <a:gd name="T51" fmla="*/ 10 h 32"/>
                <a:gd name="T52" fmla="*/ 16 w 32"/>
                <a:gd name="T53" fmla="*/ 23 h 32"/>
                <a:gd name="T54" fmla="*/ 7 w 32"/>
                <a:gd name="T55" fmla="*/ 16 h 32"/>
                <a:gd name="T56" fmla="*/ 25 w 32"/>
                <a:gd name="T57" fmla="*/ 16 h 32"/>
                <a:gd name="T58" fmla="*/ 30 w 32"/>
                <a:gd name="T59" fmla="*/ 15 h 32"/>
                <a:gd name="T60" fmla="*/ 27 w 32"/>
                <a:gd name="T61" fmla="*/ 16 h 32"/>
                <a:gd name="T62" fmla="*/ 30 w 32"/>
                <a:gd name="T63" fmla="*/ 17 h 32"/>
                <a:gd name="T64" fmla="*/ 30 w 32"/>
                <a:gd name="T6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2">
                  <a:moveTo>
                    <a:pt x="25" y="27"/>
                  </a:moveTo>
                  <a:cubicBezTo>
                    <a:pt x="26" y="28"/>
                    <a:pt x="26" y="28"/>
                    <a:pt x="26" y="28"/>
                  </a:cubicBezTo>
                  <a:cubicBezTo>
                    <a:pt x="26" y="29"/>
                    <a:pt x="27" y="29"/>
                    <a:pt x="28" y="28"/>
                  </a:cubicBezTo>
                  <a:cubicBezTo>
                    <a:pt x="28" y="28"/>
                    <a:pt x="28" y="27"/>
                    <a:pt x="28" y="26"/>
                  </a:cubicBezTo>
                  <a:cubicBezTo>
                    <a:pt x="26" y="25"/>
                    <a:pt x="26" y="25"/>
                    <a:pt x="26" y="25"/>
                  </a:cubicBezTo>
                  <a:cubicBezTo>
                    <a:pt x="26" y="24"/>
                    <a:pt x="25" y="24"/>
                    <a:pt x="24" y="25"/>
                  </a:cubicBezTo>
                  <a:cubicBezTo>
                    <a:pt x="24" y="25"/>
                    <a:pt x="24" y="26"/>
                    <a:pt x="25" y="27"/>
                  </a:cubicBezTo>
                  <a:close/>
                  <a:moveTo>
                    <a:pt x="6" y="4"/>
                  </a:moveTo>
                  <a:cubicBezTo>
                    <a:pt x="5" y="4"/>
                    <a:pt x="4" y="3"/>
                    <a:pt x="4" y="4"/>
                  </a:cubicBezTo>
                  <a:cubicBezTo>
                    <a:pt x="3" y="4"/>
                    <a:pt x="3" y="5"/>
                    <a:pt x="4" y="6"/>
                  </a:cubicBezTo>
                  <a:cubicBezTo>
                    <a:pt x="5" y="7"/>
                    <a:pt x="5" y="7"/>
                    <a:pt x="5" y="7"/>
                  </a:cubicBezTo>
                  <a:cubicBezTo>
                    <a:pt x="6" y="8"/>
                    <a:pt x="6" y="8"/>
                    <a:pt x="7" y="7"/>
                  </a:cubicBezTo>
                  <a:cubicBezTo>
                    <a:pt x="7" y="7"/>
                    <a:pt x="7" y="6"/>
                    <a:pt x="7" y="5"/>
                  </a:cubicBezTo>
                  <a:lnTo>
                    <a:pt x="6" y="4"/>
                  </a:lnTo>
                  <a:close/>
                  <a:moveTo>
                    <a:pt x="5" y="25"/>
                  </a:moveTo>
                  <a:cubicBezTo>
                    <a:pt x="4" y="26"/>
                    <a:pt x="4" y="26"/>
                    <a:pt x="4" y="26"/>
                  </a:cubicBezTo>
                  <a:cubicBezTo>
                    <a:pt x="3" y="27"/>
                    <a:pt x="3" y="28"/>
                    <a:pt x="4" y="28"/>
                  </a:cubicBezTo>
                  <a:cubicBezTo>
                    <a:pt x="4" y="29"/>
                    <a:pt x="5" y="29"/>
                    <a:pt x="6" y="28"/>
                  </a:cubicBezTo>
                  <a:cubicBezTo>
                    <a:pt x="7" y="27"/>
                    <a:pt x="7" y="27"/>
                    <a:pt x="7" y="27"/>
                  </a:cubicBezTo>
                  <a:cubicBezTo>
                    <a:pt x="7" y="26"/>
                    <a:pt x="7" y="25"/>
                    <a:pt x="7" y="25"/>
                  </a:cubicBezTo>
                  <a:cubicBezTo>
                    <a:pt x="6" y="24"/>
                    <a:pt x="6" y="24"/>
                    <a:pt x="5" y="25"/>
                  </a:cubicBezTo>
                  <a:close/>
                  <a:moveTo>
                    <a:pt x="28" y="6"/>
                  </a:moveTo>
                  <a:cubicBezTo>
                    <a:pt x="28" y="5"/>
                    <a:pt x="28" y="4"/>
                    <a:pt x="28" y="4"/>
                  </a:cubicBezTo>
                  <a:cubicBezTo>
                    <a:pt x="27" y="3"/>
                    <a:pt x="26" y="4"/>
                    <a:pt x="26" y="4"/>
                  </a:cubicBezTo>
                  <a:cubicBezTo>
                    <a:pt x="25" y="5"/>
                    <a:pt x="25" y="5"/>
                    <a:pt x="25" y="5"/>
                  </a:cubicBezTo>
                  <a:cubicBezTo>
                    <a:pt x="24" y="6"/>
                    <a:pt x="24" y="7"/>
                    <a:pt x="24" y="7"/>
                  </a:cubicBezTo>
                  <a:cubicBezTo>
                    <a:pt x="25" y="8"/>
                    <a:pt x="26" y="8"/>
                    <a:pt x="26" y="7"/>
                  </a:cubicBezTo>
                  <a:lnTo>
                    <a:pt x="28" y="6"/>
                  </a:lnTo>
                  <a:close/>
                  <a:moveTo>
                    <a:pt x="16" y="27"/>
                  </a:moveTo>
                  <a:cubicBezTo>
                    <a:pt x="15" y="27"/>
                    <a:pt x="14" y="28"/>
                    <a:pt x="14" y="29"/>
                  </a:cubicBezTo>
                  <a:cubicBezTo>
                    <a:pt x="14" y="31"/>
                    <a:pt x="14" y="31"/>
                    <a:pt x="14" y="31"/>
                  </a:cubicBezTo>
                  <a:cubicBezTo>
                    <a:pt x="14" y="32"/>
                    <a:pt x="15" y="32"/>
                    <a:pt x="16" y="32"/>
                  </a:cubicBezTo>
                  <a:cubicBezTo>
                    <a:pt x="16" y="32"/>
                    <a:pt x="17" y="32"/>
                    <a:pt x="17" y="31"/>
                  </a:cubicBezTo>
                  <a:cubicBezTo>
                    <a:pt x="17" y="29"/>
                    <a:pt x="17" y="29"/>
                    <a:pt x="17" y="29"/>
                  </a:cubicBezTo>
                  <a:cubicBezTo>
                    <a:pt x="17" y="28"/>
                    <a:pt x="16" y="27"/>
                    <a:pt x="16" y="27"/>
                  </a:cubicBezTo>
                  <a:close/>
                  <a:moveTo>
                    <a:pt x="16" y="5"/>
                  </a:moveTo>
                  <a:cubicBezTo>
                    <a:pt x="16" y="5"/>
                    <a:pt x="17" y="4"/>
                    <a:pt x="17" y="3"/>
                  </a:cubicBezTo>
                  <a:cubicBezTo>
                    <a:pt x="17" y="2"/>
                    <a:pt x="17" y="2"/>
                    <a:pt x="17" y="2"/>
                  </a:cubicBezTo>
                  <a:cubicBezTo>
                    <a:pt x="17" y="1"/>
                    <a:pt x="16" y="0"/>
                    <a:pt x="16" y="0"/>
                  </a:cubicBezTo>
                  <a:cubicBezTo>
                    <a:pt x="15" y="0"/>
                    <a:pt x="14" y="1"/>
                    <a:pt x="14" y="2"/>
                  </a:cubicBezTo>
                  <a:cubicBezTo>
                    <a:pt x="14" y="3"/>
                    <a:pt x="14" y="3"/>
                    <a:pt x="14" y="3"/>
                  </a:cubicBezTo>
                  <a:cubicBezTo>
                    <a:pt x="14" y="4"/>
                    <a:pt x="15" y="5"/>
                    <a:pt x="16" y="5"/>
                  </a:cubicBezTo>
                  <a:close/>
                  <a:moveTo>
                    <a:pt x="4" y="16"/>
                  </a:moveTo>
                  <a:cubicBezTo>
                    <a:pt x="4" y="15"/>
                    <a:pt x="4" y="15"/>
                    <a:pt x="3" y="15"/>
                  </a:cubicBezTo>
                  <a:cubicBezTo>
                    <a:pt x="1" y="15"/>
                    <a:pt x="1" y="15"/>
                    <a:pt x="1" y="15"/>
                  </a:cubicBezTo>
                  <a:cubicBezTo>
                    <a:pt x="0" y="15"/>
                    <a:pt x="0" y="15"/>
                    <a:pt x="0" y="16"/>
                  </a:cubicBezTo>
                  <a:cubicBezTo>
                    <a:pt x="0" y="17"/>
                    <a:pt x="0" y="17"/>
                    <a:pt x="1" y="17"/>
                  </a:cubicBezTo>
                  <a:cubicBezTo>
                    <a:pt x="3" y="17"/>
                    <a:pt x="3" y="17"/>
                    <a:pt x="3" y="17"/>
                  </a:cubicBezTo>
                  <a:cubicBezTo>
                    <a:pt x="4" y="17"/>
                    <a:pt x="4" y="17"/>
                    <a:pt x="4" y="16"/>
                  </a:cubicBezTo>
                  <a:close/>
                  <a:moveTo>
                    <a:pt x="16" y="23"/>
                  </a:moveTo>
                  <a:cubicBezTo>
                    <a:pt x="12" y="23"/>
                    <a:pt x="9" y="20"/>
                    <a:pt x="9" y="16"/>
                  </a:cubicBezTo>
                  <a:cubicBezTo>
                    <a:pt x="9" y="13"/>
                    <a:pt x="12" y="10"/>
                    <a:pt x="16" y="10"/>
                  </a:cubicBezTo>
                  <a:cubicBezTo>
                    <a:pt x="19" y="10"/>
                    <a:pt x="22" y="13"/>
                    <a:pt x="22" y="16"/>
                  </a:cubicBezTo>
                  <a:cubicBezTo>
                    <a:pt x="22" y="20"/>
                    <a:pt x="19" y="23"/>
                    <a:pt x="16" y="23"/>
                  </a:cubicBezTo>
                  <a:close/>
                  <a:moveTo>
                    <a:pt x="16" y="7"/>
                  </a:moveTo>
                  <a:cubicBezTo>
                    <a:pt x="11" y="7"/>
                    <a:pt x="7" y="11"/>
                    <a:pt x="7" y="16"/>
                  </a:cubicBezTo>
                  <a:cubicBezTo>
                    <a:pt x="7" y="21"/>
                    <a:pt x="11" y="25"/>
                    <a:pt x="16" y="25"/>
                  </a:cubicBezTo>
                  <a:cubicBezTo>
                    <a:pt x="21" y="25"/>
                    <a:pt x="25" y="21"/>
                    <a:pt x="25" y="16"/>
                  </a:cubicBezTo>
                  <a:cubicBezTo>
                    <a:pt x="25" y="11"/>
                    <a:pt x="21" y="7"/>
                    <a:pt x="16" y="7"/>
                  </a:cubicBezTo>
                  <a:close/>
                  <a:moveTo>
                    <a:pt x="30" y="15"/>
                  </a:moveTo>
                  <a:cubicBezTo>
                    <a:pt x="29" y="15"/>
                    <a:pt x="29" y="15"/>
                    <a:pt x="29" y="15"/>
                  </a:cubicBezTo>
                  <a:cubicBezTo>
                    <a:pt x="28" y="15"/>
                    <a:pt x="27" y="15"/>
                    <a:pt x="27" y="16"/>
                  </a:cubicBezTo>
                  <a:cubicBezTo>
                    <a:pt x="27" y="17"/>
                    <a:pt x="28" y="17"/>
                    <a:pt x="29" y="17"/>
                  </a:cubicBezTo>
                  <a:cubicBezTo>
                    <a:pt x="30" y="17"/>
                    <a:pt x="30" y="17"/>
                    <a:pt x="30" y="17"/>
                  </a:cubicBezTo>
                  <a:cubicBezTo>
                    <a:pt x="31" y="17"/>
                    <a:pt x="32" y="17"/>
                    <a:pt x="32" y="16"/>
                  </a:cubicBezTo>
                  <a:cubicBezTo>
                    <a:pt x="32" y="15"/>
                    <a:pt x="31" y="15"/>
                    <a:pt x="3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6" name="Freeform 138"/>
            <p:cNvSpPr>
              <a:spLocks noEditPoints="1"/>
            </p:cNvSpPr>
            <p:nvPr/>
          </p:nvSpPr>
          <p:spPr bwMode="auto">
            <a:xfrm>
              <a:off x="8430685" y="764117"/>
              <a:ext cx="275167" cy="18626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7" name="Freeform 140"/>
            <p:cNvSpPr>
              <a:spLocks noEditPoints="1"/>
            </p:cNvSpPr>
            <p:nvPr/>
          </p:nvSpPr>
          <p:spPr bwMode="auto">
            <a:xfrm>
              <a:off x="3786718" y="152400"/>
              <a:ext cx="319617" cy="177800"/>
            </a:xfrm>
            <a:custGeom>
              <a:avLst/>
              <a:gdLst>
                <a:gd name="T0" fmla="*/ 103 w 127"/>
                <a:gd name="T1" fmla="*/ 71 h 71"/>
                <a:gd name="T2" fmla="*/ 78 w 127"/>
                <a:gd name="T3" fmla="*/ 46 h 71"/>
                <a:gd name="T4" fmla="*/ 86 w 127"/>
                <a:gd name="T5" fmla="*/ 28 h 71"/>
                <a:gd name="T6" fmla="*/ 82 w 127"/>
                <a:gd name="T7" fmla="*/ 23 h 71"/>
                <a:gd name="T8" fmla="*/ 63 w 127"/>
                <a:gd name="T9" fmla="*/ 49 h 71"/>
                <a:gd name="T10" fmla="*/ 60 w 127"/>
                <a:gd name="T11" fmla="*/ 50 h 71"/>
                <a:gd name="T12" fmla="*/ 49 w 127"/>
                <a:gd name="T13" fmla="*/ 50 h 71"/>
                <a:gd name="T14" fmla="*/ 25 w 127"/>
                <a:gd name="T15" fmla="*/ 71 h 71"/>
                <a:gd name="T16" fmla="*/ 0 w 127"/>
                <a:gd name="T17" fmla="*/ 46 h 71"/>
                <a:gd name="T18" fmla="*/ 25 w 127"/>
                <a:gd name="T19" fmla="*/ 22 h 71"/>
                <a:gd name="T20" fmla="*/ 36 w 127"/>
                <a:gd name="T21" fmla="*/ 25 h 71"/>
                <a:gd name="T22" fmla="*/ 44 w 127"/>
                <a:gd name="T23" fmla="*/ 15 h 71"/>
                <a:gd name="T24" fmla="*/ 32 w 127"/>
                <a:gd name="T25" fmla="*/ 15 h 71"/>
                <a:gd name="T26" fmla="*/ 28 w 127"/>
                <a:gd name="T27" fmla="*/ 11 h 71"/>
                <a:gd name="T28" fmla="*/ 32 w 127"/>
                <a:gd name="T29" fmla="*/ 7 h 71"/>
                <a:gd name="T30" fmla="*/ 53 w 127"/>
                <a:gd name="T31" fmla="*/ 7 h 71"/>
                <a:gd name="T32" fmla="*/ 53 w 127"/>
                <a:gd name="T33" fmla="*/ 15 h 71"/>
                <a:gd name="T34" fmla="*/ 77 w 127"/>
                <a:gd name="T35" fmla="*/ 15 h 71"/>
                <a:gd name="T36" fmla="*/ 72 w 127"/>
                <a:gd name="T37" fmla="*/ 7 h 71"/>
                <a:gd name="T38" fmla="*/ 60 w 127"/>
                <a:gd name="T39" fmla="*/ 7 h 71"/>
                <a:gd name="T40" fmla="*/ 56 w 127"/>
                <a:gd name="T41" fmla="*/ 4 h 71"/>
                <a:gd name="T42" fmla="*/ 60 w 127"/>
                <a:gd name="T43" fmla="*/ 0 h 71"/>
                <a:gd name="T44" fmla="*/ 74 w 127"/>
                <a:gd name="T45" fmla="*/ 0 h 71"/>
                <a:gd name="T46" fmla="*/ 77 w 127"/>
                <a:gd name="T47" fmla="*/ 2 h 71"/>
                <a:gd name="T48" fmla="*/ 92 w 127"/>
                <a:gd name="T49" fmla="*/ 24 h 71"/>
                <a:gd name="T50" fmla="*/ 103 w 127"/>
                <a:gd name="T51" fmla="*/ 22 h 71"/>
                <a:gd name="T52" fmla="*/ 127 w 127"/>
                <a:gd name="T53" fmla="*/ 46 h 71"/>
                <a:gd name="T54" fmla="*/ 103 w 127"/>
                <a:gd name="T55" fmla="*/ 71 h 71"/>
                <a:gd name="T56" fmla="*/ 25 w 127"/>
                <a:gd name="T57" fmla="*/ 50 h 71"/>
                <a:gd name="T58" fmla="*/ 22 w 127"/>
                <a:gd name="T59" fmla="*/ 44 h 71"/>
                <a:gd name="T60" fmla="*/ 32 w 127"/>
                <a:gd name="T61" fmla="*/ 30 h 71"/>
                <a:gd name="T62" fmla="*/ 25 w 127"/>
                <a:gd name="T63" fmla="*/ 29 h 71"/>
                <a:gd name="T64" fmla="*/ 7 w 127"/>
                <a:gd name="T65" fmla="*/ 46 h 71"/>
                <a:gd name="T66" fmla="*/ 25 w 127"/>
                <a:gd name="T67" fmla="*/ 64 h 71"/>
                <a:gd name="T68" fmla="*/ 42 w 127"/>
                <a:gd name="T69" fmla="*/ 50 h 71"/>
                <a:gd name="T70" fmla="*/ 25 w 127"/>
                <a:gd name="T71" fmla="*/ 50 h 71"/>
                <a:gd name="T72" fmla="*/ 42 w 127"/>
                <a:gd name="T73" fmla="*/ 43 h 71"/>
                <a:gd name="T74" fmla="*/ 38 w 127"/>
                <a:gd name="T75" fmla="*/ 35 h 71"/>
                <a:gd name="T76" fmla="*/ 32 w 127"/>
                <a:gd name="T77" fmla="*/ 43 h 71"/>
                <a:gd name="T78" fmla="*/ 42 w 127"/>
                <a:gd name="T79" fmla="*/ 43 h 71"/>
                <a:gd name="T80" fmla="*/ 74 w 127"/>
                <a:gd name="T81" fmla="*/ 22 h 71"/>
                <a:gd name="T82" fmla="*/ 48 w 127"/>
                <a:gd name="T83" fmla="*/ 22 h 71"/>
                <a:gd name="T84" fmla="*/ 42 w 127"/>
                <a:gd name="T85" fmla="*/ 29 h 71"/>
                <a:gd name="T86" fmla="*/ 49 w 127"/>
                <a:gd name="T87" fmla="*/ 43 h 71"/>
                <a:gd name="T88" fmla="*/ 58 w 127"/>
                <a:gd name="T89" fmla="*/ 43 h 71"/>
                <a:gd name="T90" fmla="*/ 74 w 127"/>
                <a:gd name="T91" fmla="*/ 22 h 71"/>
                <a:gd name="T92" fmla="*/ 103 w 127"/>
                <a:gd name="T93" fmla="*/ 29 h 71"/>
                <a:gd name="T94" fmla="*/ 96 w 127"/>
                <a:gd name="T95" fmla="*/ 30 h 71"/>
                <a:gd name="T96" fmla="*/ 106 w 127"/>
                <a:gd name="T97" fmla="*/ 44 h 71"/>
                <a:gd name="T98" fmla="*/ 105 w 127"/>
                <a:gd name="T99" fmla="*/ 49 h 71"/>
                <a:gd name="T100" fmla="*/ 103 w 127"/>
                <a:gd name="T101" fmla="*/ 50 h 71"/>
                <a:gd name="T102" fmla="*/ 100 w 127"/>
                <a:gd name="T103" fmla="*/ 48 h 71"/>
                <a:gd name="T104" fmla="*/ 90 w 127"/>
                <a:gd name="T105" fmla="*/ 34 h 71"/>
                <a:gd name="T106" fmla="*/ 85 w 127"/>
                <a:gd name="T107" fmla="*/ 46 h 71"/>
                <a:gd name="T108" fmla="*/ 103 w 127"/>
                <a:gd name="T109" fmla="*/ 64 h 71"/>
                <a:gd name="T110" fmla="*/ 120 w 127"/>
                <a:gd name="T111" fmla="*/ 46 h 71"/>
                <a:gd name="T112" fmla="*/ 103 w 127"/>
                <a:gd name="T11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7" h="71">
                  <a:moveTo>
                    <a:pt x="103" y="71"/>
                  </a:moveTo>
                  <a:cubicBezTo>
                    <a:pt x="89" y="71"/>
                    <a:pt x="78" y="60"/>
                    <a:pt x="78" y="46"/>
                  </a:cubicBezTo>
                  <a:cubicBezTo>
                    <a:pt x="78" y="39"/>
                    <a:pt x="81" y="33"/>
                    <a:pt x="86" y="28"/>
                  </a:cubicBezTo>
                  <a:cubicBezTo>
                    <a:pt x="82" y="23"/>
                    <a:pt x="82" y="23"/>
                    <a:pt x="82" y="23"/>
                  </a:cubicBezTo>
                  <a:cubicBezTo>
                    <a:pt x="63" y="49"/>
                    <a:pt x="63" y="49"/>
                    <a:pt x="63" y="49"/>
                  </a:cubicBezTo>
                  <a:cubicBezTo>
                    <a:pt x="62" y="50"/>
                    <a:pt x="61" y="50"/>
                    <a:pt x="60" y="50"/>
                  </a:cubicBezTo>
                  <a:cubicBezTo>
                    <a:pt x="49" y="50"/>
                    <a:pt x="49" y="50"/>
                    <a:pt x="49" y="50"/>
                  </a:cubicBezTo>
                  <a:cubicBezTo>
                    <a:pt x="47" y="62"/>
                    <a:pt x="37" y="71"/>
                    <a:pt x="25" y="71"/>
                  </a:cubicBezTo>
                  <a:cubicBezTo>
                    <a:pt x="11" y="71"/>
                    <a:pt x="0" y="60"/>
                    <a:pt x="0" y="46"/>
                  </a:cubicBezTo>
                  <a:cubicBezTo>
                    <a:pt x="0" y="33"/>
                    <a:pt x="11" y="22"/>
                    <a:pt x="25" y="22"/>
                  </a:cubicBezTo>
                  <a:cubicBezTo>
                    <a:pt x="29" y="22"/>
                    <a:pt x="33" y="23"/>
                    <a:pt x="36" y="25"/>
                  </a:cubicBezTo>
                  <a:cubicBezTo>
                    <a:pt x="44" y="15"/>
                    <a:pt x="44" y="15"/>
                    <a:pt x="44" y="15"/>
                  </a:cubicBezTo>
                  <a:cubicBezTo>
                    <a:pt x="32" y="15"/>
                    <a:pt x="32" y="15"/>
                    <a:pt x="32" y="15"/>
                  </a:cubicBezTo>
                  <a:cubicBezTo>
                    <a:pt x="30" y="15"/>
                    <a:pt x="28" y="13"/>
                    <a:pt x="28" y="11"/>
                  </a:cubicBezTo>
                  <a:cubicBezTo>
                    <a:pt x="28" y="9"/>
                    <a:pt x="30" y="7"/>
                    <a:pt x="32" y="7"/>
                  </a:cubicBezTo>
                  <a:cubicBezTo>
                    <a:pt x="53" y="7"/>
                    <a:pt x="53" y="7"/>
                    <a:pt x="53" y="7"/>
                  </a:cubicBezTo>
                  <a:cubicBezTo>
                    <a:pt x="53" y="15"/>
                    <a:pt x="53" y="15"/>
                    <a:pt x="53" y="15"/>
                  </a:cubicBezTo>
                  <a:cubicBezTo>
                    <a:pt x="77" y="15"/>
                    <a:pt x="77" y="15"/>
                    <a:pt x="77" y="15"/>
                  </a:cubicBezTo>
                  <a:cubicBezTo>
                    <a:pt x="72" y="7"/>
                    <a:pt x="72" y="7"/>
                    <a:pt x="72" y="7"/>
                  </a:cubicBezTo>
                  <a:cubicBezTo>
                    <a:pt x="60" y="7"/>
                    <a:pt x="60" y="7"/>
                    <a:pt x="60" y="7"/>
                  </a:cubicBezTo>
                  <a:cubicBezTo>
                    <a:pt x="58" y="7"/>
                    <a:pt x="56" y="6"/>
                    <a:pt x="56" y="4"/>
                  </a:cubicBezTo>
                  <a:cubicBezTo>
                    <a:pt x="56" y="2"/>
                    <a:pt x="58" y="0"/>
                    <a:pt x="60" y="0"/>
                  </a:cubicBezTo>
                  <a:cubicBezTo>
                    <a:pt x="74" y="0"/>
                    <a:pt x="74" y="0"/>
                    <a:pt x="74" y="0"/>
                  </a:cubicBezTo>
                  <a:cubicBezTo>
                    <a:pt x="75" y="0"/>
                    <a:pt x="76" y="1"/>
                    <a:pt x="77" y="2"/>
                  </a:cubicBezTo>
                  <a:cubicBezTo>
                    <a:pt x="92" y="24"/>
                    <a:pt x="92" y="24"/>
                    <a:pt x="92" y="24"/>
                  </a:cubicBezTo>
                  <a:cubicBezTo>
                    <a:pt x="95" y="23"/>
                    <a:pt x="99" y="22"/>
                    <a:pt x="103" y="22"/>
                  </a:cubicBezTo>
                  <a:cubicBezTo>
                    <a:pt x="116" y="22"/>
                    <a:pt x="127" y="33"/>
                    <a:pt x="127" y="46"/>
                  </a:cubicBezTo>
                  <a:cubicBezTo>
                    <a:pt x="127" y="60"/>
                    <a:pt x="116" y="71"/>
                    <a:pt x="103" y="71"/>
                  </a:cubicBezTo>
                  <a:close/>
                  <a:moveTo>
                    <a:pt x="25" y="50"/>
                  </a:moveTo>
                  <a:cubicBezTo>
                    <a:pt x="22" y="50"/>
                    <a:pt x="20" y="47"/>
                    <a:pt x="22" y="44"/>
                  </a:cubicBezTo>
                  <a:cubicBezTo>
                    <a:pt x="32" y="30"/>
                    <a:pt x="32" y="30"/>
                    <a:pt x="32" y="30"/>
                  </a:cubicBezTo>
                  <a:cubicBezTo>
                    <a:pt x="30" y="29"/>
                    <a:pt x="27" y="29"/>
                    <a:pt x="25" y="29"/>
                  </a:cubicBezTo>
                  <a:cubicBezTo>
                    <a:pt x="15" y="29"/>
                    <a:pt x="7" y="37"/>
                    <a:pt x="7" y="46"/>
                  </a:cubicBezTo>
                  <a:cubicBezTo>
                    <a:pt x="7" y="56"/>
                    <a:pt x="15" y="64"/>
                    <a:pt x="25" y="64"/>
                  </a:cubicBezTo>
                  <a:cubicBezTo>
                    <a:pt x="33" y="64"/>
                    <a:pt x="40" y="58"/>
                    <a:pt x="42" y="50"/>
                  </a:cubicBezTo>
                  <a:lnTo>
                    <a:pt x="25" y="50"/>
                  </a:lnTo>
                  <a:close/>
                  <a:moveTo>
                    <a:pt x="42" y="43"/>
                  </a:moveTo>
                  <a:cubicBezTo>
                    <a:pt x="41" y="40"/>
                    <a:pt x="40" y="37"/>
                    <a:pt x="38" y="35"/>
                  </a:cubicBezTo>
                  <a:cubicBezTo>
                    <a:pt x="32" y="43"/>
                    <a:pt x="32" y="43"/>
                    <a:pt x="32" y="43"/>
                  </a:cubicBezTo>
                  <a:lnTo>
                    <a:pt x="42" y="43"/>
                  </a:lnTo>
                  <a:close/>
                  <a:moveTo>
                    <a:pt x="74" y="22"/>
                  </a:moveTo>
                  <a:cubicBezTo>
                    <a:pt x="48" y="22"/>
                    <a:pt x="48" y="22"/>
                    <a:pt x="48" y="22"/>
                  </a:cubicBezTo>
                  <a:cubicBezTo>
                    <a:pt x="42" y="29"/>
                    <a:pt x="42" y="29"/>
                    <a:pt x="42" y="29"/>
                  </a:cubicBezTo>
                  <a:cubicBezTo>
                    <a:pt x="46" y="33"/>
                    <a:pt x="48" y="37"/>
                    <a:pt x="49" y="43"/>
                  </a:cubicBezTo>
                  <a:cubicBezTo>
                    <a:pt x="58" y="43"/>
                    <a:pt x="58" y="43"/>
                    <a:pt x="58" y="43"/>
                  </a:cubicBezTo>
                  <a:lnTo>
                    <a:pt x="74" y="22"/>
                  </a:lnTo>
                  <a:close/>
                  <a:moveTo>
                    <a:pt x="103" y="29"/>
                  </a:moveTo>
                  <a:cubicBezTo>
                    <a:pt x="100" y="29"/>
                    <a:pt x="98" y="29"/>
                    <a:pt x="96" y="30"/>
                  </a:cubicBezTo>
                  <a:cubicBezTo>
                    <a:pt x="106" y="44"/>
                    <a:pt x="106" y="44"/>
                    <a:pt x="106" y="44"/>
                  </a:cubicBezTo>
                  <a:cubicBezTo>
                    <a:pt x="107" y="46"/>
                    <a:pt x="106" y="48"/>
                    <a:pt x="105" y="49"/>
                  </a:cubicBezTo>
                  <a:cubicBezTo>
                    <a:pt x="104" y="50"/>
                    <a:pt x="103" y="50"/>
                    <a:pt x="103" y="50"/>
                  </a:cubicBezTo>
                  <a:cubicBezTo>
                    <a:pt x="101" y="50"/>
                    <a:pt x="100" y="49"/>
                    <a:pt x="100" y="48"/>
                  </a:cubicBezTo>
                  <a:cubicBezTo>
                    <a:pt x="90" y="34"/>
                    <a:pt x="90" y="34"/>
                    <a:pt x="90" y="34"/>
                  </a:cubicBezTo>
                  <a:cubicBezTo>
                    <a:pt x="87" y="37"/>
                    <a:pt x="85" y="42"/>
                    <a:pt x="85" y="46"/>
                  </a:cubicBezTo>
                  <a:cubicBezTo>
                    <a:pt x="85" y="56"/>
                    <a:pt x="93" y="64"/>
                    <a:pt x="103" y="64"/>
                  </a:cubicBezTo>
                  <a:cubicBezTo>
                    <a:pt x="112" y="64"/>
                    <a:pt x="120" y="56"/>
                    <a:pt x="120" y="46"/>
                  </a:cubicBezTo>
                  <a:cubicBezTo>
                    <a:pt x="120" y="37"/>
                    <a:pt x="112" y="29"/>
                    <a:pt x="103" y="2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8" name="Freeform 141"/>
            <p:cNvSpPr>
              <a:spLocks noEditPoints="1"/>
            </p:cNvSpPr>
            <p:nvPr/>
          </p:nvSpPr>
          <p:spPr bwMode="auto">
            <a:xfrm>
              <a:off x="5513918" y="2275418"/>
              <a:ext cx="319617" cy="281517"/>
            </a:xfrm>
            <a:custGeom>
              <a:avLst/>
              <a:gdLst>
                <a:gd name="T0" fmla="*/ 66 w 128"/>
                <a:gd name="T1" fmla="*/ 79 h 112"/>
                <a:gd name="T2" fmla="*/ 49 w 128"/>
                <a:gd name="T3" fmla="*/ 60 h 112"/>
                <a:gd name="T4" fmla="*/ 54 w 128"/>
                <a:gd name="T5" fmla="*/ 45 h 112"/>
                <a:gd name="T6" fmla="*/ 59 w 128"/>
                <a:gd name="T7" fmla="*/ 35 h 112"/>
                <a:gd name="T8" fmla="*/ 57 w 128"/>
                <a:gd name="T9" fmla="*/ 30 h 112"/>
                <a:gd name="T10" fmla="*/ 59 w 128"/>
                <a:gd name="T11" fmla="*/ 20 h 112"/>
                <a:gd name="T12" fmla="*/ 38 w 128"/>
                <a:gd name="T13" fmla="*/ 0 h 112"/>
                <a:gd name="T14" fmla="*/ 18 w 128"/>
                <a:gd name="T15" fmla="*/ 20 h 112"/>
                <a:gd name="T16" fmla="*/ 19 w 128"/>
                <a:gd name="T17" fmla="*/ 30 h 112"/>
                <a:gd name="T18" fmla="*/ 17 w 128"/>
                <a:gd name="T19" fmla="*/ 35 h 112"/>
                <a:gd name="T20" fmla="*/ 22 w 128"/>
                <a:gd name="T21" fmla="*/ 45 h 112"/>
                <a:gd name="T22" fmla="*/ 28 w 128"/>
                <a:gd name="T23" fmla="*/ 60 h 112"/>
                <a:gd name="T24" fmla="*/ 11 w 128"/>
                <a:gd name="T25" fmla="*/ 79 h 112"/>
                <a:gd name="T26" fmla="*/ 0 w 128"/>
                <a:gd name="T27" fmla="*/ 89 h 112"/>
                <a:gd name="T28" fmla="*/ 0 w 128"/>
                <a:gd name="T29" fmla="*/ 112 h 112"/>
                <a:gd name="T30" fmla="*/ 89 w 128"/>
                <a:gd name="T31" fmla="*/ 112 h 112"/>
                <a:gd name="T32" fmla="*/ 89 w 128"/>
                <a:gd name="T33" fmla="*/ 95 h 112"/>
                <a:gd name="T34" fmla="*/ 66 w 128"/>
                <a:gd name="T35" fmla="*/ 79 h 112"/>
                <a:gd name="T36" fmla="*/ 128 w 128"/>
                <a:gd name="T37" fmla="*/ 112 h 112"/>
                <a:gd name="T38" fmla="*/ 127 w 128"/>
                <a:gd name="T39" fmla="*/ 86 h 112"/>
                <a:gd name="T40" fmla="*/ 110 w 128"/>
                <a:gd name="T41" fmla="*/ 75 h 112"/>
                <a:gd name="T42" fmla="*/ 97 w 128"/>
                <a:gd name="T43" fmla="*/ 61 h 112"/>
                <a:gd name="T44" fmla="*/ 101 w 128"/>
                <a:gd name="T45" fmla="*/ 50 h 112"/>
                <a:gd name="T46" fmla="*/ 105 w 128"/>
                <a:gd name="T47" fmla="*/ 42 h 112"/>
                <a:gd name="T48" fmla="*/ 103 w 128"/>
                <a:gd name="T49" fmla="*/ 39 h 112"/>
                <a:gd name="T50" fmla="*/ 104 w 128"/>
                <a:gd name="T51" fmla="*/ 31 h 112"/>
                <a:gd name="T52" fmla="*/ 89 w 128"/>
                <a:gd name="T53" fmla="*/ 16 h 112"/>
                <a:gd name="T54" fmla="*/ 74 w 128"/>
                <a:gd name="T55" fmla="*/ 31 h 112"/>
                <a:gd name="T56" fmla="*/ 75 w 128"/>
                <a:gd name="T57" fmla="*/ 39 h 112"/>
                <a:gd name="T58" fmla="*/ 73 w 128"/>
                <a:gd name="T59" fmla="*/ 42 h 112"/>
                <a:gd name="T60" fmla="*/ 77 w 128"/>
                <a:gd name="T61" fmla="*/ 50 h 112"/>
                <a:gd name="T62" fmla="*/ 81 w 128"/>
                <a:gd name="T63" fmla="*/ 61 h 112"/>
                <a:gd name="T64" fmla="*/ 76 w 128"/>
                <a:gd name="T65" fmla="*/ 72 h 112"/>
                <a:gd name="T66" fmla="*/ 99 w 128"/>
                <a:gd name="T67" fmla="*/ 93 h 112"/>
                <a:gd name="T68" fmla="*/ 99 w 128"/>
                <a:gd name="T69" fmla="*/ 112 h 112"/>
                <a:gd name="T70" fmla="*/ 128 w 128"/>
                <a:gd name="T7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12">
                  <a:moveTo>
                    <a:pt x="66" y="79"/>
                  </a:moveTo>
                  <a:cubicBezTo>
                    <a:pt x="53" y="74"/>
                    <a:pt x="49" y="69"/>
                    <a:pt x="49" y="60"/>
                  </a:cubicBezTo>
                  <a:cubicBezTo>
                    <a:pt x="49" y="54"/>
                    <a:pt x="53" y="56"/>
                    <a:pt x="54" y="45"/>
                  </a:cubicBezTo>
                  <a:cubicBezTo>
                    <a:pt x="55" y="41"/>
                    <a:pt x="59" y="45"/>
                    <a:pt x="59" y="35"/>
                  </a:cubicBezTo>
                  <a:cubicBezTo>
                    <a:pt x="59" y="31"/>
                    <a:pt x="57" y="30"/>
                    <a:pt x="57" y="30"/>
                  </a:cubicBezTo>
                  <a:cubicBezTo>
                    <a:pt x="57" y="30"/>
                    <a:pt x="58" y="24"/>
                    <a:pt x="59" y="20"/>
                  </a:cubicBezTo>
                  <a:cubicBezTo>
                    <a:pt x="59" y="14"/>
                    <a:pt x="56" y="0"/>
                    <a:pt x="38" y="0"/>
                  </a:cubicBezTo>
                  <a:cubicBezTo>
                    <a:pt x="21" y="0"/>
                    <a:pt x="17" y="14"/>
                    <a:pt x="18" y="20"/>
                  </a:cubicBezTo>
                  <a:cubicBezTo>
                    <a:pt x="18" y="24"/>
                    <a:pt x="19" y="30"/>
                    <a:pt x="19" y="30"/>
                  </a:cubicBezTo>
                  <a:cubicBezTo>
                    <a:pt x="19" y="30"/>
                    <a:pt x="17" y="31"/>
                    <a:pt x="17" y="35"/>
                  </a:cubicBezTo>
                  <a:cubicBezTo>
                    <a:pt x="18" y="45"/>
                    <a:pt x="21" y="41"/>
                    <a:pt x="22" y="45"/>
                  </a:cubicBezTo>
                  <a:cubicBezTo>
                    <a:pt x="24" y="56"/>
                    <a:pt x="28" y="54"/>
                    <a:pt x="28" y="60"/>
                  </a:cubicBezTo>
                  <a:cubicBezTo>
                    <a:pt x="28" y="69"/>
                    <a:pt x="24" y="74"/>
                    <a:pt x="11" y="79"/>
                  </a:cubicBezTo>
                  <a:cubicBezTo>
                    <a:pt x="7" y="81"/>
                    <a:pt x="0" y="83"/>
                    <a:pt x="0" y="89"/>
                  </a:cubicBezTo>
                  <a:cubicBezTo>
                    <a:pt x="0" y="112"/>
                    <a:pt x="0" y="112"/>
                    <a:pt x="0" y="112"/>
                  </a:cubicBezTo>
                  <a:cubicBezTo>
                    <a:pt x="89" y="112"/>
                    <a:pt x="89" y="112"/>
                    <a:pt x="89" y="112"/>
                  </a:cubicBezTo>
                  <a:cubicBezTo>
                    <a:pt x="89" y="112"/>
                    <a:pt x="89" y="99"/>
                    <a:pt x="89" y="95"/>
                  </a:cubicBezTo>
                  <a:cubicBezTo>
                    <a:pt x="89" y="89"/>
                    <a:pt x="78" y="84"/>
                    <a:pt x="66" y="79"/>
                  </a:cubicBezTo>
                  <a:close/>
                  <a:moveTo>
                    <a:pt x="128" y="112"/>
                  </a:moveTo>
                  <a:cubicBezTo>
                    <a:pt x="128" y="112"/>
                    <a:pt x="128" y="88"/>
                    <a:pt x="127" y="86"/>
                  </a:cubicBezTo>
                  <a:cubicBezTo>
                    <a:pt x="124" y="82"/>
                    <a:pt x="119" y="79"/>
                    <a:pt x="110" y="75"/>
                  </a:cubicBezTo>
                  <a:cubicBezTo>
                    <a:pt x="100" y="71"/>
                    <a:pt x="97" y="68"/>
                    <a:pt x="97" y="61"/>
                  </a:cubicBezTo>
                  <a:cubicBezTo>
                    <a:pt x="97" y="56"/>
                    <a:pt x="100" y="58"/>
                    <a:pt x="101" y="50"/>
                  </a:cubicBezTo>
                  <a:cubicBezTo>
                    <a:pt x="102" y="47"/>
                    <a:pt x="104" y="50"/>
                    <a:pt x="105" y="42"/>
                  </a:cubicBezTo>
                  <a:cubicBezTo>
                    <a:pt x="105" y="39"/>
                    <a:pt x="103" y="39"/>
                    <a:pt x="103" y="39"/>
                  </a:cubicBezTo>
                  <a:cubicBezTo>
                    <a:pt x="103" y="39"/>
                    <a:pt x="104" y="34"/>
                    <a:pt x="104" y="31"/>
                  </a:cubicBezTo>
                  <a:cubicBezTo>
                    <a:pt x="105" y="27"/>
                    <a:pt x="102" y="16"/>
                    <a:pt x="89" y="16"/>
                  </a:cubicBezTo>
                  <a:cubicBezTo>
                    <a:pt x="76" y="16"/>
                    <a:pt x="73" y="27"/>
                    <a:pt x="74" y="31"/>
                  </a:cubicBezTo>
                  <a:cubicBezTo>
                    <a:pt x="74" y="34"/>
                    <a:pt x="75" y="39"/>
                    <a:pt x="75" y="39"/>
                  </a:cubicBezTo>
                  <a:cubicBezTo>
                    <a:pt x="75" y="39"/>
                    <a:pt x="73" y="39"/>
                    <a:pt x="73" y="42"/>
                  </a:cubicBezTo>
                  <a:cubicBezTo>
                    <a:pt x="74" y="50"/>
                    <a:pt x="76" y="47"/>
                    <a:pt x="77" y="50"/>
                  </a:cubicBezTo>
                  <a:cubicBezTo>
                    <a:pt x="78" y="58"/>
                    <a:pt x="81" y="56"/>
                    <a:pt x="81" y="61"/>
                  </a:cubicBezTo>
                  <a:cubicBezTo>
                    <a:pt x="81" y="66"/>
                    <a:pt x="80" y="69"/>
                    <a:pt x="76" y="72"/>
                  </a:cubicBezTo>
                  <a:cubicBezTo>
                    <a:pt x="97" y="82"/>
                    <a:pt x="99" y="84"/>
                    <a:pt x="99" y="93"/>
                  </a:cubicBezTo>
                  <a:cubicBezTo>
                    <a:pt x="99" y="112"/>
                    <a:pt x="99" y="112"/>
                    <a:pt x="99" y="112"/>
                  </a:cubicBezTo>
                  <a:lnTo>
                    <a:pt x="128" y="112"/>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9" name="Freeform 142"/>
            <p:cNvSpPr>
              <a:spLocks noEditPoints="1"/>
            </p:cNvSpPr>
            <p:nvPr/>
          </p:nvSpPr>
          <p:spPr bwMode="auto">
            <a:xfrm>
              <a:off x="8473018" y="982133"/>
              <a:ext cx="325967" cy="273051"/>
            </a:xfrm>
            <a:custGeom>
              <a:avLst/>
              <a:gdLst>
                <a:gd name="T0" fmla="*/ 99 w 130"/>
                <a:gd name="T1" fmla="*/ 33 h 109"/>
                <a:gd name="T2" fmla="*/ 77 w 130"/>
                <a:gd name="T3" fmla="*/ 33 h 109"/>
                <a:gd name="T4" fmla="*/ 77 w 130"/>
                <a:gd name="T5" fmla="*/ 0 h 109"/>
                <a:gd name="T6" fmla="*/ 53 w 130"/>
                <a:gd name="T7" fmla="*/ 0 h 109"/>
                <a:gd name="T8" fmla="*/ 53 w 130"/>
                <a:gd name="T9" fmla="*/ 33 h 109"/>
                <a:gd name="T10" fmla="*/ 32 w 130"/>
                <a:gd name="T11" fmla="*/ 33 h 109"/>
                <a:gd name="T12" fmla="*/ 65 w 130"/>
                <a:gd name="T13" fmla="*/ 64 h 109"/>
                <a:gd name="T14" fmla="*/ 99 w 130"/>
                <a:gd name="T15" fmla="*/ 33 h 109"/>
                <a:gd name="T16" fmla="*/ 125 w 130"/>
                <a:gd name="T17" fmla="*/ 74 h 109"/>
                <a:gd name="T18" fmla="*/ 105 w 130"/>
                <a:gd name="T19" fmla="*/ 60 h 109"/>
                <a:gd name="T20" fmla="*/ 92 w 130"/>
                <a:gd name="T21" fmla="*/ 60 h 109"/>
                <a:gd name="T22" fmla="*/ 114 w 130"/>
                <a:gd name="T23" fmla="*/ 77 h 109"/>
                <a:gd name="T24" fmla="*/ 91 w 130"/>
                <a:gd name="T25" fmla="*/ 77 h 109"/>
                <a:gd name="T26" fmla="*/ 90 w 130"/>
                <a:gd name="T27" fmla="*/ 78 h 109"/>
                <a:gd name="T28" fmla="*/ 84 w 130"/>
                <a:gd name="T29" fmla="*/ 93 h 109"/>
                <a:gd name="T30" fmla="*/ 46 w 130"/>
                <a:gd name="T31" fmla="*/ 93 h 109"/>
                <a:gd name="T32" fmla="*/ 41 w 130"/>
                <a:gd name="T33" fmla="*/ 78 h 109"/>
                <a:gd name="T34" fmla="*/ 39 w 130"/>
                <a:gd name="T35" fmla="*/ 77 h 109"/>
                <a:gd name="T36" fmla="*/ 16 w 130"/>
                <a:gd name="T37" fmla="*/ 77 h 109"/>
                <a:gd name="T38" fmla="*/ 38 w 130"/>
                <a:gd name="T39" fmla="*/ 60 h 109"/>
                <a:gd name="T40" fmla="*/ 25 w 130"/>
                <a:gd name="T41" fmla="*/ 60 h 109"/>
                <a:gd name="T42" fmla="*/ 5 w 130"/>
                <a:gd name="T43" fmla="*/ 74 h 109"/>
                <a:gd name="T44" fmla="*/ 1 w 130"/>
                <a:gd name="T45" fmla="*/ 84 h 109"/>
                <a:gd name="T46" fmla="*/ 5 w 130"/>
                <a:gd name="T47" fmla="*/ 103 h 109"/>
                <a:gd name="T48" fmla="*/ 13 w 130"/>
                <a:gd name="T49" fmla="*/ 109 h 109"/>
                <a:gd name="T50" fmla="*/ 118 w 130"/>
                <a:gd name="T51" fmla="*/ 109 h 109"/>
                <a:gd name="T52" fmla="*/ 126 w 130"/>
                <a:gd name="T53" fmla="*/ 103 h 109"/>
                <a:gd name="T54" fmla="*/ 129 w 130"/>
                <a:gd name="T55" fmla="*/ 84 h 109"/>
                <a:gd name="T56" fmla="*/ 125 w 130"/>
                <a:gd name="T57"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0" h="109">
                  <a:moveTo>
                    <a:pt x="99" y="33"/>
                  </a:moveTo>
                  <a:cubicBezTo>
                    <a:pt x="77" y="33"/>
                    <a:pt x="77" y="33"/>
                    <a:pt x="77" y="33"/>
                  </a:cubicBezTo>
                  <a:cubicBezTo>
                    <a:pt x="77" y="0"/>
                    <a:pt x="77" y="0"/>
                    <a:pt x="77" y="0"/>
                  </a:cubicBezTo>
                  <a:cubicBezTo>
                    <a:pt x="53" y="0"/>
                    <a:pt x="53" y="0"/>
                    <a:pt x="53" y="0"/>
                  </a:cubicBezTo>
                  <a:cubicBezTo>
                    <a:pt x="53" y="33"/>
                    <a:pt x="53" y="33"/>
                    <a:pt x="53" y="33"/>
                  </a:cubicBezTo>
                  <a:cubicBezTo>
                    <a:pt x="32" y="33"/>
                    <a:pt x="32" y="33"/>
                    <a:pt x="32" y="33"/>
                  </a:cubicBezTo>
                  <a:cubicBezTo>
                    <a:pt x="65" y="64"/>
                    <a:pt x="65" y="64"/>
                    <a:pt x="65" y="64"/>
                  </a:cubicBezTo>
                  <a:lnTo>
                    <a:pt x="99" y="33"/>
                  </a:lnTo>
                  <a:close/>
                  <a:moveTo>
                    <a:pt x="125" y="74"/>
                  </a:moveTo>
                  <a:cubicBezTo>
                    <a:pt x="105" y="60"/>
                    <a:pt x="105" y="60"/>
                    <a:pt x="105" y="60"/>
                  </a:cubicBezTo>
                  <a:cubicBezTo>
                    <a:pt x="92" y="60"/>
                    <a:pt x="92" y="60"/>
                    <a:pt x="92" y="60"/>
                  </a:cubicBezTo>
                  <a:cubicBezTo>
                    <a:pt x="114" y="77"/>
                    <a:pt x="114" y="77"/>
                    <a:pt x="114" y="77"/>
                  </a:cubicBezTo>
                  <a:cubicBezTo>
                    <a:pt x="91" y="77"/>
                    <a:pt x="91" y="77"/>
                    <a:pt x="91" y="77"/>
                  </a:cubicBezTo>
                  <a:cubicBezTo>
                    <a:pt x="91" y="77"/>
                    <a:pt x="90" y="78"/>
                    <a:pt x="90" y="78"/>
                  </a:cubicBezTo>
                  <a:cubicBezTo>
                    <a:pt x="84" y="93"/>
                    <a:pt x="84" y="93"/>
                    <a:pt x="84" y="93"/>
                  </a:cubicBezTo>
                  <a:cubicBezTo>
                    <a:pt x="46" y="93"/>
                    <a:pt x="46" y="93"/>
                    <a:pt x="46" y="93"/>
                  </a:cubicBezTo>
                  <a:cubicBezTo>
                    <a:pt x="41" y="78"/>
                    <a:pt x="41" y="78"/>
                    <a:pt x="41" y="78"/>
                  </a:cubicBezTo>
                  <a:cubicBezTo>
                    <a:pt x="40" y="78"/>
                    <a:pt x="40" y="77"/>
                    <a:pt x="39" y="77"/>
                  </a:cubicBezTo>
                  <a:cubicBezTo>
                    <a:pt x="16" y="77"/>
                    <a:pt x="16" y="77"/>
                    <a:pt x="16" y="77"/>
                  </a:cubicBezTo>
                  <a:cubicBezTo>
                    <a:pt x="38" y="60"/>
                    <a:pt x="38" y="60"/>
                    <a:pt x="38" y="60"/>
                  </a:cubicBezTo>
                  <a:cubicBezTo>
                    <a:pt x="25" y="60"/>
                    <a:pt x="25" y="60"/>
                    <a:pt x="25" y="60"/>
                  </a:cubicBezTo>
                  <a:cubicBezTo>
                    <a:pt x="5" y="74"/>
                    <a:pt x="5" y="74"/>
                    <a:pt x="5" y="74"/>
                  </a:cubicBezTo>
                  <a:cubicBezTo>
                    <a:pt x="2" y="76"/>
                    <a:pt x="0" y="80"/>
                    <a:pt x="1" y="84"/>
                  </a:cubicBezTo>
                  <a:cubicBezTo>
                    <a:pt x="5" y="103"/>
                    <a:pt x="5" y="103"/>
                    <a:pt x="5" y="103"/>
                  </a:cubicBezTo>
                  <a:cubicBezTo>
                    <a:pt x="5" y="107"/>
                    <a:pt x="9" y="109"/>
                    <a:pt x="13" y="109"/>
                  </a:cubicBezTo>
                  <a:cubicBezTo>
                    <a:pt x="118" y="109"/>
                    <a:pt x="118" y="109"/>
                    <a:pt x="118" y="109"/>
                  </a:cubicBezTo>
                  <a:cubicBezTo>
                    <a:pt x="121" y="109"/>
                    <a:pt x="125" y="107"/>
                    <a:pt x="126" y="103"/>
                  </a:cubicBezTo>
                  <a:cubicBezTo>
                    <a:pt x="129" y="84"/>
                    <a:pt x="129" y="84"/>
                    <a:pt x="129" y="84"/>
                  </a:cubicBezTo>
                  <a:cubicBezTo>
                    <a:pt x="130" y="80"/>
                    <a:pt x="128" y="76"/>
                    <a:pt x="125" y="7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0" name="Freeform 143"/>
            <p:cNvSpPr>
              <a:spLocks noEditPoints="1"/>
            </p:cNvSpPr>
            <p:nvPr/>
          </p:nvSpPr>
          <p:spPr bwMode="auto">
            <a:xfrm>
              <a:off x="2980268" y="243417"/>
              <a:ext cx="330200" cy="330200"/>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1" name="Freeform 144"/>
            <p:cNvSpPr>
              <a:spLocks noEditPoints="1"/>
            </p:cNvSpPr>
            <p:nvPr/>
          </p:nvSpPr>
          <p:spPr bwMode="auto">
            <a:xfrm>
              <a:off x="5566836" y="2074334"/>
              <a:ext cx="156633" cy="158751"/>
            </a:xfrm>
            <a:custGeom>
              <a:avLst/>
              <a:gdLst>
                <a:gd name="T0" fmla="*/ 63 w 63"/>
                <a:gd name="T1" fmla="*/ 32 h 63"/>
                <a:gd name="T2" fmla="*/ 31 w 63"/>
                <a:gd name="T3" fmla="*/ 63 h 63"/>
                <a:gd name="T4" fmla="*/ 0 w 63"/>
                <a:gd name="T5" fmla="*/ 32 h 63"/>
                <a:gd name="T6" fmla="*/ 31 w 63"/>
                <a:gd name="T7" fmla="*/ 0 h 63"/>
                <a:gd name="T8" fmla="*/ 63 w 63"/>
                <a:gd name="T9" fmla="*/ 32 h 63"/>
                <a:gd name="T10" fmla="*/ 58 w 63"/>
                <a:gd name="T11" fmla="*/ 32 h 63"/>
                <a:gd name="T12" fmla="*/ 58 w 63"/>
                <a:gd name="T13" fmla="*/ 32 h 63"/>
                <a:gd name="T14" fmla="*/ 54 w 63"/>
                <a:gd name="T15" fmla="*/ 35 h 63"/>
                <a:gd name="T16" fmla="*/ 46 w 63"/>
                <a:gd name="T17" fmla="*/ 27 h 63"/>
                <a:gd name="T18" fmla="*/ 48 w 63"/>
                <a:gd name="T19" fmla="*/ 16 h 63"/>
                <a:gd name="T20" fmla="*/ 53 w 63"/>
                <a:gd name="T21" fmla="*/ 16 h 63"/>
                <a:gd name="T22" fmla="*/ 39 w 63"/>
                <a:gd name="T23" fmla="*/ 6 h 63"/>
                <a:gd name="T24" fmla="*/ 41 w 63"/>
                <a:gd name="T25" fmla="*/ 11 h 63"/>
                <a:gd name="T26" fmla="*/ 31 w 63"/>
                <a:gd name="T27" fmla="*/ 16 h 63"/>
                <a:gd name="T28" fmla="*/ 21 w 63"/>
                <a:gd name="T29" fmla="*/ 11 h 63"/>
                <a:gd name="T30" fmla="*/ 23 w 63"/>
                <a:gd name="T31" fmla="*/ 6 h 63"/>
                <a:gd name="T32" fmla="*/ 9 w 63"/>
                <a:gd name="T33" fmla="*/ 16 h 63"/>
                <a:gd name="T34" fmla="*/ 14 w 63"/>
                <a:gd name="T35" fmla="*/ 16 h 63"/>
                <a:gd name="T36" fmla="*/ 16 w 63"/>
                <a:gd name="T37" fmla="*/ 27 h 63"/>
                <a:gd name="T38" fmla="*/ 8 w 63"/>
                <a:gd name="T39" fmla="*/ 35 h 63"/>
                <a:gd name="T40" fmla="*/ 4 w 63"/>
                <a:gd name="T41" fmla="*/ 32 h 63"/>
                <a:gd name="T42" fmla="*/ 4 w 63"/>
                <a:gd name="T43" fmla="*/ 32 h 63"/>
                <a:gd name="T44" fmla="*/ 9 w 63"/>
                <a:gd name="T45" fmla="*/ 48 h 63"/>
                <a:gd name="T46" fmla="*/ 10 w 63"/>
                <a:gd name="T47" fmla="*/ 43 h 63"/>
                <a:gd name="T48" fmla="*/ 22 w 63"/>
                <a:gd name="T49" fmla="*/ 45 h 63"/>
                <a:gd name="T50" fmla="*/ 27 w 63"/>
                <a:gd name="T51" fmla="*/ 55 h 63"/>
                <a:gd name="T52" fmla="*/ 23 w 63"/>
                <a:gd name="T53" fmla="*/ 57 h 63"/>
                <a:gd name="T54" fmla="*/ 31 w 63"/>
                <a:gd name="T55" fmla="*/ 59 h 63"/>
                <a:gd name="T56" fmla="*/ 39 w 63"/>
                <a:gd name="T57" fmla="*/ 57 h 63"/>
                <a:gd name="T58" fmla="*/ 35 w 63"/>
                <a:gd name="T59" fmla="*/ 55 h 63"/>
                <a:gd name="T60" fmla="*/ 40 w 63"/>
                <a:gd name="T61" fmla="*/ 45 h 63"/>
                <a:gd name="T62" fmla="*/ 52 w 63"/>
                <a:gd name="T63" fmla="*/ 43 h 63"/>
                <a:gd name="T64" fmla="*/ 53 w 63"/>
                <a:gd name="T65" fmla="*/ 48 h 63"/>
                <a:gd name="T66" fmla="*/ 58 w 63"/>
                <a:gd name="T67" fmla="*/ 32 h 63"/>
                <a:gd name="T68" fmla="*/ 31 w 63"/>
                <a:gd name="T69" fmla="*/ 22 h 63"/>
                <a:gd name="T70" fmla="*/ 41 w 63"/>
                <a:gd name="T71" fmla="*/ 29 h 63"/>
                <a:gd name="T72" fmla="*/ 37 w 63"/>
                <a:gd name="T73" fmla="*/ 41 h 63"/>
                <a:gd name="T74" fmla="*/ 25 w 63"/>
                <a:gd name="T75" fmla="*/ 41 h 63"/>
                <a:gd name="T76" fmla="*/ 21 w 63"/>
                <a:gd name="T77" fmla="*/ 29 h 63"/>
                <a:gd name="T78" fmla="*/ 31 w 63"/>
                <a:gd name="T7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 h="63">
                  <a:moveTo>
                    <a:pt x="63" y="32"/>
                  </a:moveTo>
                  <a:cubicBezTo>
                    <a:pt x="63" y="49"/>
                    <a:pt x="48" y="63"/>
                    <a:pt x="31" y="63"/>
                  </a:cubicBezTo>
                  <a:cubicBezTo>
                    <a:pt x="14" y="63"/>
                    <a:pt x="0" y="49"/>
                    <a:pt x="0" y="32"/>
                  </a:cubicBezTo>
                  <a:cubicBezTo>
                    <a:pt x="0" y="14"/>
                    <a:pt x="14" y="0"/>
                    <a:pt x="31" y="0"/>
                  </a:cubicBezTo>
                  <a:cubicBezTo>
                    <a:pt x="48" y="0"/>
                    <a:pt x="63" y="14"/>
                    <a:pt x="63" y="32"/>
                  </a:cubicBezTo>
                  <a:close/>
                  <a:moveTo>
                    <a:pt x="58" y="32"/>
                  </a:moveTo>
                  <a:cubicBezTo>
                    <a:pt x="58" y="32"/>
                    <a:pt x="58" y="32"/>
                    <a:pt x="58" y="32"/>
                  </a:cubicBezTo>
                  <a:cubicBezTo>
                    <a:pt x="54" y="35"/>
                    <a:pt x="54" y="35"/>
                    <a:pt x="54" y="35"/>
                  </a:cubicBezTo>
                  <a:cubicBezTo>
                    <a:pt x="46" y="27"/>
                    <a:pt x="46" y="27"/>
                    <a:pt x="46" y="27"/>
                  </a:cubicBezTo>
                  <a:cubicBezTo>
                    <a:pt x="48" y="16"/>
                    <a:pt x="48" y="16"/>
                    <a:pt x="48" y="16"/>
                  </a:cubicBezTo>
                  <a:cubicBezTo>
                    <a:pt x="53" y="16"/>
                    <a:pt x="53" y="16"/>
                    <a:pt x="53" y="16"/>
                  </a:cubicBezTo>
                  <a:cubicBezTo>
                    <a:pt x="50" y="11"/>
                    <a:pt x="45" y="8"/>
                    <a:pt x="39" y="6"/>
                  </a:cubicBezTo>
                  <a:cubicBezTo>
                    <a:pt x="41" y="11"/>
                    <a:pt x="41" y="11"/>
                    <a:pt x="41" y="11"/>
                  </a:cubicBezTo>
                  <a:cubicBezTo>
                    <a:pt x="31" y="16"/>
                    <a:pt x="31" y="16"/>
                    <a:pt x="31" y="16"/>
                  </a:cubicBezTo>
                  <a:cubicBezTo>
                    <a:pt x="21" y="11"/>
                    <a:pt x="21" y="11"/>
                    <a:pt x="21" y="11"/>
                  </a:cubicBezTo>
                  <a:cubicBezTo>
                    <a:pt x="23" y="6"/>
                    <a:pt x="23" y="6"/>
                    <a:pt x="23" y="6"/>
                  </a:cubicBezTo>
                  <a:cubicBezTo>
                    <a:pt x="17" y="8"/>
                    <a:pt x="12" y="11"/>
                    <a:pt x="9" y="16"/>
                  </a:cubicBezTo>
                  <a:cubicBezTo>
                    <a:pt x="14" y="16"/>
                    <a:pt x="14" y="16"/>
                    <a:pt x="14" y="16"/>
                  </a:cubicBezTo>
                  <a:cubicBezTo>
                    <a:pt x="16" y="27"/>
                    <a:pt x="16" y="27"/>
                    <a:pt x="16" y="27"/>
                  </a:cubicBezTo>
                  <a:cubicBezTo>
                    <a:pt x="8" y="35"/>
                    <a:pt x="8" y="35"/>
                    <a:pt x="8" y="35"/>
                  </a:cubicBezTo>
                  <a:cubicBezTo>
                    <a:pt x="4" y="32"/>
                    <a:pt x="4" y="32"/>
                    <a:pt x="4" y="32"/>
                  </a:cubicBezTo>
                  <a:cubicBezTo>
                    <a:pt x="4" y="32"/>
                    <a:pt x="4" y="32"/>
                    <a:pt x="4" y="32"/>
                  </a:cubicBezTo>
                  <a:cubicBezTo>
                    <a:pt x="4" y="38"/>
                    <a:pt x="6" y="43"/>
                    <a:pt x="9" y="48"/>
                  </a:cubicBezTo>
                  <a:cubicBezTo>
                    <a:pt x="10" y="43"/>
                    <a:pt x="10" y="43"/>
                    <a:pt x="10" y="43"/>
                  </a:cubicBezTo>
                  <a:cubicBezTo>
                    <a:pt x="22" y="45"/>
                    <a:pt x="22" y="45"/>
                    <a:pt x="22" y="45"/>
                  </a:cubicBezTo>
                  <a:cubicBezTo>
                    <a:pt x="27" y="55"/>
                    <a:pt x="27" y="55"/>
                    <a:pt x="27" y="55"/>
                  </a:cubicBezTo>
                  <a:cubicBezTo>
                    <a:pt x="23" y="57"/>
                    <a:pt x="23" y="57"/>
                    <a:pt x="23" y="57"/>
                  </a:cubicBezTo>
                  <a:cubicBezTo>
                    <a:pt x="25" y="58"/>
                    <a:pt x="28" y="59"/>
                    <a:pt x="31" y="59"/>
                  </a:cubicBezTo>
                  <a:cubicBezTo>
                    <a:pt x="34" y="59"/>
                    <a:pt x="37" y="58"/>
                    <a:pt x="39" y="57"/>
                  </a:cubicBezTo>
                  <a:cubicBezTo>
                    <a:pt x="35" y="55"/>
                    <a:pt x="35" y="55"/>
                    <a:pt x="35" y="55"/>
                  </a:cubicBezTo>
                  <a:cubicBezTo>
                    <a:pt x="40" y="45"/>
                    <a:pt x="40" y="45"/>
                    <a:pt x="40" y="45"/>
                  </a:cubicBezTo>
                  <a:cubicBezTo>
                    <a:pt x="52" y="43"/>
                    <a:pt x="52" y="43"/>
                    <a:pt x="52" y="43"/>
                  </a:cubicBezTo>
                  <a:cubicBezTo>
                    <a:pt x="53" y="48"/>
                    <a:pt x="53" y="48"/>
                    <a:pt x="53" y="48"/>
                  </a:cubicBezTo>
                  <a:cubicBezTo>
                    <a:pt x="56" y="43"/>
                    <a:pt x="58" y="38"/>
                    <a:pt x="58" y="32"/>
                  </a:cubicBezTo>
                  <a:close/>
                  <a:moveTo>
                    <a:pt x="31" y="22"/>
                  </a:moveTo>
                  <a:cubicBezTo>
                    <a:pt x="41" y="29"/>
                    <a:pt x="41" y="29"/>
                    <a:pt x="41" y="29"/>
                  </a:cubicBezTo>
                  <a:cubicBezTo>
                    <a:pt x="37" y="41"/>
                    <a:pt x="37" y="41"/>
                    <a:pt x="37" y="41"/>
                  </a:cubicBezTo>
                  <a:cubicBezTo>
                    <a:pt x="25" y="41"/>
                    <a:pt x="25" y="41"/>
                    <a:pt x="25" y="41"/>
                  </a:cubicBezTo>
                  <a:cubicBezTo>
                    <a:pt x="21" y="29"/>
                    <a:pt x="21" y="29"/>
                    <a:pt x="21" y="29"/>
                  </a:cubicBezTo>
                  <a:lnTo>
                    <a:pt x="31" y="22"/>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2" name="Freeform 148"/>
            <p:cNvSpPr>
              <a:spLocks noEditPoints="1"/>
            </p:cNvSpPr>
            <p:nvPr/>
          </p:nvSpPr>
          <p:spPr bwMode="auto">
            <a:xfrm>
              <a:off x="5763684" y="3268134"/>
              <a:ext cx="93133" cy="80433"/>
            </a:xfrm>
            <a:custGeom>
              <a:avLst/>
              <a:gdLst>
                <a:gd name="T0" fmla="*/ 6 w 37"/>
                <a:gd name="T1" fmla="*/ 32 h 32"/>
                <a:gd name="T2" fmla="*/ 5 w 37"/>
                <a:gd name="T3" fmla="*/ 32 h 32"/>
                <a:gd name="T4" fmla="*/ 0 w 37"/>
                <a:gd name="T5" fmla="*/ 27 h 32"/>
                <a:gd name="T6" fmla="*/ 0 w 37"/>
                <a:gd name="T7" fmla="*/ 10 h 32"/>
                <a:gd name="T8" fmla="*/ 5 w 37"/>
                <a:gd name="T9" fmla="*/ 5 h 32"/>
                <a:gd name="T10" fmla="*/ 6 w 37"/>
                <a:gd name="T11" fmla="*/ 5 h 32"/>
                <a:gd name="T12" fmla="*/ 6 w 37"/>
                <a:gd name="T13" fmla="*/ 32 h 32"/>
                <a:gd name="T14" fmla="*/ 29 w 37"/>
                <a:gd name="T15" fmla="*/ 32 h 32"/>
                <a:gd name="T16" fmla="*/ 8 w 37"/>
                <a:gd name="T17" fmla="*/ 32 h 32"/>
                <a:gd name="T18" fmla="*/ 8 w 37"/>
                <a:gd name="T19" fmla="*/ 5 h 32"/>
                <a:gd name="T20" fmla="*/ 11 w 37"/>
                <a:gd name="T21" fmla="*/ 5 h 32"/>
                <a:gd name="T22" fmla="*/ 11 w 37"/>
                <a:gd name="T23" fmla="*/ 2 h 32"/>
                <a:gd name="T24" fmla="*/ 13 w 37"/>
                <a:gd name="T25" fmla="*/ 0 h 32"/>
                <a:gd name="T26" fmla="*/ 25 w 37"/>
                <a:gd name="T27" fmla="*/ 0 h 32"/>
                <a:gd name="T28" fmla="*/ 27 w 37"/>
                <a:gd name="T29" fmla="*/ 2 h 32"/>
                <a:gd name="T30" fmla="*/ 27 w 37"/>
                <a:gd name="T31" fmla="*/ 5 h 32"/>
                <a:gd name="T32" fmla="*/ 29 w 37"/>
                <a:gd name="T33" fmla="*/ 5 h 32"/>
                <a:gd name="T34" fmla="*/ 29 w 37"/>
                <a:gd name="T35" fmla="*/ 32 h 32"/>
                <a:gd name="T36" fmla="*/ 24 w 37"/>
                <a:gd name="T37" fmla="*/ 5 h 32"/>
                <a:gd name="T38" fmla="*/ 24 w 37"/>
                <a:gd name="T39" fmla="*/ 2 h 32"/>
                <a:gd name="T40" fmla="*/ 13 w 37"/>
                <a:gd name="T41" fmla="*/ 2 h 32"/>
                <a:gd name="T42" fmla="*/ 13 w 37"/>
                <a:gd name="T43" fmla="*/ 5 h 32"/>
                <a:gd name="T44" fmla="*/ 24 w 37"/>
                <a:gd name="T45" fmla="*/ 5 h 32"/>
                <a:gd name="T46" fmla="*/ 37 w 37"/>
                <a:gd name="T47" fmla="*/ 27 h 32"/>
                <a:gd name="T48" fmla="*/ 33 w 37"/>
                <a:gd name="T49" fmla="*/ 32 h 32"/>
                <a:gd name="T50" fmla="*/ 31 w 37"/>
                <a:gd name="T51" fmla="*/ 32 h 32"/>
                <a:gd name="T52" fmla="*/ 31 w 37"/>
                <a:gd name="T53" fmla="*/ 5 h 32"/>
                <a:gd name="T54" fmla="*/ 33 w 37"/>
                <a:gd name="T55" fmla="*/ 5 h 32"/>
                <a:gd name="T56" fmla="*/ 37 w 37"/>
                <a:gd name="T57" fmla="*/ 10 h 32"/>
                <a:gd name="T58" fmla="*/ 37 w 37"/>
                <a:gd name="T5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2">
                  <a:moveTo>
                    <a:pt x="6" y="32"/>
                  </a:moveTo>
                  <a:cubicBezTo>
                    <a:pt x="5" y="32"/>
                    <a:pt x="5" y="32"/>
                    <a:pt x="5" y="32"/>
                  </a:cubicBezTo>
                  <a:cubicBezTo>
                    <a:pt x="2" y="32"/>
                    <a:pt x="0" y="30"/>
                    <a:pt x="0" y="27"/>
                  </a:cubicBezTo>
                  <a:cubicBezTo>
                    <a:pt x="0" y="10"/>
                    <a:pt x="0" y="10"/>
                    <a:pt x="0" y="10"/>
                  </a:cubicBezTo>
                  <a:cubicBezTo>
                    <a:pt x="0" y="7"/>
                    <a:pt x="2" y="5"/>
                    <a:pt x="5" y="5"/>
                  </a:cubicBezTo>
                  <a:cubicBezTo>
                    <a:pt x="6" y="5"/>
                    <a:pt x="6" y="5"/>
                    <a:pt x="6" y="5"/>
                  </a:cubicBezTo>
                  <a:lnTo>
                    <a:pt x="6" y="32"/>
                  </a:lnTo>
                  <a:close/>
                  <a:moveTo>
                    <a:pt x="29" y="32"/>
                  </a:moveTo>
                  <a:cubicBezTo>
                    <a:pt x="8" y="32"/>
                    <a:pt x="8" y="32"/>
                    <a:pt x="8" y="32"/>
                  </a:cubicBezTo>
                  <a:cubicBezTo>
                    <a:pt x="8" y="5"/>
                    <a:pt x="8" y="5"/>
                    <a:pt x="8" y="5"/>
                  </a:cubicBezTo>
                  <a:cubicBezTo>
                    <a:pt x="11" y="5"/>
                    <a:pt x="11" y="5"/>
                    <a:pt x="11" y="5"/>
                  </a:cubicBezTo>
                  <a:cubicBezTo>
                    <a:pt x="11" y="2"/>
                    <a:pt x="11" y="2"/>
                    <a:pt x="11" y="2"/>
                  </a:cubicBezTo>
                  <a:cubicBezTo>
                    <a:pt x="11" y="0"/>
                    <a:pt x="12" y="0"/>
                    <a:pt x="13" y="0"/>
                  </a:cubicBezTo>
                  <a:cubicBezTo>
                    <a:pt x="25" y="0"/>
                    <a:pt x="25" y="0"/>
                    <a:pt x="25" y="0"/>
                  </a:cubicBezTo>
                  <a:cubicBezTo>
                    <a:pt x="26" y="0"/>
                    <a:pt x="27" y="0"/>
                    <a:pt x="27" y="2"/>
                  </a:cubicBezTo>
                  <a:cubicBezTo>
                    <a:pt x="27" y="5"/>
                    <a:pt x="27" y="5"/>
                    <a:pt x="27" y="5"/>
                  </a:cubicBezTo>
                  <a:cubicBezTo>
                    <a:pt x="29" y="5"/>
                    <a:pt x="29" y="5"/>
                    <a:pt x="29" y="5"/>
                  </a:cubicBezTo>
                  <a:lnTo>
                    <a:pt x="29" y="32"/>
                  </a:lnTo>
                  <a:close/>
                  <a:moveTo>
                    <a:pt x="24" y="5"/>
                  </a:moveTo>
                  <a:cubicBezTo>
                    <a:pt x="24" y="2"/>
                    <a:pt x="24" y="2"/>
                    <a:pt x="24" y="2"/>
                  </a:cubicBezTo>
                  <a:cubicBezTo>
                    <a:pt x="13" y="2"/>
                    <a:pt x="13" y="2"/>
                    <a:pt x="13" y="2"/>
                  </a:cubicBezTo>
                  <a:cubicBezTo>
                    <a:pt x="13" y="5"/>
                    <a:pt x="13" y="5"/>
                    <a:pt x="13" y="5"/>
                  </a:cubicBezTo>
                  <a:lnTo>
                    <a:pt x="24" y="5"/>
                  </a:lnTo>
                  <a:close/>
                  <a:moveTo>
                    <a:pt x="37" y="27"/>
                  </a:moveTo>
                  <a:cubicBezTo>
                    <a:pt x="37" y="30"/>
                    <a:pt x="35" y="32"/>
                    <a:pt x="33" y="32"/>
                  </a:cubicBezTo>
                  <a:cubicBezTo>
                    <a:pt x="31" y="32"/>
                    <a:pt x="31" y="32"/>
                    <a:pt x="31" y="32"/>
                  </a:cubicBezTo>
                  <a:cubicBezTo>
                    <a:pt x="31" y="5"/>
                    <a:pt x="31" y="5"/>
                    <a:pt x="31" y="5"/>
                  </a:cubicBezTo>
                  <a:cubicBezTo>
                    <a:pt x="33" y="5"/>
                    <a:pt x="33" y="5"/>
                    <a:pt x="33" y="5"/>
                  </a:cubicBezTo>
                  <a:cubicBezTo>
                    <a:pt x="35" y="5"/>
                    <a:pt x="37" y="7"/>
                    <a:pt x="37" y="10"/>
                  </a:cubicBezTo>
                  <a:lnTo>
                    <a:pt x="37" y="27"/>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3" name="Freeform 149"/>
            <p:cNvSpPr>
              <a:spLocks noEditPoints="1"/>
            </p:cNvSpPr>
            <p:nvPr/>
          </p:nvSpPr>
          <p:spPr bwMode="auto">
            <a:xfrm>
              <a:off x="6656918" y="3416301"/>
              <a:ext cx="107951" cy="116417"/>
            </a:xfrm>
            <a:custGeom>
              <a:avLst/>
              <a:gdLst>
                <a:gd name="T0" fmla="*/ 43 w 43"/>
                <a:gd name="T1" fmla="*/ 11 h 47"/>
                <a:gd name="T2" fmla="*/ 42 w 43"/>
                <a:gd name="T3" fmla="*/ 12 h 47"/>
                <a:gd name="T4" fmla="*/ 39 w 43"/>
                <a:gd name="T5" fmla="*/ 12 h 47"/>
                <a:gd name="T6" fmla="*/ 39 w 43"/>
                <a:gd name="T7" fmla="*/ 41 h 47"/>
                <a:gd name="T8" fmla="*/ 34 w 43"/>
                <a:gd name="T9" fmla="*/ 47 h 47"/>
                <a:gd name="T10" fmla="*/ 9 w 43"/>
                <a:gd name="T11" fmla="*/ 47 h 47"/>
                <a:gd name="T12" fmla="*/ 4 w 43"/>
                <a:gd name="T13" fmla="*/ 41 h 47"/>
                <a:gd name="T14" fmla="*/ 4 w 43"/>
                <a:gd name="T15" fmla="*/ 12 h 47"/>
                <a:gd name="T16" fmla="*/ 1 w 43"/>
                <a:gd name="T17" fmla="*/ 12 h 47"/>
                <a:gd name="T18" fmla="*/ 0 w 43"/>
                <a:gd name="T19" fmla="*/ 11 h 47"/>
                <a:gd name="T20" fmla="*/ 0 w 43"/>
                <a:gd name="T21" fmla="*/ 9 h 47"/>
                <a:gd name="T22" fmla="*/ 1 w 43"/>
                <a:gd name="T23" fmla="*/ 8 h 47"/>
                <a:gd name="T24" fmla="*/ 10 w 43"/>
                <a:gd name="T25" fmla="*/ 8 h 47"/>
                <a:gd name="T26" fmla="*/ 13 w 43"/>
                <a:gd name="T27" fmla="*/ 3 h 47"/>
                <a:gd name="T28" fmla="*/ 17 w 43"/>
                <a:gd name="T29" fmla="*/ 0 h 47"/>
                <a:gd name="T30" fmla="*/ 27 w 43"/>
                <a:gd name="T31" fmla="*/ 0 h 47"/>
                <a:gd name="T32" fmla="*/ 31 w 43"/>
                <a:gd name="T33" fmla="*/ 3 h 47"/>
                <a:gd name="T34" fmla="*/ 33 w 43"/>
                <a:gd name="T35" fmla="*/ 8 h 47"/>
                <a:gd name="T36" fmla="*/ 42 w 43"/>
                <a:gd name="T37" fmla="*/ 8 h 47"/>
                <a:gd name="T38" fmla="*/ 43 w 43"/>
                <a:gd name="T39" fmla="*/ 9 h 47"/>
                <a:gd name="T40" fmla="*/ 43 w 43"/>
                <a:gd name="T41" fmla="*/ 11 h 47"/>
                <a:gd name="T42" fmla="*/ 35 w 43"/>
                <a:gd name="T43" fmla="*/ 12 h 47"/>
                <a:gd name="T44" fmla="*/ 8 w 43"/>
                <a:gd name="T45" fmla="*/ 12 h 47"/>
                <a:gd name="T46" fmla="*/ 8 w 43"/>
                <a:gd name="T47" fmla="*/ 41 h 47"/>
                <a:gd name="T48" fmla="*/ 9 w 43"/>
                <a:gd name="T49" fmla="*/ 43 h 47"/>
                <a:gd name="T50" fmla="*/ 34 w 43"/>
                <a:gd name="T51" fmla="*/ 43 h 47"/>
                <a:gd name="T52" fmla="*/ 35 w 43"/>
                <a:gd name="T53" fmla="*/ 41 h 47"/>
                <a:gd name="T54" fmla="*/ 35 w 43"/>
                <a:gd name="T55" fmla="*/ 12 h 47"/>
                <a:gd name="T56" fmla="*/ 16 w 43"/>
                <a:gd name="T57" fmla="*/ 36 h 47"/>
                <a:gd name="T58" fmla="*/ 15 w 43"/>
                <a:gd name="T59" fmla="*/ 37 h 47"/>
                <a:gd name="T60" fmla="*/ 13 w 43"/>
                <a:gd name="T61" fmla="*/ 37 h 47"/>
                <a:gd name="T62" fmla="*/ 12 w 43"/>
                <a:gd name="T63" fmla="*/ 36 h 47"/>
                <a:gd name="T64" fmla="*/ 12 w 43"/>
                <a:gd name="T65" fmla="*/ 19 h 47"/>
                <a:gd name="T66" fmla="*/ 13 w 43"/>
                <a:gd name="T67" fmla="*/ 18 h 47"/>
                <a:gd name="T68" fmla="*/ 15 w 43"/>
                <a:gd name="T69" fmla="*/ 18 h 47"/>
                <a:gd name="T70" fmla="*/ 16 w 43"/>
                <a:gd name="T71" fmla="*/ 19 h 47"/>
                <a:gd name="T72" fmla="*/ 16 w 43"/>
                <a:gd name="T73" fmla="*/ 36 h 47"/>
                <a:gd name="T74" fmla="*/ 29 w 43"/>
                <a:gd name="T75" fmla="*/ 8 h 47"/>
                <a:gd name="T76" fmla="*/ 27 w 43"/>
                <a:gd name="T77" fmla="*/ 4 h 47"/>
                <a:gd name="T78" fmla="*/ 27 w 43"/>
                <a:gd name="T79" fmla="*/ 4 h 47"/>
                <a:gd name="T80" fmla="*/ 17 w 43"/>
                <a:gd name="T81" fmla="*/ 4 h 47"/>
                <a:gd name="T82" fmla="*/ 16 w 43"/>
                <a:gd name="T83" fmla="*/ 4 h 47"/>
                <a:gd name="T84" fmla="*/ 15 w 43"/>
                <a:gd name="T85" fmla="*/ 8 h 47"/>
                <a:gd name="T86" fmla="*/ 29 w 43"/>
                <a:gd name="T87" fmla="*/ 8 h 47"/>
                <a:gd name="T88" fmla="*/ 24 w 43"/>
                <a:gd name="T89" fmla="*/ 36 h 47"/>
                <a:gd name="T90" fmla="*/ 23 w 43"/>
                <a:gd name="T91" fmla="*/ 37 h 47"/>
                <a:gd name="T92" fmla="*/ 21 w 43"/>
                <a:gd name="T93" fmla="*/ 37 h 47"/>
                <a:gd name="T94" fmla="*/ 20 w 43"/>
                <a:gd name="T95" fmla="*/ 36 h 47"/>
                <a:gd name="T96" fmla="*/ 20 w 43"/>
                <a:gd name="T97" fmla="*/ 19 h 47"/>
                <a:gd name="T98" fmla="*/ 21 w 43"/>
                <a:gd name="T99" fmla="*/ 18 h 47"/>
                <a:gd name="T100" fmla="*/ 23 w 43"/>
                <a:gd name="T101" fmla="*/ 18 h 47"/>
                <a:gd name="T102" fmla="*/ 24 w 43"/>
                <a:gd name="T103" fmla="*/ 19 h 47"/>
                <a:gd name="T104" fmla="*/ 24 w 43"/>
                <a:gd name="T105" fmla="*/ 36 h 47"/>
                <a:gd name="T106" fmla="*/ 32 w 43"/>
                <a:gd name="T107" fmla="*/ 36 h 47"/>
                <a:gd name="T108" fmla="*/ 31 w 43"/>
                <a:gd name="T109" fmla="*/ 37 h 47"/>
                <a:gd name="T110" fmla="*/ 29 w 43"/>
                <a:gd name="T111" fmla="*/ 37 h 47"/>
                <a:gd name="T112" fmla="*/ 28 w 43"/>
                <a:gd name="T113" fmla="*/ 36 h 47"/>
                <a:gd name="T114" fmla="*/ 28 w 43"/>
                <a:gd name="T115" fmla="*/ 19 h 47"/>
                <a:gd name="T116" fmla="*/ 29 w 43"/>
                <a:gd name="T117" fmla="*/ 18 h 47"/>
                <a:gd name="T118" fmla="*/ 31 w 43"/>
                <a:gd name="T119" fmla="*/ 18 h 47"/>
                <a:gd name="T120" fmla="*/ 32 w 43"/>
                <a:gd name="T121" fmla="*/ 19 h 47"/>
                <a:gd name="T122" fmla="*/ 32 w 43"/>
                <a:gd name="T123"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47">
                  <a:moveTo>
                    <a:pt x="43" y="11"/>
                  </a:moveTo>
                  <a:cubicBezTo>
                    <a:pt x="43" y="11"/>
                    <a:pt x="43" y="12"/>
                    <a:pt x="42" y="12"/>
                  </a:cubicBezTo>
                  <a:cubicBezTo>
                    <a:pt x="39" y="12"/>
                    <a:pt x="39" y="12"/>
                    <a:pt x="39" y="12"/>
                  </a:cubicBezTo>
                  <a:cubicBezTo>
                    <a:pt x="39" y="41"/>
                    <a:pt x="39" y="41"/>
                    <a:pt x="39" y="41"/>
                  </a:cubicBezTo>
                  <a:cubicBezTo>
                    <a:pt x="39" y="44"/>
                    <a:pt x="37" y="47"/>
                    <a:pt x="34" y="47"/>
                  </a:cubicBezTo>
                  <a:cubicBezTo>
                    <a:pt x="9" y="47"/>
                    <a:pt x="9" y="47"/>
                    <a:pt x="9" y="47"/>
                  </a:cubicBezTo>
                  <a:cubicBezTo>
                    <a:pt x="6" y="47"/>
                    <a:pt x="4" y="45"/>
                    <a:pt x="4" y="41"/>
                  </a:cubicBezTo>
                  <a:cubicBezTo>
                    <a:pt x="4" y="12"/>
                    <a:pt x="4" y="12"/>
                    <a:pt x="4" y="12"/>
                  </a:cubicBezTo>
                  <a:cubicBezTo>
                    <a:pt x="1" y="12"/>
                    <a:pt x="1" y="12"/>
                    <a:pt x="1" y="12"/>
                  </a:cubicBezTo>
                  <a:cubicBezTo>
                    <a:pt x="0" y="12"/>
                    <a:pt x="0" y="11"/>
                    <a:pt x="0" y="11"/>
                  </a:cubicBezTo>
                  <a:cubicBezTo>
                    <a:pt x="0" y="9"/>
                    <a:pt x="0" y="9"/>
                    <a:pt x="0" y="9"/>
                  </a:cubicBezTo>
                  <a:cubicBezTo>
                    <a:pt x="0" y="8"/>
                    <a:pt x="0" y="8"/>
                    <a:pt x="1" y="8"/>
                  </a:cubicBezTo>
                  <a:cubicBezTo>
                    <a:pt x="10" y="8"/>
                    <a:pt x="10" y="8"/>
                    <a:pt x="10" y="8"/>
                  </a:cubicBezTo>
                  <a:cubicBezTo>
                    <a:pt x="13" y="3"/>
                    <a:pt x="13" y="3"/>
                    <a:pt x="13" y="3"/>
                  </a:cubicBezTo>
                  <a:cubicBezTo>
                    <a:pt x="13" y="1"/>
                    <a:pt x="15" y="0"/>
                    <a:pt x="17" y="0"/>
                  </a:cubicBezTo>
                  <a:cubicBezTo>
                    <a:pt x="27" y="0"/>
                    <a:pt x="27" y="0"/>
                    <a:pt x="27" y="0"/>
                  </a:cubicBezTo>
                  <a:cubicBezTo>
                    <a:pt x="28" y="0"/>
                    <a:pt x="30" y="1"/>
                    <a:pt x="31" y="3"/>
                  </a:cubicBezTo>
                  <a:cubicBezTo>
                    <a:pt x="33" y="8"/>
                    <a:pt x="33" y="8"/>
                    <a:pt x="33" y="8"/>
                  </a:cubicBezTo>
                  <a:cubicBezTo>
                    <a:pt x="42" y="8"/>
                    <a:pt x="42" y="8"/>
                    <a:pt x="42" y="8"/>
                  </a:cubicBezTo>
                  <a:cubicBezTo>
                    <a:pt x="43" y="8"/>
                    <a:pt x="43" y="8"/>
                    <a:pt x="43" y="9"/>
                  </a:cubicBezTo>
                  <a:lnTo>
                    <a:pt x="43" y="11"/>
                  </a:lnTo>
                  <a:close/>
                  <a:moveTo>
                    <a:pt x="35" y="12"/>
                  </a:moveTo>
                  <a:cubicBezTo>
                    <a:pt x="8" y="12"/>
                    <a:pt x="8" y="12"/>
                    <a:pt x="8" y="12"/>
                  </a:cubicBezTo>
                  <a:cubicBezTo>
                    <a:pt x="8" y="41"/>
                    <a:pt x="8" y="41"/>
                    <a:pt x="8" y="41"/>
                  </a:cubicBezTo>
                  <a:cubicBezTo>
                    <a:pt x="8" y="42"/>
                    <a:pt x="9" y="43"/>
                    <a:pt x="9" y="43"/>
                  </a:cubicBezTo>
                  <a:cubicBezTo>
                    <a:pt x="34" y="43"/>
                    <a:pt x="34" y="43"/>
                    <a:pt x="34" y="43"/>
                  </a:cubicBezTo>
                  <a:cubicBezTo>
                    <a:pt x="35" y="43"/>
                    <a:pt x="35" y="42"/>
                    <a:pt x="35" y="41"/>
                  </a:cubicBezTo>
                  <a:lnTo>
                    <a:pt x="35" y="12"/>
                  </a:lnTo>
                  <a:close/>
                  <a:moveTo>
                    <a:pt x="16" y="36"/>
                  </a:moveTo>
                  <a:cubicBezTo>
                    <a:pt x="16" y="37"/>
                    <a:pt x="15" y="37"/>
                    <a:pt x="15" y="37"/>
                  </a:cubicBezTo>
                  <a:cubicBezTo>
                    <a:pt x="13" y="37"/>
                    <a:pt x="13" y="37"/>
                    <a:pt x="13" y="37"/>
                  </a:cubicBezTo>
                  <a:cubicBezTo>
                    <a:pt x="12" y="37"/>
                    <a:pt x="12" y="37"/>
                    <a:pt x="12" y="36"/>
                  </a:cubicBezTo>
                  <a:cubicBezTo>
                    <a:pt x="12" y="19"/>
                    <a:pt x="12" y="19"/>
                    <a:pt x="12" y="19"/>
                  </a:cubicBezTo>
                  <a:cubicBezTo>
                    <a:pt x="12" y="18"/>
                    <a:pt x="12" y="18"/>
                    <a:pt x="13" y="18"/>
                  </a:cubicBezTo>
                  <a:cubicBezTo>
                    <a:pt x="15" y="18"/>
                    <a:pt x="15" y="18"/>
                    <a:pt x="15" y="18"/>
                  </a:cubicBezTo>
                  <a:cubicBezTo>
                    <a:pt x="15" y="18"/>
                    <a:pt x="16" y="18"/>
                    <a:pt x="16" y="19"/>
                  </a:cubicBezTo>
                  <a:lnTo>
                    <a:pt x="16" y="36"/>
                  </a:lnTo>
                  <a:close/>
                  <a:moveTo>
                    <a:pt x="29" y="8"/>
                  </a:moveTo>
                  <a:cubicBezTo>
                    <a:pt x="27" y="4"/>
                    <a:pt x="27" y="4"/>
                    <a:pt x="27" y="4"/>
                  </a:cubicBezTo>
                  <a:cubicBezTo>
                    <a:pt x="27" y="4"/>
                    <a:pt x="27" y="4"/>
                    <a:pt x="27" y="4"/>
                  </a:cubicBezTo>
                  <a:cubicBezTo>
                    <a:pt x="17" y="4"/>
                    <a:pt x="17" y="4"/>
                    <a:pt x="17" y="4"/>
                  </a:cubicBezTo>
                  <a:cubicBezTo>
                    <a:pt x="16" y="4"/>
                    <a:pt x="16" y="4"/>
                    <a:pt x="16" y="4"/>
                  </a:cubicBezTo>
                  <a:cubicBezTo>
                    <a:pt x="15" y="8"/>
                    <a:pt x="15" y="8"/>
                    <a:pt x="15" y="8"/>
                  </a:cubicBezTo>
                  <a:lnTo>
                    <a:pt x="29" y="8"/>
                  </a:lnTo>
                  <a:close/>
                  <a:moveTo>
                    <a:pt x="24" y="36"/>
                  </a:moveTo>
                  <a:cubicBezTo>
                    <a:pt x="24" y="37"/>
                    <a:pt x="23" y="37"/>
                    <a:pt x="23" y="37"/>
                  </a:cubicBezTo>
                  <a:cubicBezTo>
                    <a:pt x="21" y="37"/>
                    <a:pt x="21" y="37"/>
                    <a:pt x="21" y="37"/>
                  </a:cubicBezTo>
                  <a:cubicBezTo>
                    <a:pt x="20" y="37"/>
                    <a:pt x="20" y="37"/>
                    <a:pt x="20" y="36"/>
                  </a:cubicBezTo>
                  <a:cubicBezTo>
                    <a:pt x="20" y="19"/>
                    <a:pt x="20" y="19"/>
                    <a:pt x="20" y="19"/>
                  </a:cubicBezTo>
                  <a:cubicBezTo>
                    <a:pt x="20" y="18"/>
                    <a:pt x="20" y="18"/>
                    <a:pt x="21" y="18"/>
                  </a:cubicBezTo>
                  <a:cubicBezTo>
                    <a:pt x="23" y="18"/>
                    <a:pt x="23" y="18"/>
                    <a:pt x="23" y="18"/>
                  </a:cubicBezTo>
                  <a:cubicBezTo>
                    <a:pt x="23" y="18"/>
                    <a:pt x="24" y="18"/>
                    <a:pt x="24" y="19"/>
                  </a:cubicBezTo>
                  <a:lnTo>
                    <a:pt x="24" y="36"/>
                  </a:lnTo>
                  <a:close/>
                  <a:moveTo>
                    <a:pt x="32" y="36"/>
                  </a:moveTo>
                  <a:cubicBezTo>
                    <a:pt x="32" y="37"/>
                    <a:pt x="31" y="37"/>
                    <a:pt x="31" y="37"/>
                  </a:cubicBezTo>
                  <a:cubicBezTo>
                    <a:pt x="29" y="37"/>
                    <a:pt x="29" y="37"/>
                    <a:pt x="29" y="37"/>
                  </a:cubicBezTo>
                  <a:cubicBezTo>
                    <a:pt x="28" y="37"/>
                    <a:pt x="28" y="37"/>
                    <a:pt x="28" y="36"/>
                  </a:cubicBezTo>
                  <a:cubicBezTo>
                    <a:pt x="28" y="19"/>
                    <a:pt x="28" y="19"/>
                    <a:pt x="28" y="19"/>
                  </a:cubicBezTo>
                  <a:cubicBezTo>
                    <a:pt x="28" y="18"/>
                    <a:pt x="28" y="18"/>
                    <a:pt x="29" y="18"/>
                  </a:cubicBezTo>
                  <a:cubicBezTo>
                    <a:pt x="31" y="18"/>
                    <a:pt x="31" y="18"/>
                    <a:pt x="31" y="18"/>
                  </a:cubicBezTo>
                  <a:cubicBezTo>
                    <a:pt x="31" y="18"/>
                    <a:pt x="32" y="18"/>
                    <a:pt x="32" y="19"/>
                  </a:cubicBezTo>
                  <a:lnTo>
                    <a:pt x="32" y="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4" name="Freeform 293"/>
            <p:cNvSpPr>
              <a:spLocks noEditPoints="1"/>
            </p:cNvSpPr>
            <p:nvPr/>
          </p:nvSpPr>
          <p:spPr bwMode="auto">
            <a:xfrm>
              <a:off x="5666318" y="3069167"/>
              <a:ext cx="103717" cy="150284"/>
            </a:xfrm>
            <a:custGeom>
              <a:avLst/>
              <a:gdLst>
                <a:gd name="T0" fmla="*/ 41 w 41"/>
                <a:gd name="T1" fmla="*/ 30 h 60"/>
                <a:gd name="T2" fmla="*/ 23 w 41"/>
                <a:gd name="T3" fmla="*/ 50 h 60"/>
                <a:gd name="T4" fmla="*/ 23 w 41"/>
                <a:gd name="T5" fmla="*/ 55 h 60"/>
                <a:gd name="T6" fmla="*/ 32 w 41"/>
                <a:gd name="T7" fmla="*/ 55 h 60"/>
                <a:gd name="T8" fmla="*/ 34 w 41"/>
                <a:gd name="T9" fmla="*/ 57 h 60"/>
                <a:gd name="T10" fmla="*/ 32 w 41"/>
                <a:gd name="T11" fmla="*/ 60 h 60"/>
                <a:gd name="T12" fmla="*/ 9 w 41"/>
                <a:gd name="T13" fmla="*/ 60 h 60"/>
                <a:gd name="T14" fmla="*/ 7 w 41"/>
                <a:gd name="T15" fmla="*/ 57 h 60"/>
                <a:gd name="T16" fmla="*/ 9 w 41"/>
                <a:gd name="T17" fmla="*/ 55 h 60"/>
                <a:gd name="T18" fmla="*/ 18 w 41"/>
                <a:gd name="T19" fmla="*/ 55 h 60"/>
                <a:gd name="T20" fmla="*/ 18 w 41"/>
                <a:gd name="T21" fmla="*/ 50 h 60"/>
                <a:gd name="T22" fmla="*/ 0 w 41"/>
                <a:gd name="T23" fmla="*/ 30 h 60"/>
                <a:gd name="T24" fmla="*/ 0 w 41"/>
                <a:gd name="T25" fmla="*/ 25 h 60"/>
                <a:gd name="T26" fmla="*/ 2 w 41"/>
                <a:gd name="T27" fmla="*/ 23 h 60"/>
                <a:gd name="T28" fmla="*/ 5 w 41"/>
                <a:gd name="T29" fmla="*/ 25 h 60"/>
                <a:gd name="T30" fmla="*/ 5 w 41"/>
                <a:gd name="T31" fmla="*/ 30 h 60"/>
                <a:gd name="T32" fmla="*/ 21 w 41"/>
                <a:gd name="T33" fmla="*/ 46 h 60"/>
                <a:gd name="T34" fmla="*/ 37 w 41"/>
                <a:gd name="T35" fmla="*/ 30 h 60"/>
                <a:gd name="T36" fmla="*/ 37 w 41"/>
                <a:gd name="T37" fmla="*/ 25 h 60"/>
                <a:gd name="T38" fmla="*/ 39 w 41"/>
                <a:gd name="T39" fmla="*/ 23 h 60"/>
                <a:gd name="T40" fmla="*/ 41 w 41"/>
                <a:gd name="T41" fmla="*/ 25 h 60"/>
                <a:gd name="T42" fmla="*/ 41 w 41"/>
                <a:gd name="T43" fmla="*/ 30 h 60"/>
                <a:gd name="T44" fmla="*/ 32 w 41"/>
                <a:gd name="T45" fmla="*/ 30 h 60"/>
                <a:gd name="T46" fmla="*/ 21 w 41"/>
                <a:gd name="T47" fmla="*/ 41 h 60"/>
                <a:gd name="T48" fmla="*/ 9 w 41"/>
                <a:gd name="T49" fmla="*/ 30 h 60"/>
                <a:gd name="T50" fmla="*/ 9 w 41"/>
                <a:gd name="T51" fmla="*/ 12 h 60"/>
                <a:gd name="T52" fmla="*/ 21 w 41"/>
                <a:gd name="T53" fmla="*/ 0 h 60"/>
                <a:gd name="T54" fmla="*/ 32 w 41"/>
                <a:gd name="T55" fmla="*/ 12 h 60"/>
                <a:gd name="T56" fmla="*/ 32 w 41"/>
                <a:gd name="T5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60">
                  <a:moveTo>
                    <a:pt x="41" y="30"/>
                  </a:moveTo>
                  <a:cubicBezTo>
                    <a:pt x="41" y="41"/>
                    <a:pt x="33" y="49"/>
                    <a:pt x="23" y="50"/>
                  </a:cubicBezTo>
                  <a:cubicBezTo>
                    <a:pt x="23" y="55"/>
                    <a:pt x="23" y="55"/>
                    <a:pt x="23" y="55"/>
                  </a:cubicBezTo>
                  <a:cubicBezTo>
                    <a:pt x="32" y="55"/>
                    <a:pt x="32" y="55"/>
                    <a:pt x="32" y="55"/>
                  </a:cubicBezTo>
                  <a:cubicBezTo>
                    <a:pt x="33" y="55"/>
                    <a:pt x="34" y="56"/>
                    <a:pt x="34" y="57"/>
                  </a:cubicBezTo>
                  <a:cubicBezTo>
                    <a:pt x="34" y="59"/>
                    <a:pt x="33" y="60"/>
                    <a:pt x="32" y="60"/>
                  </a:cubicBezTo>
                  <a:cubicBezTo>
                    <a:pt x="9" y="60"/>
                    <a:pt x="9" y="60"/>
                    <a:pt x="9" y="60"/>
                  </a:cubicBezTo>
                  <a:cubicBezTo>
                    <a:pt x="8" y="60"/>
                    <a:pt x="7" y="59"/>
                    <a:pt x="7" y="57"/>
                  </a:cubicBezTo>
                  <a:cubicBezTo>
                    <a:pt x="7" y="56"/>
                    <a:pt x="8" y="55"/>
                    <a:pt x="9" y="55"/>
                  </a:cubicBezTo>
                  <a:cubicBezTo>
                    <a:pt x="18" y="55"/>
                    <a:pt x="18" y="55"/>
                    <a:pt x="18" y="55"/>
                  </a:cubicBezTo>
                  <a:cubicBezTo>
                    <a:pt x="18" y="50"/>
                    <a:pt x="18" y="50"/>
                    <a:pt x="18" y="50"/>
                  </a:cubicBezTo>
                  <a:cubicBezTo>
                    <a:pt x="8" y="49"/>
                    <a:pt x="0" y="41"/>
                    <a:pt x="0" y="30"/>
                  </a:cubicBezTo>
                  <a:cubicBezTo>
                    <a:pt x="0" y="25"/>
                    <a:pt x="0" y="25"/>
                    <a:pt x="0" y="25"/>
                  </a:cubicBezTo>
                  <a:cubicBezTo>
                    <a:pt x="0" y="24"/>
                    <a:pt x="1" y="23"/>
                    <a:pt x="2" y="23"/>
                  </a:cubicBezTo>
                  <a:cubicBezTo>
                    <a:pt x="4" y="23"/>
                    <a:pt x="5" y="24"/>
                    <a:pt x="5" y="25"/>
                  </a:cubicBezTo>
                  <a:cubicBezTo>
                    <a:pt x="5" y="30"/>
                    <a:pt x="5" y="30"/>
                    <a:pt x="5" y="30"/>
                  </a:cubicBezTo>
                  <a:cubicBezTo>
                    <a:pt x="5" y="39"/>
                    <a:pt x="12" y="46"/>
                    <a:pt x="21" y="46"/>
                  </a:cubicBezTo>
                  <a:cubicBezTo>
                    <a:pt x="29" y="46"/>
                    <a:pt x="37" y="39"/>
                    <a:pt x="37" y="30"/>
                  </a:cubicBezTo>
                  <a:cubicBezTo>
                    <a:pt x="37" y="25"/>
                    <a:pt x="37" y="25"/>
                    <a:pt x="37" y="25"/>
                  </a:cubicBezTo>
                  <a:cubicBezTo>
                    <a:pt x="37" y="24"/>
                    <a:pt x="38" y="23"/>
                    <a:pt x="39" y="23"/>
                  </a:cubicBezTo>
                  <a:cubicBezTo>
                    <a:pt x="40" y="23"/>
                    <a:pt x="41" y="24"/>
                    <a:pt x="41" y="25"/>
                  </a:cubicBezTo>
                  <a:lnTo>
                    <a:pt x="41" y="30"/>
                  </a:lnTo>
                  <a:close/>
                  <a:moveTo>
                    <a:pt x="32" y="30"/>
                  </a:moveTo>
                  <a:cubicBezTo>
                    <a:pt x="32" y="36"/>
                    <a:pt x="27" y="41"/>
                    <a:pt x="21" y="41"/>
                  </a:cubicBezTo>
                  <a:cubicBezTo>
                    <a:pt x="14" y="41"/>
                    <a:pt x="9" y="36"/>
                    <a:pt x="9" y="30"/>
                  </a:cubicBezTo>
                  <a:cubicBezTo>
                    <a:pt x="9" y="12"/>
                    <a:pt x="9" y="12"/>
                    <a:pt x="9" y="12"/>
                  </a:cubicBezTo>
                  <a:cubicBezTo>
                    <a:pt x="9" y="6"/>
                    <a:pt x="14" y="0"/>
                    <a:pt x="21" y="0"/>
                  </a:cubicBezTo>
                  <a:cubicBezTo>
                    <a:pt x="27" y="0"/>
                    <a:pt x="32" y="6"/>
                    <a:pt x="32" y="12"/>
                  </a:cubicBezTo>
                  <a:lnTo>
                    <a:pt x="32" y="3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5" name="Freeform 182"/>
            <p:cNvSpPr>
              <a:spLocks noEditPoints="1"/>
            </p:cNvSpPr>
            <p:nvPr/>
          </p:nvSpPr>
          <p:spPr bwMode="auto">
            <a:xfrm>
              <a:off x="2563284" y="-6349"/>
              <a:ext cx="304800" cy="205317"/>
            </a:xfrm>
            <a:custGeom>
              <a:avLst/>
              <a:gdLst>
                <a:gd name="T0" fmla="*/ 104 w 121"/>
                <a:gd name="T1" fmla="*/ 24 h 82"/>
                <a:gd name="T2" fmla="*/ 99 w 121"/>
                <a:gd name="T3" fmla="*/ 37 h 82"/>
                <a:gd name="T4" fmla="*/ 109 w 121"/>
                <a:gd name="T5" fmla="*/ 69 h 82"/>
                <a:gd name="T6" fmla="*/ 109 w 121"/>
                <a:gd name="T7" fmla="*/ 75 h 82"/>
                <a:gd name="T8" fmla="*/ 114 w 121"/>
                <a:gd name="T9" fmla="*/ 81 h 82"/>
                <a:gd name="T10" fmla="*/ 115 w 121"/>
                <a:gd name="T11" fmla="*/ 81 h 82"/>
                <a:gd name="T12" fmla="*/ 121 w 121"/>
                <a:gd name="T13" fmla="*/ 76 h 82"/>
                <a:gd name="T14" fmla="*/ 121 w 121"/>
                <a:gd name="T15" fmla="*/ 69 h 82"/>
                <a:gd name="T16" fmla="*/ 104 w 121"/>
                <a:gd name="T17" fmla="*/ 24 h 82"/>
                <a:gd name="T18" fmla="*/ 61 w 121"/>
                <a:gd name="T19" fmla="*/ 16 h 82"/>
                <a:gd name="T20" fmla="*/ 68 w 121"/>
                <a:gd name="T21" fmla="*/ 17 h 82"/>
                <a:gd name="T22" fmla="*/ 77 w 121"/>
                <a:gd name="T23" fmla="*/ 7 h 82"/>
                <a:gd name="T24" fmla="*/ 61 w 121"/>
                <a:gd name="T25" fmla="*/ 4 h 82"/>
                <a:gd name="T26" fmla="*/ 0 w 121"/>
                <a:gd name="T27" fmla="*/ 69 h 82"/>
                <a:gd name="T28" fmla="*/ 1 w 121"/>
                <a:gd name="T29" fmla="*/ 76 h 82"/>
                <a:gd name="T30" fmla="*/ 7 w 121"/>
                <a:gd name="T31" fmla="*/ 81 h 82"/>
                <a:gd name="T32" fmla="*/ 13 w 121"/>
                <a:gd name="T33" fmla="*/ 75 h 82"/>
                <a:gd name="T34" fmla="*/ 12 w 121"/>
                <a:gd name="T35" fmla="*/ 69 h 82"/>
                <a:gd name="T36" fmla="*/ 61 w 121"/>
                <a:gd name="T37" fmla="*/ 16 h 82"/>
                <a:gd name="T38" fmla="*/ 49 w 121"/>
                <a:gd name="T39" fmla="*/ 62 h 82"/>
                <a:gd name="T40" fmla="*/ 54 w 121"/>
                <a:gd name="T41" fmla="*/ 79 h 82"/>
                <a:gd name="T42" fmla="*/ 70 w 121"/>
                <a:gd name="T43" fmla="*/ 74 h 82"/>
                <a:gd name="T44" fmla="*/ 98 w 121"/>
                <a:gd name="T45" fmla="*/ 1 h 82"/>
                <a:gd name="T46" fmla="*/ 49 w 121"/>
                <a:gd name="T47"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 h="82">
                  <a:moveTo>
                    <a:pt x="104" y="24"/>
                  </a:moveTo>
                  <a:cubicBezTo>
                    <a:pt x="102" y="28"/>
                    <a:pt x="101" y="33"/>
                    <a:pt x="99" y="37"/>
                  </a:cubicBezTo>
                  <a:cubicBezTo>
                    <a:pt x="105" y="46"/>
                    <a:pt x="109" y="57"/>
                    <a:pt x="109" y="69"/>
                  </a:cubicBezTo>
                  <a:cubicBezTo>
                    <a:pt x="109" y="71"/>
                    <a:pt x="109" y="73"/>
                    <a:pt x="109" y="75"/>
                  </a:cubicBezTo>
                  <a:cubicBezTo>
                    <a:pt x="108" y="78"/>
                    <a:pt x="111" y="81"/>
                    <a:pt x="114" y="81"/>
                  </a:cubicBezTo>
                  <a:cubicBezTo>
                    <a:pt x="115" y="81"/>
                    <a:pt x="115" y="81"/>
                    <a:pt x="115" y="81"/>
                  </a:cubicBezTo>
                  <a:cubicBezTo>
                    <a:pt x="118" y="81"/>
                    <a:pt x="120" y="79"/>
                    <a:pt x="121" y="76"/>
                  </a:cubicBezTo>
                  <a:cubicBezTo>
                    <a:pt x="121" y="74"/>
                    <a:pt x="121" y="71"/>
                    <a:pt x="121" y="69"/>
                  </a:cubicBezTo>
                  <a:cubicBezTo>
                    <a:pt x="121" y="51"/>
                    <a:pt x="115" y="36"/>
                    <a:pt x="104" y="24"/>
                  </a:cubicBezTo>
                  <a:close/>
                  <a:moveTo>
                    <a:pt x="61" y="16"/>
                  </a:moveTo>
                  <a:cubicBezTo>
                    <a:pt x="63" y="16"/>
                    <a:pt x="66" y="17"/>
                    <a:pt x="68" y="17"/>
                  </a:cubicBezTo>
                  <a:cubicBezTo>
                    <a:pt x="71" y="14"/>
                    <a:pt x="74" y="10"/>
                    <a:pt x="77" y="7"/>
                  </a:cubicBezTo>
                  <a:cubicBezTo>
                    <a:pt x="72" y="5"/>
                    <a:pt x="66" y="4"/>
                    <a:pt x="61" y="4"/>
                  </a:cubicBezTo>
                  <a:cubicBezTo>
                    <a:pt x="27" y="4"/>
                    <a:pt x="0" y="33"/>
                    <a:pt x="0" y="69"/>
                  </a:cubicBezTo>
                  <a:cubicBezTo>
                    <a:pt x="0" y="71"/>
                    <a:pt x="1" y="74"/>
                    <a:pt x="1" y="76"/>
                  </a:cubicBezTo>
                  <a:cubicBezTo>
                    <a:pt x="1" y="79"/>
                    <a:pt x="4" y="82"/>
                    <a:pt x="7" y="81"/>
                  </a:cubicBezTo>
                  <a:cubicBezTo>
                    <a:pt x="11" y="81"/>
                    <a:pt x="13" y="78"/>
                    <a:pt x="13" y="75"/>
                  </a:cubicBezTo>
                  <a:cubicBezTo>
                    <a:pt x="13" y="73"/>
                    <a:pt x="12" y="71"/>
                    <a:pt x="12" y="69"/>
                  </a:cubicBezTo>
                  <a:cubicBezTo>
                    <a:pt x="12" y="40"/>
                    <a:pt x="34" y="16"/>
                    <a:pt x="61" y="16"/>
                  </a:cubicBezTo>
                  <a:close/>
                  <a:moveTo>
                    <a:pt x="49" y="62"/>
                  </a:moveTo>
                  <a:cubicBezTo>
                    <a:pt x="45" y="69"/>
                    <a:pt x="48" y="75"/>
                    <a:pt x="54" y="79"/>
                  </a:cubicBezTo>
                  <a:cubicBezTo>
                    <a:pt x="60" y="82"/>
                    <a:pt x="66" y="81"/>
                    <a:pt x="70" y="74"/>
                  </a:cubicBezTo>
                  <a:cubicBezTo>
                    <a:pt x="74" y="67"/>
                    <a:pt x="101" y="3"/>
                    <a:pt x="98" y="1"/>
                  </a:cubicBezTo>
                  <a:cubicBezTo>
                    <a:pt x="96" y="0"/>
                    <a:pt x="54" y="55"/>
                    <a:pt x="49" y="6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6" name="Freeform 216"/>
            <p:cNvSpPr>
              <a:spLocks noEditPoints="1"/>
            </p:cNvSpPr>
            <p:nvPr/>
          </p:nvSpPr>
          <p:spPr bwMode="auto">
            <a:xfrm>
              <a:off x="6468534" y="2029883"/>
              <a:ext cx="139700" cy="135467"/>
            </a:xfrm>
            <a:custGeom>
              <a:avLst/>
              <a:gdLst>
                <a:gd name="T0" fmla="*/ 6 w 56"/>
                <a:gd name="T1" fmla="*/ 11 h 54"/>
                <a:gd name="T2" fmla="*/ 13 w 56"/>
                <a:gd name="T3" fmla="*/ 4 h 54"/>
                <a:gd name="T4" fmla="*/ 43 w 56"/>
                <a:gd name="T5" fmla="*/ 4 h 54"/>
                <a:gd name="T6" fmla="*/ 50 w 56"/>
                <a:gd name="T7" fmla="*/ 11 h 54"/>
                <a:gd name="T8" fmla="*/ 6 w 56"/>
                <a:gd name="T9" fmla="*/ 11 h 54"/>
                <a:gd name="T10" fmla="*/ 28 w 56"/>
                <a:gd name="T11" fmla="*/ 35 h 54"/>
                <a:gd name="T12" fmla="*/ 15 w 56"/>
                <a:gd name="T13" fmla="*/ 17 h 54"/>
                <a:gd name="T14" fmla="*/ 21 w 56"/>
                <a:gd name="T15" fmla="*/ 17 h 54"/>
                <a:gd name="T16" fmla="*/ 28 w 56"/>
                <a:gd name="T17" fmla="*/ 29 h 54"/>
                <a:gd name="T18" fmla="*/ 35 w 56"/>
                <a:gd name="T19" fmla="*/ 17 h 54"/>
                <a:gd name="T20" fmla="*/ 41 w 56"/>
                <a:gd name="T21" fmla="*/ 17 h 54"/>
                <a:gd name="T22" fmla="*/ 28 w 56"/>
                <a:gd name="T23" fmla="*/ 35 h 54"/>
                <a:gd name="T24" fmla="*/ 54 w 56"/>
                <a:gd name="T25" fmla="*/ 7 h 54"/>
                <a:gd name="T26" fmla="*/ 47 w 56"/>
                <a:gd name="T27" fmla="*/ 1 h 54"/>
                <a:gd name="T28" fmla="*/ 43 w 56"/>
                <a:gd name="T29" fmla="*/ 0 h 54"/>
                <a:gd name="T30" fmla="*/ 13 w 56"/>
                <a:gd name="T31" fmla="*/ 0 h 54"/>
                <a:gd name="T32" fmla="*/ 9 w 56"/>
                <a:gd name="T33" fmla="*/ 1 h 54"/>
                <a:gd name="T34" fmla="*/ 2 w 56"/>
                <a:gd name="T35" fmla="*/ 7 h 54"/>
                <a:gd name="T36" fmla="*/ 1 w 56"/>
                <a:gd name="T37" fmla="*/ 11 h 54"/>
                <a:gd name="T38" fmla="*/ 7 w 56"/>
                <a:gd name="T39" fmla="*/ 52 h 54"/>
                <a:gd name="T40" fmla="*/ 9 w 56"/>
                <a:gd name="T41" fmla="*/ 54 h 54"/>
                <a:gd name="T42" fmla="*/ 47 w 56"/>
                <a:gd name="T43" fmla="*/ 54 h 54"/>
                <a:gd name="T44" fmla="*/ 49 w 56"/>
                <a:gd name="T45" fmla="*/ 52 h 54"/>
                <a:gd name="T46" fmla="*/ 55 w 56"/>
                <a:gd name="T47" fmla="*/ 11 h 54"/>
                <a:gd name="T48" fmla="*/ 54 w 56"/>
                <a:gd name="T4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4">
                  <a:moveTo>
                    <a:pt x="6" y="11"/>
                  </a:moveTo>
                  <a:cubicBezTo>
                    <a:pt x="13" y="4"/>
                    <a:pt x="13" y="4"/>
                    <a:pt x="13" y="4"/>
                  </a:cubicBezTo>
                  <a:cubicBezTo>
                    <a:pt x="43" y="4"/>
                    <a:pt x="43" y="4"/>
                    <a:pt x="43" y="4"/>
                  </a:cubicBezTo>
                  <a:cubicBezTo>
                    <a:pt x="50" y="11"/>
                    <a:pt x="50" y="11"/>
                    <a:pt x="50" y="11"/>
                  </a:cubicBezTo>
                  <a:lnTo>
                    <a:pt x="6" y="11"/>
                  </a:lnTo>
                  <a:close/>
                  <a:moveTo>
                    <a:pt x="28" y="35"/>
                  </a:moveTo>
                  <a:cubicBezTo>
                    <a:pt x="18" y="35"/>
                    <a:pt x="15" y="20"/>
                    <a:pt x="15" y="17"/>
                  </a:cubicBezTo>
                  <a:cubicBezTo>
                    <a:pt x="21" y="17"/>
                    <a:pt x="21" y="17"/>
                    <a:pt x="21" y="17"/>
                  </a:cubicBezTo>
                  <a:cubicBezTo>
                    <a:pt x="22" y="21"/>
                    <a:pt x="24" y="29"/>
                    <a:pt x="28" y="29"/>
                  </a:cubicBezTo>
                  <a:cubicBezTo>
                    <a:pt x="32" y="29"/>
                    <a:pt x="34" y="21"/>
                    <a:pt x="35" y="17"/>
                  </a:cubicBezTo>
                  <a:cubicBezTo>
                    <a:pt x="41" y="17"/>
                    <a:pt x="41" y="17"/>
                    <a:pt x="41" y="17"/>
                  </a:cubicBezTo>
                  <a:cubicBezTo>
                    <a:pt x="41" y="20"/>
                    <a:pt x="38" y="35"/>
                    <a:pt x="28" y="35"/>
                  </a:cubicBezTo>
                  <a:close/>
                  <a:moveTo>
                    <a:pt x="54" y="7"/>
                  </a:moveTo>
                  <a:cubicBezTo>
                    <a:pt x="53" y="6"/>
                    <a:pt x="48" y="2"/>
                    <a:pt x="47" y="1"/>
                  </a:cubicBezTo>
                  <a:cubicBezTo>
                    <a:pt x="46" y="0"/>
                    <a:pt x="44" y="0"/>
                    <a:pt x="43" y="0"/>
                  </a:cubicBezTo>
                  <a:cubicBezTo>
                    <a:pt x="13" y="0"/>
                    <a:pt x="13" y="0"/>
                    <a:pt x="13" y="0"/>
                  </a:cubicBezTo>
                  <a:cubicBezTo>
                    <a:pt x="12" y="0"/>
                    <a:pt x="10" y="0"/>
                    <a:pt x="9" y="1"/>
                  </a:cubicBezTo>
                  <a:cubicBezTo>
                    <a:pt x="8" y="2"/>
                    <a:pt x="3" y="6"/>
                    <a:pt x="2" y="7"/>
                  </a:cubicBezTo>
                  <a:cubicBezTo>
                    <a:pt x="1" y="8"/>
                    <a:pt x="0" y="9"/>
                    <a:pt x="1" y="11"/>
                  </a:cubicBezTo>
                  <a:cubicBezTo>
                    <a:pt x="1" y="12"/>
                    <a:pt x="7" y="52"/>
                    <a:pt x="7" y="52"/>
                  </a:cubicBezTo>
                  <a:cubicBezTo>
                    <a:pt x="7" y="53"/>
                    <a:pt x="8" y="54"/>
                    <a:pt x="9" y="54"/>
                  </a:cubicBezTo>
                  <a:cubicBezTo>
                    <a:pt x="47" y="54"/>
                    <a:pt x="47" y="54"/>
                    <a:pt x="47" y="54"/>
                  </a:cubicBezTo>
                  <a:cubicBezTo>
                    <a:pt x="48" y="54"/>
                    <a:pt x="49" y="53"/>
                    <a:pt x="49" y="52"/>
                  </a:cubicBezTo>
                  <a:cubicBezTo>
                    <a:pt x="49" y="52"/>
                    <a:pt x="55" y="12"/>
                    <a:pt x="55" y="11"/>
                  </a:cubicBezTo>
                  <a:cubicBezTo>
                    <a:pt x="56" y="9"/>
                    <a:pt x="55" y="8"/>
                    <a:pt x="54"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7" name="Freeform 217"/>
            <p:cNvSpPr>
              <a:spLocks noEditPoints="1"/>
            </p:cNvSpPr>
            <p:nvPr/>
          </p:nvSpPr>
          <p:spPr bwMode="auto">
            <a:xfrm>
              <a:off x="7001933" y="3625850"/>
              <a:ext cx="188384" cy="143933"/>
            </a:xfrm>
            <a:custGeom>
              <a:avLst/>
              <a:gdLst>
                <a:gd name="T0" fmla="*/ 41 w 75"/>
                <a:gd name="T1" fmla="*/ 44 h 57"/>
                <a:gd name="T2" fmla="*/ 35 w 75"/>
                <a:gd name="T3" fmla="*/ 38 h 57"/>
                <a:gd name="T4" fmla="*/ 41 w 75"/>
                <a:gd name="T5" fmla="*/ 33 h 57"/>
                <a:gd name="T6" fmla="*/ 46 w 75"/>
                <a:gd name="T7" fmla="*/ 38 h 57"/>
                <a:gd name="T8" fmla="*/ 41 w 75"/>
                <a:gd name="T9" fmla="*/ 44 h 57"/>
                <a:gd name="T10" fmla="*/ 64 w 75"/>
                <a:gd name="T11" fmla="*/ 10 h 57"/>
                <a:gd name="T12" fmla="*/ 25 w 75"/>
                <a:gd name="T13" fmla="*/ 4 h 57"/>
                <a:gd name="T14" fmla="*/ 1 w 75"/>
                <a:gd name="T15" fmla="*/ 32 h 57"/>
                <a:gd name="T16" fmla="*/ 29 w 75"/>
                <a:gd name="T17" fmla="*/ 57 h 57"/>
                <a:gd name="T18" fmla="*/ 57 w 75"/>
                <a:gd name="T19" fmla="*/ 45 h 57"/>
                <a:gd name="T20" fmla="*/ 54 w 75"/>
                <a:gd name="T21" fmla="*/ 31 h 57"/>
                <a:gd name="T22" fmla="*/ 70 w 75"/>
                <a:gd name="T23" fmla="*/ 29 h 57"/>
                <a:gd name="T24" fmla="*/ 64 w 75"/>
                <a:gd name="T25" fmla="*/ 1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41" y="44"/>
                  </a:moveTo>
                  <a:cubicBezTo>
                    <a:pt x="37" y="44"/>
                    <a:pt x="35" y="41"/>
                    <a:pt x="35" y="38"/>
                  </a:cubicBezTo>
                  <a:cubicBezTo>
                    <a:pt x="35" y="35"/>
                    <a:pt x="37" y="33"/>
                    <a:pt x="41" y="33"/>
                  </a:cubicBezTo>
                  <a:cubicBezTo>
                    <a:pt x="44" y="33"/>
                    <a:pt x="46" y="35"/>
                    <a:pt x="46" y="38"/>
                  </a:cubicBezTo>
                  <a:cubicBezTo>
                    <a:pt x="46" y="41"/>
                    <a:pt x="44" y="44"/>
                    <a:pt x="41" y="44"/>
                  </a:cubicBezTo>
                  <a:close/>
                  <a:moveTo>
                    <a:pt x="64" y="10"/>
                  </a:moveTo>
                  <a:cubicBezTo>
                    <a:pt x="52" y="2"/>
                    <a:pt x="40" y="0"/>
                    <a:pt x="25" y="4"/>
                  </a:cubicBezTo>
                  <a:cubicBezTo>
                    <a:pt x="13" y="7"/>
                    <a:pt x="2" y="21"/>
                    <a:pt x="1" y="32"/>
                  </a:cubicBezTo>
                  <a:cubicBezTo>
                    <a:pt x="0" y="46"/>
                    <a:pt x="11" y="57"/>
                    <a:pt x="29" y="57"/>
                  </a:cubicBezTo>
                  <a:cubicBezTo>
                    <a:pt x="49" y="57"/>
                    <a:pt x="57" y="48"/>
                    <a:pt x="57" y="45"/>
                  </a:cubicBezTo>
                  <a:cubicBezTo>
                    <a:pt x="57" y="42"/>
                    <a:pt x="49" y="37"/>
                    <a:pt x="54" y="31"/>
                  </a:cubicBezTo>
                  <a:cubicBezTo>
                    <a:pt x="61" y="24"/>
                    <a:pt x="67" y="30"/>
                    <a:pt x="70" y="29"/>
                  </a:cubicBezTo>
                  <a:cubicBezTo>
                    <a:pt x="74" y="28"/>
                    <a:pt x="75" y="18"/>
                    <a:pt x="64" y="1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8" name="Freeform 218"/>
            <p:cNvSpPr>
              <a:spLocks/>
            </p:cNvSpPr>
            <p:nvPr/>
          </p:nvSpPr>
          <p:spPr bwMode="auto">
            <a:xfrm>
              <a:off x="4523318" y="315383"/>
              <a:ext cx="325967" cy="273051"/>
            </a:xfrm>
            <a:custGeom>
              <a:avLst/>
              <a:gdLst>
                <a:gd name="T0" fmla="*/ 32 w 130"/>
                <a:gd name="T1" fmla="*/ 20 h 109"/>
                <a:gd name="T2" fmla="*/ 9 w 130"/>
                <a:gd name="T3" fmla="*/ 66 h 109"/>
                <a:gd name="T4" fmla="*/ 90 w 130"/>
                <a:gd name="T5" fmla="*/ 30 h 109"/>
                <a:gd name="T6" fmla="*/ 1 w 130"/>
                <a:gd name="T7" fmla="*/ 100 h 109"/>
                <a:gd name="T8" fmla="*/ 11 w 130"/>
                <a:gd name="T9" fmla="*/ 104 h 109"/>
                <a:gd name="T10" fmla="*/ 26 w 130"/>
                <a:gd name="T11" fmla="*/ 82 h 109"/>
                <a:gd name="T12" fmla="*/ 75 w 130"/>
                <a:gd name="T13" fmla="*/ 81 h 109"/>
                <a:gd name="T14" fmla="*/ 123 w 130"/>
                <a:gd name="T15" fmla="*/ 19 h 109"/>
                <a:gd name="T16" fmla="*/ 32 w 130"/>
                <a:gd name="T17" fmla="*/ 2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9">
                  <a:moveTo>
                    <a:pt x="32" y="20"/>
                  </a:moveTo>
                  <a:cubicBezTo>
                    <a:pt x="7" y="34"/>
                    <a:pt x="9" y="58"/>
                    <a:pt x="9" y="66"/>
                  </a:cubicBezTo>
                  <a:cubicBezTo>
                    <a:pt x="42" y="28"/>
                    <a:pt x="90" y="30"/>
                    <a:pt x="90" y="30"/>
                  </a:cubicBezTo>
                  <a:cubicBezTo>
                    <a:pt x="90" y="30"/>
                    <a:pt x="21" y="53"/>
                    <a:pt x="1" y="100"/>
                  </a:cubicBezTo>
                  <a:cubicBezTo>
                    <a:pt x="0" y="104"/>
                    <a:pt x="9" y="109"/>
                    <a:pt x="11" y="104"/>
                  </a:cubicBezTo>
                  <a:cubicBezTo>
                    <a:pt x="17" y="91"/>
                    <a:pt x="26" y="82"/>
                    <a:pt x="26" y="82"/>
                  </a:cubicBezTo>
                  <a:cubicBezTo>
                    <a:pt x="38" y="86"/>
                    <a:pt x="60" y="92"/>
                    <a:pt x="75" y="81"/>
                  </a:cubicBezTo>
                  <a:cubicBezTo>
                    <a:pt x="96" y="66"/>
                    <a:pt x="94" y="34"/>
                    <a:pt x="123" y="19"/>
                  </a:cubicBezTo>
                  <a:cubicBezTo>
                    <a:pt x="130" y="15"/>
                    <a:pt x="66" y="0"/>
                    <a:pt x="32" y="2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99" name="Freeform 219"/>
            <p:cNvSpPr>
              <a:spLocks noEditPoints="1"/>
            </p:cNvSpPr>
            <p:nvPr/>
          </p:nvSpPr>
          <p:spPr bwMode="auto">
            <a:xfrm>
              <a:off x="6849533" y="4311650"/>
              <a:ext cx="76200" cy="67733"/>
            </a:xfrm>
            <a:custGeom>
              <a:avLst/>
              <a:gdLst>
                <a:gd name="T0" fmla="*/ 0 w 31"/>
                <a:gd name="T1" fmla="*/ 8 h 27"/>
                <a:gd name="T2" fmla="*/ 2 w 31"/>
                <a:gd name="T3" fmla="*/ 10 h 27"/>
                <a:gd name="T4" fmla="*/ 28 w 31"/>
                <a:gd name="T5" fmla="*/ 10 h 27"/>
                <a:gd name="T6" fmla="*/ 31 w 31"/>
                <a:gd name="T7" fmla="*/ 8 h 27"/>
                <a:gd name="T8" fmla="*/ 0 w 31"/>
                <a:gd name="T9" fmla="*/ 8 h 27"/>
                <a:gd name="T10" fmla="*/ 4 w 31"/>
                <a:gd name="T11" fmla="*/ 12 h 27"/>
                <a:gd name="T12" fmla="*/ 7 w 31"/>
                <a:gd name="T13" fmla="*/ 15 h 27"/>
                <a:gd name="T14" fmla="*/ 24 w 31"/>
                <a:gd name="T15" fmla="*/ 15 h 27"/>
                <a:gd name="T16" fmla="*/ 26 w 31"/>
                <a:gd name="T17" fmla="*/ 12 h 27"/>
                <a:gd name="T18" fmla="*/ 4 w 31"/>
                <a:gd name="T19" fmla="*/ 12 h 27"/>
                <a:gd name="T20" fmla="*/ 9 w 31"/>
                <a:gd name="T21" fmla="*/ 17 h 27"/>
                <a:gd name="T22" fmla="*/ 11 w 31"/>
                <a:gd name="T23" fmla="*/ 19 h 27"/>
                <a:gd name="T24" fmla="*/ 20 w 31"/>
                <a:gd name="T25" fmla="*/ 19 h 27"/>
                <a:gd name="T26" fmla="*/ 22 w 31"/>
                <a:gd name="T27" fmla="*/ 17 h 27"/>
                <a:gd name="T28" fmla="*/ 9 w 31"/>
                <a:gd name="T29" fmla="*/ 17 h 27"/>
                <a:gd name="T30" fmla="*/ 15 w 31"/>
                <a:gd name="T31" fmla="*/ 20 h 27"/>
                <a:gd name="T32" fmla="*/ 12 w 31"/>
                <a:gd name="T33" fmla="*/ 23 h 27"/>
                <a:gd name="T34" fmla="*/ 15 w 31"/>
                <a:gd name="T35" fmla="*/ 27 h 27"/>
                <a:gd name="T36" fmla="*/ 18 w 31"/>
                <a:gd name="T37" fmla="*/ 23 h 27"/>
                <a:gd name="T38" fmla="*/ 15 w 31"/>
                <a:gd name="T39"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27">
                  <a:moveTo>
                    <a:pt x="0" y="8"/>
                  </a:moveTo>
                  <a:cubicBezTo>
                    <a:pt x="2" y="10"/>
                    <a:pt x="2" y="10"/>
                    <a:pt x="2" y="10"/>
                  </a:cubicBezTo>
                  <a:cubicBezTo>
                    <a:pt x="9" y="3"/>
                    <a:pt x="21" y="3"/>
                    <a:pt x="28" y="10"/>
                  </a:cubicBezTo>
                  <a:cubicBezTo>
                    <a:pt x="31" y="8"/>
                    <a:pt x="31" y="8"/>
                    <a:pt x="31" y="8"/>
                  </a:cubicBezTo>
                  <a:cubicBezTo>
                    <a:pt x="22" y="0"/>
                    <a:pt x="8" y="0"/>
                    <a:pt x="0" y="8"/>
                  </a:cubicBezTo>
                  <a:close/>
                  <a:moveTo>
                    <a:pt x="4" y="12"/>
                  </a:moveTo>
                  <a:cubicBezTo>
                    <a:pt x="7" y="15"/>
                    <a:pt x="7" y="15"/>
                    <a:pt x="7" y="15"/>
                  </a:cubicBezTo>
                  <a:cubicBezTo>
                    <a:pt x="11" y="10"/>
                    <a:pt x="19" y="10"/>
                    <a:pt x="24" y="15"/>
                  </a:cubicBezTo>
                  <a:cubicBezTo>
                    <a:pt x="26" y="12"/>
                    <a:pt x="26" y="12"/>
                    <a:pt x="26" y="12"/>
                  </a:cubicBezTo>
                  <a:cubicBezTo>
                    <a:pt x="20" y="6"/>
                    <a:pt x="10" y="6"/>
                    <a:pt x="4" y="12"/>
                  </a:cubicBezTo>
                  <a:close/>
                  <a:moveTo>
                    <a:pt x="9" y="17"/>
                  </a:moveTo>
                  <a:cubicBezTo>
                    <a:pt x="11" y="19"/>
                    <a:pt x="11" y="19"/>
                    <a:pt x="11" y="19"/>
                  </a:cubicBezTo>
                  <a:cubicBezTo>
                    <a:pt x="13" y="17"/>
                    <a:pt x="17" y="17"/>
                    <a:pt x="20" y="19"/>
                  </a:cubicBezTo>
                  <a:cubicBezTo>
                    <a:pt x="22" y="17"/>
                    <a:pt x="22" y="17"/>
                    <a:pt x="22" y="17"/>
                  </a:cubicBezTo>
                  <a:cubicBezTo>
                    <a:pt x="18" y="13"/>
                    <a:pt x="12" y="13"/>
                    <a:pt x="9" y="17"/>
                  </a:cubicBezTo>
                  <a:close/>
                  <a:moveTo>
                    <a:pt x="15" y="20"/>
                  </a:moveTo>
                  <a:cubicBezTo>
                    <a:pt x="14" y="20"/>
                    <a:pt x="12" y="22"/>
                    <a:pt x="12" y="23"/>
                  </a:cubicBezTo>
                  <a:cubicBezTo>
                    <a:pt x="12" y="25"/>
                    <a:pt x="14" y="27"/>
                    <a:pt x="15" y="27"/>
                  </a:cubicBezTo>
                  <a:cubicBezTo>
                    <a:pt x="17" y="27"/>
                    <a:pt x="18" y="25"/>
                    <a:pt x="18" y="23"/>
                  </a:cubicBezTo>
                  <a:cubicBezTo>
                    <a:pt x="18" y="22"/>
                    <a:pt x="17" y="20"/>
                    <a:pt x="1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0" name="Freeform 220"/>
            <p:cNvSpPr>
              <a:spLocks/>
            </p:cNvSpPr>
            <p:nvPr/>
          </p:nvSpPr>
          <p:spPr bwMode="auto">
            <a:xfrm>
              <a:off x="7160685" y="1553634"/>
              <a:ext cx="385233" cy="383117"/>
            </a:xfrm>
            <a:custGeom>
              <a:avLst/>
              <a:gdLst>
                <a:gd name="T0" fmla="*/ 89 w 154"/>
                <a:gd name="T1" fmla="*/ 89 h 153"/>
                <a:gd name="T2" fmla="*/ 54 w 154"/>
                <a:gd name="T3" fmla="*/ 109 h 153"/>
                <a:gd name="T4" fmla="*/ 20 w 154"/>
                <a:gd name="T5" fmla="*/ 108 h 153"/>
                <a:gd name="T6" fmla="*/ 24 w 154"/>
                <a:gd name="T7" fmla="*/ 143 h 153"/>
                <a:gd name="T8" fmla="*/ 108 w 154"/>
                <a:gd name="T9" fmla="*/ 107 h 153"/>
                <a:gd name="T10" fmla="*/ 144 w 154"/>
                <a:gd name="T11" fmla="*/ 23 h 153"/>
                <a:gd name="T12" fmla="*/ 109 w 154"/>
                <a:gd name="T13" fmla="*/ 19 h 153"/>
                <a:gd name="T14" fmla="*/ 110 w 154"/>
                <a:gd name="T15" fmla="*/ 53 h 153"/>
                <a:gd name="T16" fmla="*/ 89 w 154"/>
                <a:gd name="T17" fmla="*/ 8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3">
                  <a:moveTo>
                    <a:pt x="89" y="89"/>
                  </a:moveTo>
                  <a:cubicBezTo>
                    <a:pt x="76" y="102"/>
                    <a:pt x="60" y="115"/>
                    <a:pt x="54" y="109"/>
                  </a:cubicBezTo>
                  <a:cubicBezTo>
                    <a:pt x="45" y="100"/>
                    <a:pt x="40" y="92"/>
                    <a:pt x="20" y="108"/>
                  </a:cubicBezTo>
                  <a:cubicBezTo>
                    <a:pt x="0" y="124"/>
                    <a:pt x="16" y="134"/>
                    <a:pt x="24" y="143"/>
                  </a:cubicBezTo>
                  <a:cubicBezTo>
                    <a:pt x="34" y="153"/>
                    <a:pt x="71" y="143"/>
                    <a:pt x="108" y="107"/>
                  </a:cubicBezTo>
                  <a:cubicBezTo>
                    <a:pt x="144" y="70"/>
                    <a:pt x="154" y="33"/>
                    <a:pt x="144" y="23"/>
                  </a:cubicBezTo>
                  <a:cubicBezTo>
                    <a:pt x="135" y="15"/>
                    <a:pt x="125" y="0"/>
                    <a:pt x="109" y="19"/>
                  </a:cubicBezTo>
                  <a:cubicBezTo>
                    <a:pt x="93" y="39"/>
                    <a:pt x="101" y="44"/>
                    <a:pt x="110" y="53"/>
                  </a:cubicBezTo>
                  <a:cubicBezTo>
                    <a:pt x="116" y="59"/>
                    <a:pt x="103" y="75"/>
                    <a:pt x="89" y="8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1" name="Freeform 222"/>
            <p:cNvSpPr>
              <a:spLocks noEditPoints="1"/>
            </p:cNvSpPr>
            <p:nvPr/>
          </p:nvSpPr>
          <p:spPr bwMode="auto">
            <a:xfrm>
              <a:off x="5130801" y="2954867"/>
              <a:ext cx="150284" cy="135467"/>
            </a:xfrm>
            <a:custGeom>
              <a:avLst/>
              <a:gdLst>
                <a:gd name="T0" fmla="*/ 59 w 60"/>
                <a:gd name="T1" fmla="*/ 13 h 54"/>
                <a:gd name="T2" fmla="*/ 52 w 60"/>
                <a:gd name="T3" fmla="*/ 8 h 54"/>
                <a:gd name="T4" fmla="*/ 51 w 60"/>
                <a:gd name="T5" fmla="*/ 7 h 54"/>
                <a:gd name="T6" fmla="*/ 49 w 60"/>
                <a:gd name="T7" fmla="*/ 7 h 54"/>
                <a:gd name="T8" fmla="*/ 29 w 60"/>
                <a:gd name="T9" fmla="*/ 7 h 54"/>
                <a:gd name="T10" fmla="*/ 31 w 60"/>
                <a:gd name="T11" fmla="*/ 21 h 54"/>
                <a:gd name="T12" fmla="*/ 49 w 60"/>
                <a:gd name="T13" fmla="*/ 21 h 54"/>
                <a:gd name="T14" fmla="*/ 51 w 60"/>
                <a:gd name="T15" fmla="*/ 21 h 54"/>
                <a:gd name="T16" fmla="*/ 52 w 60"/>
                <a:gd name="T17" fmla="*/ 20 h 54"/>
                <a:gd name="T18" fmla="*/ 59 w 60"/>
                <a:gd name="T19" fmla="*/ 15 h 54"/>
                <a:gd name="T20" fmla="*/ 60 w 60"/>
                <a:gd name="T21" fmla="*/ 14 h 54"/>
                <a:gd name="T22" fmla="*/ 59 w 60"/>
                <a:gd name="T23" fmla="*/ 13 h 54"/>
                <a:gd name="T24" fmla="*/ 26 w 60"/>
                <a:gd name="T25" fmla="*/ 0 h 54"/>
                <a:gd name="T26" fmla="*/ 23 w 60"/>
                <a:gd name="T27" fmla="*/ 0 h 54"/>
                <a:gd name="T28" fmla="*/ 22 w 60"/>
                <a:gd name="T29" fmla="*/ 2 h 54"/>
                <a:gd name="T30" fmla="*/ 22 w 60"/>
                <a:gd name="T31" fmla="*/ 13 h 54"/>
                <a:gd name="T32" fmla="*/ 11 w 60"/>
                <a:gd name="T33" fmla="*/ 13 h 54"/>
                <a:gd name="T34" fmla="*/ 9 w 60"/>
                <a:gd name="T35" fmla="*/ 13 h 54"/>
                <a:gd name="T36" fmla="*/ 8 w 60"/>
                <a:gd name="T37" fmla="*/ 14 h 54"/>
                <a:gd name="T38" fmla="*/ 1 w 60"/>
                <a:gd name="T39" fmla="*/ 19 h 54"/>
                <a:gd name="T40" fmla="*/ 0 w 60"/>
                <a:gd name="T41" fmla="*/ 20 h 54"/>
                <a:gd name="T42" fmla="*/ 1 w 60"/>
                <a:gd name="T43" fmla="*/ 21 h 54"/>
                <a:gd name="T44" fmla="*/ 8 w 60"/>
                <a:gd name="T45" fmla="*/ 26 h 54"/>
                <a:gd name="T46" fmla="*/ 9 w 60"/>
                <a:gd name="T47" fmla="*/ 27 h 54"/>
                <a:gd name="T48" fmla="*/ 11 w 60"/>
                <a:gd name="T49" fmla="*/ 27 h 54"/>
                <a:gd name="T50" fmla="*/ 22 w 60"/>
                <a:gd name="T51" fmla="*/ 27 h 54"/>
                <a:gd name="T52" fmla="*/ 22 w 60"/>
                <a:gd name="T53" fmla="*/ 53 h 54"/>
                <a:gd name="T54" fmla="*/ 23 w 60"/>
                <a:gd name="T55" fmla="*/ 54 h 54"/>
                <a:gd name="T56" fmla="*/ 26 w 60"/>
                <a:gd name="T57" fmla="*/ 54 h 54"/>
                <a:gd name="T58" fmla="*/ 27 w 60"/>
                <a:gd name="T59" fmla="*/ 53 h 54"/>
                <a:gd name="T60" fmla="*/ 27 w 60"/>
                <a:gd name="T61" fmla="*/ 2 h 54"/>
                <a:gd name="T62" fmla="*/ 26 w 60"/>
                <a:gd name="T6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54">
                  <a:moveTo>
                    <a:pt x="59" y="13"/>
                  </a:moveTo>
                  <a:cubicBezTo>
                    <a:pt x="52" y="8"/>
                    <a:pt x="52" y="8"/>
                    <a:pt x="52" y="8"/>
                  </a:cubicBezTo>
                  <a:cubicBezTo>
                    <a:pt x="52" y="8"/>
                    <a:pt x="51" y="7"/>
                    <a:pt x="51" y="7"/>
                  </a:cubicBezTo>
                  <a:cubicBezTo>
                    <a:pt x="50" y="7"/>
                    <a:pt x="50" y="7"/>
                    <a:pt x="49" y="7"/>
                  </a:cubicBezTo>
                  <a:cubicBezTo>
                    <a:pt x="29" y="7"/>
                    <a:pt x="29" y="7"/>
                    <a:pt x="29" y="7"/>
                  </a:cubicBezTo>
                  <a:cubicBezTo>
                    <a:pt x="31" y="21"/>
                    <a:pt x="31" y="21"/>
                    <a:pt x="31" y="21"/>
                  </a:cubicBezTo>
                  <a:cubicBezTo>
                    <a:pt x="49" y="21"/>
                    <a:pt x="49" y="21"/>
                    <a:pt x="49" y="21"/>
                  </a:cubicBezTo>
                  <a:cubicBezTo>
                    <a:pt x="50" y="21"/>
                    <a:pt x="50" y="21"/>
                    <a:pt x="51" y="21"/>
                  </a:cubicBezTo>
                  <a:cubicBezTo>
                    <a:pt x="51" y="20"/>
                    <a:pt x="52" y="20"/>
                    <a:pt x="52" y="20"/>
                  </a:cubicBezTo>
                  <a:cubicBezTo>
                    <a:pt x="59" y="15"/>
                    <a:pt x="59" y="15"/>
                    <a:pt x="59" y="15"/>
                  </a:cubicBezTo>
                  <a:cubicBezTo>
                    <a:pt x="60" y="15"/>
                    <a:pt x="60" y="14"/>
                    <a:pt x="60" y="14"/>
                  </a:cubicBezTo>
                  <a:cubicBezTo>
                    <a:pt x="60" y="14"/>
                    <a:pt x="60" y="13"/>
                    <a:pt x="59" y="13"/>
                  </a:cubicBezTo>
                  <a:close/>
                  <a:moveTo>
                    <a:pt x="26" y="0"/>
                  </a:moveTo>
                  <a:cubicBezTo>
                    <a:pt x="23" y="0"/>
                    <a:pt x="23" y="0"/>
                    <a:pt x="23" y="0"/>
                  </a:cubicBezTo>
                  <a:cubicBezTo>
                    <a:pt x="22" y="0"/>
                    <a:pt x="22" y="1"/>
                    <a:pt x="22" y="2"/>
                  </a:cubicBezTo>
                  <a:cubicBezTo>
                    <a:pt x="22" y="13"/>
                    <a:pt x="22" y="13"/>
                    <a:pt x="22" y="13"/>
                  </a:cubicBezTo>
                  <a:cubicBezTo>
                    <a:pt x="11" y="13"/>
                    <a:pt x="11" y="13"/>
                    <a:pt x="11" y="13"/>
                  </a:cubicBezTo>
                  <a:cubicBezTo>
                    <a:pt x="11" y="13"/>
                    <a:pt x="10" y="13"/>
                    <a:pt x="9" y="13"/>
                  </a:cubicBezTo>
                  <a:cubicBezTo>
                    <a:pt x="9" y="13"/>
                    <a:pt x="8" y="14"/>
                    <a:pt x="8" y="14"/>
                  </a:cubicBezTo>
                  <a:cubicBezTo>
                    <a:pt x="1" y="19"/>
                    <a:pt x="1" y="19"/>
                    <a:pt x="1" y="19"/>
                  </a:cubicBezTo>
                  <a:cubicBezTo>
                    <a:pt x="0" y="19"/>
                    <a:pt x="0" y="20"/>
                    <a:pt x="0" y="20"/>
                  </a:cubicBezTo>
                  <a:cubicBezTo>
                    <a:pt x="0" y="20"/>
                    <a:pt x="0" y="21"/>
                    <a:pt x="1" y="21"/>
                  </a:cubicBezTo>
                  <a:cubicBezTo>
                    <a:pt x="8" y="26"/>
                    <a:pt x="8" y="26"/>
                    <a:pt x="8" y="26"/>
                  </a:cubicBezTo>
                  <a:cubicBezTo>
                    <a:pt x="8" y="26"/>
                    <a:pt x="9" y="26"/>
                    <a:pt x="9" y="27"/>
                  </a:cubicBezTo>
                  <a:cubicBezTo>
                    <a:pt x="10" y="27"/>
                    <a:pt x="11" y="27"/>
                    <a:pt x="11" y="27"/>
                  </a:cubicBezTo>
                  <a:cubicBezTo>
                    <a:pt x="22" y="27"/>
                    <a:pt x="22" y="27"/>
                    <a:pt x="22" y="27"/>
                  </a:cubicBezTo>
                  <a:cubicBezTo>
                    <a:pt x="22" y="53"/>
                    <a:pt x="22" y="53"/>
                    <a:pt x="22" y="53"/>
                  </a:cubicBezTo>
                  <a:cubicBezTo>
                    <a:pt x="22" y="54"/>
                    <a:pt x="22" y="54"/>
                    <a:pt x="23" y="54"/>
                  </a:cubicBezTo>
                  <a:cubicBezTo>
                    <a:pt x="26" y="54"/>
                    <a:pt x="26" y="54"/>
                    <a:pt x="26" y="54"/>
                  </a:cubicBezTo>
                  <a:cubicBezTo>
                    <a:pt x="26" y="54"/>
                    <a:pt x="27" y="54"/>
                    <a:pt x="27" y="53"/>
                  </a:cubicBezTo>
                  <a:cubicBezTo>
                    <a:pt x="27" y="2"/>
                    <a:pt x="27" y="2"/>
                    <a:pt x="27" y="2"/>
                  </a:cubicBezTo>
                  <a:cubicBezTo>
                    <a:pt x="27" y="1"/>
                    <a:pt x="26" y="0"/>
                    <a:pt x="26"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2" name="Freeform 223"/>
            <p:cNvSpPr>
              <a:spLocks noEditPoints="1"/>
            </p:cNvSpPr>
            <p:nvPr/>
          </p:nvSpPr>
          <p:spPr bwMode="auto">
            <a:xfrm>
              <a:off x="5848351" y="2747434"/>
              <a:ext cx="279400" cy="277284"/>
            </a:xfrm>
            <a:custGeom>
              <a:avLst/>
              <a:gdLst>
                <a:gd name="T0" fmla="*/ 84 w 111"/>
                <a:gd name="T1" fmla="*/ 26 h 111"/>
                <a:gd name="T2" fmla="*/ 75 w 111"/>
                <a:gd name="T3" fmla="*/ 8 h 111"/>
                <a:gd name="T4" fmla="*/ 93 w 111"/>
                <a:gd name="T5" fmla="*/ 17 h 111"/>
                <a:gd name="T6" fmla="*/ 102 w 111"/>
                <a:gd name="T7" fmla="*/ 35 h 111"/>
                <a:gd name="T8" fmla="*/ 84 w 111"/>
                <a:gd name="T9" fmla="*/ 26 h 111"/>
                <a:gd name="T10" fmla="*/ 44 w 111"/>
                <a:gd name="T11" fmla="*/ 62 h 111"/>
                <a:gd name="T12" fmla="*/ 45 w 111"/>
                <a:gd name="T13" fmla="*/ 52 h 111"/>
                <a:gd name="T14" fmla="*/ 55 w 111"/>
                <a:gd name="T15" fmla="*/ 50 h 111"/>
                <a:gd name="T16" fmla="*/ 53 w 111"/>
                <a:gd name="T17" fmla="*/ 60 h 111"/>
                <a:gd name="T18" fmla="*/ 44 w 111"/>
                <a:gd name="T19" fmla="*/ 62 h 111"/>
                <a:gd name="T20" fmla="*/ 97 w 111"/>
                <a:gd name="T21" fmla="*/ 13 h 111"/>
                <a:gd name="T22" fmla="*/ 70 w 111"/>
                <a:gd name="T23" fmla="*/ 4 h 111"/>
                <a:gd name="T24" fmla="*/ 54 w 111"/>
                <a:gd name="T25" fmla="*/ 20 h 111"/>
                <a:gd name="T26" fmla="*/ 51 w 111"/>
                <a:gd name="T27" fmla="*/ 38 h 111"/>
                <a:gd name="T28" fmla="*/ 2 w 111"/>
                <a:gd name="T29" fmla="*/ 87 h 111"/>
                <a:gd name="T30" fmla="*/ 8 w 111"/>
                <a:gd name="T31" fmla="*/ 102 h 111"/>
                <a:gd name="T32" fmla="*/ 23 w 111"/>
                <a:gd name="T33" fmla="*/ 108 h 111"/>
                <a:gd name="T34" fmla="*/ 72 w 111"/>
                <a:gd name="T35" fmla="*/ 59 h 111"/>
                <a:gd name="T36" fmla="*/ 91 w 111"/>
                <a:gd name="T37" fmla="*/ 56 h 111"/>
                <a:gd name="T38" fmla="*/ 107 w 111"/>
                <a:gd name="T39" fmla="*/ 40 h 111"/>
                <a:gd name="T40" fmla="*/ 97 w 111"/>
                <a:gd name="T41"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1">
                  <a:moveTo>
                    <a:pt x="84" y="26"/>
                  </a:moveTo>
                  <a:cubicBezTo>
                    <a:pt x="76" y="19"/>
                    <a:pt x="74" y="8"/>
                    <a:pt x="75" y="8"/>
                  </a:cubicBezTo>
                  <a:cubicBezTo>
                    <a:pt x="75" y="7"/>
                    <a:pt x="85" y="9"/>
                    <a:pt x="93" y="17"/>
                  </a:cubicBezTo>
                  <a:cubicBezTo>
                    <a:pt x="101" y="25"/>
                    <a:pt x="103" y="35"/>
                    <a:pt x="102" y="35"/>
                  </a:cubicBezTo>
                  <a:cubicBezTo>
                    <a:pt x="102" y="36"/>
                    <a:pt x="91" y="34"/>
                    <a:pt x="84" y="26"/>
                  </a:cubicBezTo>
                  <a:close/>
                  <a:moveTo>
                    <a:pt x="44" y="62"/>
                  </a:moveTo>
                  <a:cubicBezTo>
                    <a:pt x="41" y="59"/>
                    <a:pt x="42" y="55"/>
                    <a:pt x="45" y="52"/>
                  </a:cubicBezTo>
                  <a:cubicBezTo>
                    <a:pt x="48" y="49"/>
                    <a:pt x="53" y="48"/>
                    <a:pt x="55" y="50"/>
                  </a:cubicBezTo>
                  <a:cubicBezTo>
                    <a:pt x="57" y="53"/>
                    <a:pt x="56" y="57"/>
                    <a:pt x="53" y="60"/>
                  </a:cubicBezTo>
                  <a:cubicBezTo>
                    <a:pt x="50" y="63"/>
                    <a:pt x="46" y="64"/>
                    <a:pt x="44" y="62"/>
                  </a:cubicBezTo>
                  <a:close/>
                  <a:moveTo>
                    <a:pt x="97" y="13"/>
                  </a:moveTo>
                  <a:cubicBezTo>
                    <a:pt x="87" y="3"/>
                    <a:pt x="74" y="0"/>
                    <a:pt x="70" y="4"/>
                  </a:cubicBezTo>
                  <a:cubicBezTo>
                    <a:pt x="54" y="20"/>
                    <a:pt x="54" y="20"/>
                    <a:pt x="54" y="20"/>
                  </a:cubicBezTo>
                  <a:cubicBezTo>
                    <a:pt x="52" y="22"/>
                    <a:pt x="50" y="30"/>
                    <a:pt x="51" y="38"/>
                  </a:cubicBezTo>
                  <a:cubicBezTo>
                    <a:pt x="2" y="87"/>
                    <a:pt x="2" y="87"/>
                    <a:pt x="2" y="87"/>
                  </a:cubicBezTo>
                  <a:cubicBezTo>
                    <a:pt x="0" y="90"/>
                    <a:pt x="2" y="97"/>
                    <a:pt x="8" y="102"/>
                  </a:cubicBezTo>
                  <a:cubicBezTo>
                    <a:pt x="13" y="108"/>
                    <a:pt x="20" y="111"/>
                    <a:pt x="23" y="108"/>
                  </a:cubicBezTo>
                  <a:cubicBezTo>
                    <a:pt x="72" y="59"/>
                    <a:pt x="72" y="59"/>
                    <a:pt x="72" y="59"/>
                  </a:cubicBezTo>
                  <a:cubicBezTo>
                    <a:pt x="80" y="60"/>
                    <a:pt x="88" y="58"/>
                    <a:pt x="91" y="56"/>
                  </a:cubicBezTo>
                  <a:cubicBezTo>
                    <a:pt x="107" y="40"/>
                    <a:pt x="107" y="40"/>
                    <a:pt x="107" y="40"/>
                  </a:cubicBezTo>
                  <a:cubicBezTo>
                    <a:pt x="111" y="36"/>
                    <a:pt x="107" y="23"/>
                    <a:pt x="97" y="1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3" name="Freeform 225"/>
            <p:cNvSpPr>
              <a:spLocks noEditPoints="1"/>
            </p:cNvSpPr>
            <p:nvPr/>
          </p:nvSpPr>
          <p:spPr bwMode="auto">
            <a:xfrm>
              <a:off x="5378451" y="-2117"/>
              <a:ext cx="152400" cy="260351"/>
            </a:xfrm>
            <a:custGeom>
              <a:avLst/>
              <a:gdLst>
                <a:gd name="T0" fmla="*/ 53 w 61"/>
                <a:gd name="T1" fmla="*/ 84 h 104"/>
                <a:gd name="T2" fmla="*/ 8 w 61"/>
                <a:gd name="T3" fmla="*/ 84 h 104"/>
                <a:gd name="T4" fmla="*/ 8 w 61"/>
                <a:gd name="T5" fmla="*/ 14 h 104"/>
                <a:gd name="T6" fmla="*/ 53 w 61"/>
                <a:gd name="T7" fmla="*/ 14 h 104"/>
                <a:gd name="T8" fmla="*/ 53 w 61"/>
                <a:gd name="T9" fmla="*/ 84 h 104"/>
                <a:gd name="T10" fmla="*/ 30 w 61"/>
                <a:gd name="T11" fmla="*/ 100 h 104"/>
                <a:gd name="T12" fmla="*/ 23 w 61"/>
                <a:gd name="T13" fmla="*/ 95 h 104"/>
                <a:gd name="T14" fmla="*/ 30 w 61"/>
                <a:gd name="T15" fmla="*/ 89 h 104"/>
                <a:gd name="T16" fmla="*/ 38 w 61"/>
                <a:gd name="T17" fmla="*/ 95 h 104"/>
                <a:gd name="T18" fmla="*/ 30 w 61"/>
                <a:gd name="T19" fmla="*/ 100 h 104"/>
                <a:gd name="T20" fmla="*/ 51 w 61"/>
                <a:gd name="T21" fmla="*/ 0 h 104"/>
                <a:gd name="T22" fmla="*/ 10 w 61"/>
                <a:gd name="T23" fmla="*/ 0 h 104"/>
                <a:gd name="T24" fmla="*/ 0 w 61"/>
                <a:gd name="T25" fmla="*/ 11 h 104"/>
                <a:gd name="T26" fmla="*/ 0 w 61"/>
                <a:gd name="T27" fmla="*/ 93 h 104"/>
                <a:gd name="T28" fmla="*/ 10 w 61"/>
                <a:gd name="T29" fmla="*/ 104 h 104"/>
                <a:gd name="T30" fmla="*/ 51 w 61"/>
                <a:gd name="T31" fmla="*/ 104 h 104"/>
                <a:gd name="T32" fmla="*/ 61 w 61"/>
                <a:gd name="T33" fmla="*/ 93 h 104"/>
                <a:gd name="T34" fmla="*/ 61 w 61"/>
                <a:gd name="T35" fmla="*/ 11 h 104"/>
                <a:gd name="T36" fmla="*/ 51 w 61"/>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104">
                  <a:moveTo>
                    <a:pt x="53" y="84"/>
                  </a:moveTo>
                  <a:cubicBezTo>
                    <a:pt x="8" y="84"/>
                    <a:pt x="8" y="84"/>
                    <a:pt x="8" y="84"/>
                  </a:cubicBezTo>
                  <a:cubicBezTo>
                    <a:pt x="8" y="14"/>
                    <a:pt x="8" y="14"/>
                    <a:pt x="8" y="14"/>
                  </a:cubicBezTo>
                  <a:cubicBezTo>
                    <a:pt x="53" y="14"/>
                    <a:pt x="53" y="14"/>
                    <a:pt x="53" y="14"/>
                  </a:cubicBezTo>
                  <a:lnTo>
                    <a:pt x="53" y="84"/>
                  </a:lnTo>
                  <a:close/>
                  <a:moveTo>
                    <a:pt x="30" y="100"/>
                  </a:moveTo>
                  <a:cubicBezTo>
                    <a:pt x="26" y="100"/>
                    <a:pt x="23" y="97"/>
                    <a:pt x="23" y="95"/>
                  </a:cubicBezTo>
                  <a:cubicBezTo>
                    <a:pt x="23" y="92"/>
                    <a:pt x="26" y="89"/>
                    <a:pt x="30" y="89"/>
                  </a:cubicBezTo>
                  <a:cubicBezTo>
                    <a:pt x="35" y="89"/>
                    <a:pt x="38" y="92"/>
                    <a:pt x="38" y="95"/>
                  </a:cubicBezTo>
                  <a:cubicBezTo>
                    <a:pt x="38" y="97"/>
                    <a:pt x="35" y="100"/>
                    <a:pt x="30" y="100"/>
                  </a:cubicBezTo>
                  <a:close/>
                  <a:moveTo>
                    <a:pt x="51" y="0"/>
                  </a:moveTo>
                  <a:cubicBezTo>
                    <a:pt x="10" y="0"/>
                    <a:pt x="10" y="0"/>
                    <a:pt x="10" y="0"/>
                  </a:cubicBezTo>
                  <a:cubicBezTo>
                    <a:pt x="5" y="0"/>
                    <a:pt x="0" y="5"/>
                    <a:pt x="0" y="11"/>
                  </a:cubicBezTo>
                  <a:cubicBezTo>
                    <a:pt x="0" y="93"/>
                    <a:pt x="0" y="93"/>
                    <a:pt x="0" y="93"/>
                  </a:cubicBezTo>
                  <a:cubicBezTo>
                    <a:pt x="0" y="99"/>
                    <a:pt x="5" y="104"/>
                    <a:pt x="10" y="104"/>
                  </a:cubicBezTo>
                  <a:cubicBezTo>
                    <a:pt x="51" y="104"/>
                    <a:pt x="51" y="104"/>
                    <a:pt x="51" y="104"/>
                  </a:cubicBezTo>
                  <a:cubicBezTo>
                    <a:pt x="56" y="104"/>
                    <a:pt x="61" y="99"/>
                    <a:pt x="61" y="93"/>
                  </a:cubicBezTo>
                  <a:cubicBezTo>
                    <a:pt x="61" y="11"/>
                    <a:pt x="61" y="11"/>
                    <a:pt x="61" y="11"/>
                  </a:cubicBezTo>
                  <a:cubicBezTo>
                    <a:pt x="61" y="5"/>
                    <a:pt x="56" y="0"/>
                    <a:pt x="5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4" name="Freeform 226"/>
            <p:cNvSpPr>
              <a:spLocks noEditPoints="1"/>
            </p:cNvSpPr>
            <p:nvPr/>
          </p:nvSpPr>
          <p:spPr bwMode="auto">
            <a:xfrm>
              <a:off x="7266518" y="1361016"/>
              <a:ext cx="294217" cy="129117"/>
            </a:xfrm>
            <a:custGeom>
              <a:avLst/>
              <a:gdLst>
                <a:gd name="T0" fmla="*/ 82 w 117"/>
                <a:gd name="T1" fmla="*/ 24 h 52"/>
                <a:gd name="T2" fmla="*/ 81 w 117"/>
                <a:gd name="T3" fmla="*/ 25 h 52"/>
                <a:gd name="T4" fmla="*/ 76 w 117"/>
                <a:gd name="T5" fmla="*/ 37 h 52"/>
                <a:gd name="T6" fmla="*/ 41 w 117"/>
                <a:gd name="T7" fmla="*/ 37 h 52"/>
                <a:gd name="T8" fmla="*/ 37 w 117"/>
                <a:gd name="T9" fmla="*/ 25 h 52"/>
                <a:gd name="T10" fmla="*/ 35 w 117"/>
                <a:gd name="T11" fmla="*/ 24 h 52"/>
                <a:gd name="T12" fmla="*/ 15 w 117"/>
                <a:gd name="T13" fmla="*/ 24 h 52"/>
                <a:gd name="T14" fmla="*/ 27 w 117"/>
                <a:gd name="T15" fmla="*/ 11 h 52"/>
                <a:gd name="T16" fmla="*/ 91 w 117"/>
                <a:gd name="T17" fmla="*/ 11 h 52"/>
                <a:gd name="T18" fmla="*/ 103 w 117"/>
                <a:gd name="T19" fmla="*/ 24 h 52"/>
                <a:gd name="T20" fmla="*/ 82 w 117"/>
                <a:gd name="T21" fmla="*/ 24 h 52"/>
                <a:gd name="T22" fmla="*/ 113 w 117"/>
                <a:gd name="T23" fmla="*/ 20 h 52"/>
                <a:gd name="T24" fmla="*/ 95 w 117"/>
                <a:gd name="T25" fmla="*/ 2 h 52"/>
                <a:gd name="T26" fmla="*/ 89 w 117"/>
                <a:gd name="T27" fmla="*/ 0 h 52"/>
                <a:gd name="T28" fmla="*/ 59 w 117"/>
                <a:gd name="T29" fmla="*/ 0 h 52"/>
                <a:gd name="T30" fmla="*/ 29 w 117"/>
                <a:gd name="T31" fmla="*/ 0 h 52"/>
                <a:gd name="T32" fmla="*/ 23 w 117"/>
                <a:gd name="T33" fmla="*/ 2 h 52"/>
                <a:gd name="T34" fmla="*/ 5 w 117"/>
                <a:gd name="T35" fmla="*/ 20 h 52"/>
                <a:gd name="T36" fmla="*/ 1 w 117"/>
                <a:gd name="T37" fmla="*/ 29 h 52"/>
                <a:gd name="T38" fmla="*/ 4 w 117"/>
                <a:gd name="T39" fmla="*/ 46 h 52"/>
                <a:gd name="T40" fmla="*/ 11 w 117"/>
                <a:gd name="T41" fmla="*/ 52 h 52"/>
                <a:gd name="T42" fmla="*/ 106 w 117"/>
                <a:gd name="T43" fmla="*/ 52 h 52"/>
                <a:gd name="T44" fmla="*/ 113 w 117"/>
                <a:gd name="T45" fmla="*/ 46 h 52"/>
                <a:gd name="T46" fmla="*/ 117 w 117"/>
                <a:gd name="T47" fmla="*/ 29 h 52"/>
                <a:gd name="T48" fmla="*/ 113 w 117"/>
                <a:gd name="T4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2">
                  <a:moveTo>
                    <a:pt x="82" y="24"/>
                  </a:moveTo>
                  <a:cubicBezTo>
                    <a:pt x="82" y="24"/>
                    <a:pt x="81" y="24"/>
                    <a:pt x="81" y="25"/>
                  </a:cubicBezTo>
                  <a:cubicBezTo>
                    <a:pt x="76" y="37"/>
                    <a:pt x="76" y="37"/>
                    <a:pt x="76" y="37"/>
                  </a:cubicBezTo>
                  <a:cubicBezTo>
                    <a:pt x="41" y="37"/>
                    <a:pt x="41" y="37"/>
                    <a:pt x="41" y="37"/>
                  </a:cubicBezTo>
                  <a:cubicBezTo>
                    <a:pt x="37" y="25"/>
                    <a:pt x="37" y="25"/>
                    <a:pt x="37" y="25"/>
                  </a:cubicBezTo>
                  <a:cubicBezTo>
                    <a:pt x="36" y="24"/>
                    <a:pt x="36" y="24"/>
                    <a:pt x="35" y="24"/>
                  </a:cubicBezTo>
                  <a:cubicBezTo>
                    <a:pt x="15" y="24"/>
                    <a:pt x="15" y="24"/>
                    <a:pt x="15" y="24"/>
                  </a:cubicBezTo>
                  <a:cubicBezTo>
                    <a:pt x="27" y="11"/>
                    <a:pt x="27" y="11"/>
                    <a:pt x="27" y="11"/>
                  </a:cubicBezTo>
                  <a:cubicBezTo>
                    <a:pt x="91" y="11"/>
                    <a:pt x="91" y="11"/>
                    <a:pt x="91" y="11"/>
                  </a:cubicBezTo>
                  <a:cubicBezTo>
                    <a:pt x="103" y="24"/>
                    <a:pt x="103" y="24"/>
                    <a:pt x="103" y="24"/>
                  </a:cubicBezTo>
                  <a:lnTo>
                    <a:pt x="82" y="24"/>
                  </a:lnTo>
                  <a:close/>
                  <a:moveTo>
                    <a:pt x="113" y="20"/>
                  </a:moveTo>
                  <a:cubicBezTo>
                    <a:pt x="111" y="18"/>
                    <a:pt x="100" y="7"/>
                    <a:pt x="95" y="2"/>
                  </a:cubicBezTo>
                  <a:cubicBezTo>
                    <a:pt x="93" y="1"/>
                    <a:pt x="91" y="0"/>
                    <a:pt x="89" y="0"/>
                  </a:cubicBezTo>
                  <a:cubicBezTo>
                    <a:pt x="86" y="0"/>
                    <a:pt x="59" y="0"/>
                    <a:pt x="59" y="0"/>
                  </a:cubicBezTo>
                  <a:cubicBezTo>
                    <a:pt x="59" y="0"/>
                    <a:pt x="31" y="0"/>
                    <a:pt x="29" y="0"/>
                  </a:cubicBezTo>
                  <a:cubicBezTo>
                    <a:pt x="27" y="0"/>
                    <a:pt x="24" y="1"/>
                    <a:pt x="23" y="2"/>
                  </a:cubicBezTo>
                  <a:cubicBezTo>
                    <a:pt x="18" y="7"/>
                    <a:pt x="7" y="18"/>
                    <a:pt x="5" y="20"/>
                  </a:cubicBezTo>
                  <a:cubicBezTo>
                    <a:pt x="2" y="23"/>
                    <a:pt x="0" y="26"/>
                    <a:pt x="1" y="29"/>
                  </a:cubicBezTo>
                  <a:cubicBezTo>
                    <a:pt x="4" y="46"/>
                    <a:pt x="4" y="46"/>
                    <a:pt x="4" y="46"/>
                  </a:cubicBezTo>
                  <a:cubicBezTo>
                    <a:pt x="5" y="49"/>
                    <a:pt x="8" y="52"/>
                    <a:pt x="11" y="52"/>
                  </a:cubicBezTo>
                  <a:cubicBezTo>
                    <a:pt x="106" y="52"/>
                    <a:pt x="106" y="52"/>
                    <a:pt x="106" y="52"/>
                  </a:cubicBezTo>
                  <a:cubicBezTo>
                    <a:pt x="109" y="52"/>
                    <a:pt x="113" y="49"/>
                    <a:pt x="113" y="46"/>
                  </a:cubicBezTo>
                  <a:cubicBezTo>
                    <a:pt x="117" y="29"/>
                    <a:pt x="117" y="29"/>
                    <a:pt x="117" y="29"/>
                  </a:cubicBezTo>
                  <a:cubicBezTo>
                    <a:pt x="117" y="26"/>
                    <a:pt x="116" y="23"/>
                    <a:pt x="113" y="2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5" name="Freeform 227"/>
            <p:cNvSpPr>
              <a:spLocks noEditPoints="1"/>
            </p:cNvSpPr>
            <p:nvPr/>
          </p:nvSpPr>
          <p:spPr bwMode="auto">
            <a:xfrm>
              <a:off x="4726518" y="2567516"/>
              <a:ext cx="133351" cy="101600"/>
            </a:xfrm>
            <a:custGeom>
              <a:avLst/>
              <a:gdLst>
                <a:gd name="T0" fmla="*/ 45 w 53"/>
                <a:gd name="T1" fmla="*/ 36 h 40"/>
                <a:gd name="T2" fmla="*/ 48 w 53"/>
                <a:gd name="T3" fmla="*/ 36 h 40"/>
                <a:gd name="T4" fmla="*/ 47 w 53"/>
                <a:gd name="T5" fmla="*/ 19 h 40"/>
                <a:gd name="T6" fmla="*/ 44 w 53"/>
                <a:gd name="T7" fmla="*/ 21 h 40"/>
                <a:gd name="T8" fmla="*/ 45 w 53"/>
                <a:gd name="T9" fmla="*/ 36 h 40"/>
                <a:gd name="T10" fmla="*/ 51 w 53"/>
                <a:gd name="T11" fmla="*/ 13 h 40"/>
                <a:gd name="T12" fmla="*/ 29 w 53"/>
                <a:gd name="T13" fmla="*/ 1 h 40"/>
                <a:gd name="T14" fmla="*/ 23 w 53"/>
                <a:gd name="T15" fmla="*/ 1 h 40"/>
                <a:gd name="T16" fmla="*/ 1 w 53"/>
                <a:gd name="T17" fmla="*/ 13 h 40"/>
                <a:gd name="T18" fmla="*/ 1 w 53"/>
                <a:gd name="T19" fmla="*/ 16 h 40"/>
                <a:gd name="T20" fmla="*/ 23 w 53"/>
                <a:gd name="T21" fmla="*/ 29 h 40"/>
                <a:gd name="T22" fmla="*/ 29 w 53"/>
                <a:gd name="T23" fmla="*/ 29 h 40"/>
                <a:gd name="T24" fmla="*/ 44 w 53"/>
                <a:gd name="T25" fmla="*/ 21 h 40"/>
                <a:gd name="T26" fmla="*/ 28 w 53"/>
                <a:gd name="T27" fmla="*/ 17 h 40"/>
                <a:gd name="T28" fmla="*/ 26 w 53"/>
                <a:gd name="T29" fmla="*/ 17 h 40"/>
                <a:gd name="T30" fmla="*/ 21 w 53"/>
                <a:gd name="T31" fmla="*/ 14 h 40"/>
                <a:gd name="T32" fmla="*/ 26 w 53"/>
                <a:gd name="T33" fmla="*/ 11 h 40"/>
                <a:gd name="T34" fmla="*/ 31 w 53"/>
                <a:gd name="T35" fmla="*/ 13 h 40"/>
                <a:gd name="T36" fmla="*/ 47 w 53"/>
                <a:gd name="T37" fmla="*/ 19 h 40"/>
                <a:gd name="T38" fmla="*/ 51 w 53"/>
                <a:gd name="T39" fmla="*/ 16 h 40"/>
                <a:gd name="T40" fmla="*/ 51 w 53"/>
                <a:gd name="T41" fmla="*/ 13 h 40"/>
                <a:gd name="T42" fmla="*/ 9 w 53"/>
                <a:gd name="T43" fmla="*/ 26 h 40"/>
                <a:gd name="T44" fmla="*/ 17 w 53"/>
                <a:gd name="T45" fmla="*/ 35 h 40"/>
                <a:gd name="T46" fmla="*/ 26 w 53"/>
                <a:gd name="T47" fmla="*/ 40 h 40"/>
                <a:gd name="T48" fmla="*/ 36 w 53"/>
                <a:gd name="T49" fmla="*/ 35 h 40"/>
                <a:gd name="T50" fmla="*/ 41 w 53"/>
                <a:gd name="T51" fmla="*/ 27 h 40"/>
                <a:gd name="T52" fmla="*/ 26 w 53"/>
                <a:gd name="T53" fmla="*/ 35 h 40"/>
                <a:gd name="T54" fmla="*/ 9 w 53"/>
                <a:gd name="T55"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40">
                  <a:moveTo>
                    <a:pt x="45" y="36"/>
                  </a:moveTo>
                  <a:cubicBezTo>
                    <a:pt x="44" y="37"/>
                    <a:pt x="48" y="39"/>
                    <a:pt x="48" y="36"/>
                  </a:cubicBezTo>
                  <a:cubicBezTo>
                    <a:pt x="50" y="22"/>
                    <a:pt x="47" y="19"/>
                    <a:pt x="47" y="19"/>
                  </a:cubicBezTo>
                  <a:cubicBezTo>
                    <a:pt x="44" y="21"/>
                    <a:pt x="44" y="21"/>
                    <a:pt x="44" y="21"/>
                  </a:cubicBezTo>
                  <a:cubicBezTo>
                    <a:pt x="44" y="21"/>
                    <a:pt x="47" y="24"/>
                    <a:pt x="45" y="36"/>
                  </a:cubicBezTo>
                  <a:close/>
                  <a:moveTo>
                    <a:pt x="51" y="13"/>
                  </a:moveTo>
                  <a:cubicBezTo>
                    <a:pt x="29" y="1"/>
                    <a:pt x="29" y="1"/>
                    <a:pt x="29" y="1"/>
                  </a:cubicBezTo>
                  <a:cubicBezTo>
                    <a:pt x="28" y="0"/>
                    <a:pt x="25" y="0"/>
                    <a:pt x="23" y="1"/>
                  </a:cubicBezTo>
                  <a:cubicBezTo>
                    <a:pt x="1" y="13"/>
                    <a:pt x="1" y="13"/>
                    <a:pt x="1" y="13"/>
                  </a:cubicBezTo>
                  <a:cubicBezTo>
                    <a:pt x="0" y="14"/>
                    <a:pt x="0" y="15"/>
                    <a:pt x="1" y="16"/>
                  </a:cubicBezTo>
                  <a:cubicBezTo>
                    <a:pt x="23" y="29"/>
                    <a:pt x="23" y="29"/>
                    <a:pt x="23" y="29"/>
                  </a:cubicBezTo>
                  <a:cubicBezTo>
                    <a:pt x="25" y="30"/>
                    <a:pt x="28" y="30"/>
                    <a:pt x="29" y="29"/>
                  </a:cubicBezTo>
                  <a:cubicBezTo>
                    <a:pt x="44" y="21"/>
                    <a:pt x="44" y="21"/>
                    <a:pt x="44" y="21"/>
                  </a:cubicBezTo>
                  <a:cubicBezTo>
                    <a:pt x="28" y="17"/>
                    <a:pt x="28" y="17"/>
                    <a:pt x="28" y="17"/>
                  </a:cubicBezTo>
                  <a:cubicBezTo>
                    <a:pt x="28" y="17"/>
                    <a:pt x="27" y="17"/>
                    <a:pt x="26" y="17"/>
                  </a:cubicBezTo>
                  <a:cubicBezTo>
                    <a:pt x="24" y="17"/>
                    <a:pt x="21" y="16"/>
                    <a:pt x="21" y="14"/>
                  </a:cubicBezTo>
                  <a:cubicBezTo>
                    <a:pt x="21" y="13"/>
                    <a:pt x="24" y="11"/>
                    <a:pt x="26" y="11"/>
                  </a:cubicBezTo>
                  <a:cubicBezTo>
                    <a:pt x="28" y="11"/>
                    <a:pt x="30" y="12"/>
                    <a:pt x="31" y="13"/>
                  </a:cubicBezTo>
                  <a:cubicBezTo>
                    <a:pt x="47" y="19"/>
                    <a:pt x="47" y="19"/>
                    <a:pt x="47" y="19"/>
                  </a:cubicBezTo>
                  <a:cubicBezTo>
                    <a:pt x="51" y="16"/>
                    <a:pt x="51" y="16"/>
                    <a:pt x="51" y="16"/>
                  </a:cubicBezTo>
                  <a:cubicBezTo>
                    <a:pt x="53" y="15"/>
                    <a:pt x="53" y="14"/>
                    <a:pt x="51" y="13"/>
                  </a:cubicBezTo>
                  <a:close/>
                  <a:moveTo>
                    <a:pt x="9" y="26"/>
                  </a:moveTo>
                  <a:cubicBezTo>
                    <a:pt x="10" y="31"/>
                    <a:pt x="12" y="33"/>
                    <a:pt x="17" y="35"/>
                  </a:cubicBezTo>
                  <a:cubicBezTo>
                    <a:pt x="22" y="37"/>
                    <a:pt x="24" y="40"/>
                    <a:pt x="26" y="40"/>
                  </a:cubicBezTo>
                  <a:cubicBezTo>
                    <a:pt x="28" y="40"/>
                    <a:pt x="31" y="38"/>
                    <a:pt x="36" y="35"/>
                  </a:cubicBezTo>
                  <a:cubicBezTo>
                    <a:pt x="41" y="33"/>
                    <a:pt x="40" y="32"/>
                    <a:pt x="41" y="27"/>
                  </a:cubicBezTo>
                  <a:cubicBezTo>
                    <a:pt x="26" y="35"/>
                    <a:pt x="26" y="35"/>
                    <a:pt x="26" y="35"/>
                  </a:cubicBezTo>
                  <a:lnTo>
                    <a:pt x="9" y="2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6" name="Freeform 228"/>
            <p:cNvSpPr>
              <a:spLocks/>
            </p:cNvSpPr>
            <p:nvPr/>
          </p:nvSpPr>
          <p:spPr bwMode="auto">
            <a:xfrm>
              <a:off x="6343651" y="389467"/>
              <a:ext cx="275167" cy="387351"/>
            </a:xfrm>
            <a:custGeom>
              <a:avLst/>
              <a:gdLst>
                <a:gd name="T0" fmla="*/ 11 w 110"/>
                <a:gd name="T1" fmla="*/ 152 h 155"/>
                <a:gd name="T2" fmla="*/ 22 w 110"/>
                <a:gd name="T3" fmla="*/ 118 h 155"/>
                <a:gd name="T4" fmla="*/ 64 w 110"/>
                <a:gd name="T5" fmla="*/ 97 h 155"/>
                <a:gd name="T6" fmla="*/ 42 w 110"/>
                <a:gd name="T7" fmla="*/ 86 h 155"/>
                <a:gd name="T8" fmla="*/ 91 w 110"/>
                <a:gd name="T9" fmla="*/ 62 h 155"/>
                <a:gd name="T10" fmla="*/ 62 w 110"/>
                <a:gd name="T11" fmla="*/ 53 h 155"/>
                <a:gd name="T12" fmla="*/ 102 w 110"/>
                <a:gd name="T13" fmla="*/ 40 h 155"/>
                <a:gd name="T14" fmla="*/ 108 w 110"/>
                <a:gd name="T15" fmla="*/ 15 h 155"/>
                <a:gd name="T16" fmla="*/ 78 w 110"/>
                <a:gd name="T17" fmla="*/ 1 h 155"/>
                <a:gd name="T18" fmla="*/ 49 w 110"/>
                <a:gd name="T19" fmla="*/ 38 h 155"/>
                <a:gd name="T20" fmla="*/ 51 w 110"/>
                <a:gd name="T21" fmla="*/ 7 h 155"/>
                <a:gd name="T22" fmla="*/ 23 w 110"/>
                <a:gd name="T23" fmla="*/ 32 h 155"/>
                <a:gd name="T24" fmla="*/ 21 w 110"/>
                <a:gd name="T25" fmla="*/ 94 h 155"/>
                <a:gd name="T26" fmla="*/ 4 w 110"/>
                <a:gd name="T27" fmla="*/ 65 h 155"/>
                <a:gd name="T28" fmla="*/ 12 w 110"/>
                <a:gd name="T29" fmla="*/ 113 h 155"/>
                <a:gd name="T30" fmla="*/ 5 w 110"/>
                <a:gd name="T31" fmla="*/ 148 h 155"/>
                <a:gd name="T32" fmla="*/ 11 w 110"/>
                <a:gd name="T33"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55">
                  <a:moveTo>
                    <a:pt x="11" y="152"/>
                  </a:moveTo>
                  <a:cubicBezTo>
                    <a:pt x="14" y="144"/>
                    <a:pt x="17" y="133"/>
                    <a:pt x="22" y="118"/>
                  </a:cubicBezTo>
                  <a:cubicBezTo>
                    <a:pt x="43" y="115"/>
                    <a:pt x="51" y="121"/>
                    <a:pt x="64" y="97"/>
                  </a:cubicBezTo>
                  <a:cubicBezTo>
                    <a:pt x="54" y="100"/>
                    <a:pt x="41" y="90"/>
                    <a:pt x="42" y="86"/>
                  </a:cubicBezTo>
                  <a:cubicBezTo>
                    <a:pt x="42" y="82"/>
                    <a:pt x="71" y="89"/>
                    <a:pt x="91" y="62"/>
                  </a:cubicBezTo>
                  <a:cubicBezTo>
                    <a:pt x="66" y="67"/>
                    <a:pt x="59" y="55"/>
                    <a:pt x="62" y="53"/>
                  </a:cubicBezTo>
                  <a:cubicBezTo>
                    <a:pt x="69" y="49"/>
                    <a:pt x="90" y="52"/>
                    <a:pt x="102" y="40"/>
                  </a:cubicBezTo>
                  <a:cubicBezTo>
                    <a:pt x="107" y="35"/>
                    <a:pt x="110" y="20"/>
                    <a:pt x="108" y="15"/>
                  </a:cubicBezTo>
                  <a:cubicBezTo>
                    <a:pt x="105" y="9"/>
                    <a:pt x="88" y="0"/>
                    <a:pt x="78" y="1"/>
                  </a:cubicBezTo>
                  <a:cubicBezTo>
                    <a:pt x="68" y="2"/>
                    <a:pt x="53" y="38"/>
                    <a:pt x="49" y="38"/>
                  </a:cubicBezTo>
                  <a:cubicBezTo>
                    <a:pt x="44" y="38"/>
                    <a:pt x="43" y="22"/>
                    <a:pt x="51" y="7"/>
                  </a:cubicBezTo>
                  <a:cubicBezTo>
                    <a:pt x="43" y="11"/>
                    <a:pt x="28" y="22"/>
                    <a:pt x="23" y="32"/>
                  </a:cubicBezTo>
                  <a:cubicBezTo>
                    <a:pt x="14" y="50"/>
                    <a:pt x="24" y="92"/>
                    <a:pt x="21" y="94"/>
                  </a:cubicBezTo>
                  <a:cubicBezTo>
                    <a:pt x="18" y="95"/>
                    <a:pt x="8" y="75"/>
                    <a:pt x="4" y="65"/>
                  </a:cubicBezTo>
                  <a:cubicBezTo>
                    <a:pt x="0" y="80"/>
                    <a:pt x="0" y="94"/>
                    <a:pt x="12" y="113"/>
                  </a:cubicBezTo>
                  <a:cubicBezTo>
                    <a:pt x="8" y="126"/>
                    <a:pt x="5" y="141"/>
                    <a:pt x="5" y="148"/>
                  </a:cubicBezTo>
                  <a:cubicBezTo>
                    <a:pt x="5" y="154"/>
                    <a:pt x="10" y="155"/>
                    <a:pt x="11" y="15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7" name="Freeform 229"/>
            <p:cNvSpPr>
              <a:spLocks noEditPoints="1"/>
            </p:cNvSpPr>
            <p:nvPr/>
          </p:nvSpPr>
          <p:spPr bwMode="auto">
            <a:xfrm>
              <a:off x="7668685" y="488950"/>
              <a:ext cx="283633" cy="283633"/>
            </a:xfrm>
            <a:custGeom>
              <a:avLst/>
              <a:gdLst>
                <a:gd name="T0" fmla="*/ 92 w 113"/>
                <a:gd name="T1" fmla="*/ 98 h 113"/>
                <a:gd name="T2" fmla="*/ 98 w 113"/>
                <a:gd name="T3" fmla="*/ 92 h 113"/>
                <a:gd name="T4" fmla="*/ 87 w 113"/>
                <a:gd name="T5" fmla="*/ 87 h 113"/>
                <a:gd name="T6" fmla="*/ 21 w 113"/>
                <a:gd name="T7" fmla="*/ 15 h 113"/>
                <a:gd name="T8" fmla="*/ 15 w 113"/>
                <a:gd name="T9" fmla="*/ 21 h 113"/>
                <a:gd name="T10" fmla="*/ 26 w 113"/>
                <a:gd name="T11" fmla="*/ 26 h 113"/>
                <a:gd name="T12" fmla="*/ 21 w 113"/>
                <a:gd name="T13" fmla="*/ 15 h 113"/>
                <a:gd name="T14" fmla="*/ 15 w 113"/>
                <a:gd name="T15" fmla="*/ 92 h 113"/>
                <a:gd name="T16" fmla="*/ 21 w 113"/>
                <a:gd name="T17" fmla="*/ 98 h 113"/>
                <a:gd name="T18" fmla="*/ 26 w 113"/>
                <a:gd name="T19" fmla="*/ 87 h 113"/>
                <a:gd name="T20" fmla="*/ 98 w 113"/>
                <a:gd name="T21" fmla="*/ 21 h 113"/>
                <a:gd name="T22" fmla="*/ 92 w 113"/>
                <a:gd name="T23" fmla="*/ 15 h 113"/>
                <a:gd name="T24" fmla="*/ 87 w 113"/>
                <a:gd name="T25" fmla="*/ 26 h 113"/>
                <a:gd name="T26" fmla="*/ 98 w 113"/>
                <a:gd name="T27" fmla="*/ 21 h 113"/>
                <a:gd name="T28" fmla="*/ 52 w 113"/>
                <a:gd name="T29" fmla="*/ 102 h 113"/>
                <a:gd name="T30" fmla="*/ 57 w 113"/>
                <a:gd name="T31" fmla="*/ 113 h 113"/>
                <a:gd name="T32" fmla="*/ 61 w 113"/>
                <a:gd name="T33" fmla="*/ 102 h 113"/>
                <a:gd name="T34" fmla="*/ 57 w 113"/>
                <a:gd name="T35" fmla="*/ 17 h 113"/>
                <a:gd name="T36" fmla="*/ 61 w 113"/>
                <a:gd name="T37" fmla="*/ 5 h 113"/>
                <a:gd name="T38" fmla="*/ 52 w 113"/>
                <a:gd name="T39" fmla="*/ 5 h 113"/>
                <a:gd name="T40" fmla="*/ 57 w 113"/>
                <a:gd name="T41" fmla="*/ 17 h 113"/>
                <a:gd name="T42" fmla="*/ 11 w 113"/>
                <a:gd name="T43" fmla="*/ 52 h 113"/>
                <a:gd name="T44" fmla="*/ 0 w 113"/>
                <a:gd name="T45" fmla="*/ 56 h 113"/>
                <a:gd name="T46" fmla="*/ 11 w 113"/>
                <a:gd name="T47" fmla="*/ 61 h 113"/>
                <a:gd name="T48" fmla="*/ 57 w 113"/>
                <a:gd name="T49" fmla="*/ 79 h 113"/>
                <a:gd name="T50" fmla="*/ 57 w 113"/>
                <a:gd name="T51" fmla="*/ 34 h 113"/>
                <a:gd name="T52" fmla="*/ 57 w 113"/>
                <a:gd name="T53" fmla="*/ 25 h 113"/>
                <a:gd name="T54" fmla="*/ 57 w 113"/>
                <a:gd name="T55" fmla="*/ 87 h 113"/>
                <a:gd name="T56" fmla="*/ 57 w 113"/>
                <a:gd name="T57" fmla="*/ 25 h 113"/>
                <a:gd name="T58" fmla="*/ 102 w 113"/>
                <a:gd name="T59" fmla="*/ 52 h 113"/>
                <a:gd name="T60" fmla="*/ 102 w 113"/>
                <a:gd name="T61" fmla="*/ 61 h 113"/>
                <a:gd name="T62" fmla="*/ 113 w 113"/>
                <a:gd name="T63"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13">
                  <a:moveTo>
                    <a:pt x="88" y="94"/>
                  </a:moveTo>
                  <a:cubicBezTo>
                    <a:pt x="89" y="95"/>
                    <a:pt x="91" y="97"/>
                    <a:pt x="92" y="98"/>
                  </a:cubicBezTo>
                  <a:cubicBezTo>
                    <a:pt x="94" y="100"/>
                    <a:pt x="97" y="101"/>
                    <a:pt x="99" y="99"/>
                  </a:cubicBezTo>
                  <a:cubicBezTo>
                    <a:pt x="101" y="97"/>
                    <a:pt x="101" y="94"/>
                    <a:pt x="98" y="92"/>
                  </a:cubicBezTo>
                  <a:cubicBezTo>
                    <a:pt x="98" y="91"/>
                    <a:pt x="95" y="88"/>
                    <a:pt x="94" y="88"/>
                  </a:cubicBezTo>
                  <a:cubicBezTo>
                    <a:pt x="92" y="85"/>
                    <a:pt x="89" y="85"/>
                    <a:pt x="87" y="87"/>
                  </a:cubicBezTo>
                  <a:cubicBezTo>
                    <a:pt x="85" y="89"/>
                    <a:pt x="86" y="92"/>
                    <a:pt x="88" y="94"/>
                  </a:cubicBezTo>
                  <a:close/>
                  <a:moveTo>
                    <a:pt x="21" y="15"/>
                  </a:moveTo>
                  <a:cubicBezTo>
                    <a:pt x="19" y="12"/>
                    <a:pt x="16" y="12"/>
                    <a:pt x="14" y="14"/>
                  </a:cubicBezTo>
                  <a:cubicBezTo>
                    <a:pt x="12" y="16"/>
                    <a:pt x="13" y="19"/>
                    <a:pt x="15" y="21"/>
                  </a:cubicBezTo>
                  <a:cubicBezTo>
                    <a:pt x="15" y="22"/>
                    <a:pt x="18" y="24"/>
                    <a:pt x="19" y="25"/>
                  </a:cubicBezTo>
                  <a:cubicBezTo>
                    <a:pt x="21" y="27"/>
                    <a:pt x="24" y="28"/>
                    <a:pt x="26" y="26"/>
                  </a:cubicBezTo>
                  <a:cubicBezTo>
                    <a:pt x="28" y="24"/>
                    <a:pt x="27" y="21"/>
                    <a:pt x="25" y="19"/>
                  </a:cubicBezTo>
                  <a:cubicBezTo>
                    <a:pt x="25" y="18"/>
                    <a:pt x="22" y="15"/>
                    <a:pt x="21" y="15"/>
                  </a:cubicBezTo>
                  <a:close/>
                  <a:moveTo>
                    <a:pt x="19" y="88"/>
                  </a:moveTo>
                  <a:cubicBezTo>
                    <a:pt x="18" y="88"/>
                    <a:pt x="15" y="91"/>
                    <a:pt x="15" y="92"/>
                  </a:cubicBezTo>
                  <a:cubicBezTo>
                    <a:pt x="13" y="94"/>
                    <a:pt x="12" y="97"/>
                    <a:pt x="14" y="99"/>
                  </a:cubicBezTo>
                  <a:cubicBezTo>
                    <a:pt x="16" y="101"/>
                    <a:pt x="19" y="100"/>
                    <a:pt x="21" y="98"/>
                  </a:cubicBezTo>
                  <a:cubicBezTo>
                    <a:pt x="22" y="97"/>
                    <a:pt x="25" y="95"/>
                    <a:pt x="25" y="94"/>
                  </a:cubicBezTo>
                  <a:cubicBezTo>
                    <a:pt x="27" y="92"/>
                    <a:pt x="28" y="89"/>
                    <a:pt x="26" y="87"/>
                  </a:cubicBezTo>
                  <a:cubicBezTo>
                    <a:pt x="24" y="85"/>
                    <a:pt x="21" y="85"/>
                    <a:pt x="19" y="88"/>
                  </a:cubicBezTo>
                  <a:close/>
                  <a:moveTo>
                    <a:pt x="98" y="21"/>
                  </a:moveTo>
                  <a:cubicBezTo>
                    <a:pt x="101" y="19"/>
                    <a:pt x="101" y="16"/>
                    <a:pt x="99" y="14"/>
                  </a:cubicBezTo>
                  <a:cubicBezTo>
                    <a:pt x="97" y="12"/>
                    <a:pt x="94" y="12"/>
                    <a:pt x="92" y="15"/>
                  </a:cubicBezTo>
                  <a:cubicBezTo>
                    <a:pt x="91" y="15"/>
                    <a:pt x="89" y="18"/>
                    <a:pt x="88" y="19"/>
                  </a:cubicBezTo>
                  <a:cubicBezTo>
                    <a:pt x="86" y="21"/>
                    <a:pt x="85" y="24"/>
                    <a:pt x="87" y="26"/>
                  </a:cubicBezTo>
                  <a:cubicBezTo>
                    <a:pt x="89" y="28"/>
                    <a:pt x="92" y="27"/>
                    <a:pt x="94" y="25"/>
                  </a:cubicBezTo>
                  <a:cubicBezTo>
                    <a:pt x="95" y="24"/>
                    <a:pt x="98" y="22"/>
                    <a:pt x="98" y="21"/>
                  </a:cubicBezTo>
                  <a:close/>
                  <a:moveTo>
                    <a:pt x="57" y="96"/>
                  </a:moveTo>
                  <a:cubicBezTo>
                    <a:pt x="54" y="96"/>
                    <a:pt x="52" y="98"/>
                    <a:pt x="52" y="102"/>
                  </a:cubicBezTo>
                  <a:cubicBezTo>
                    <a:pt x="52" y="103"/>
                    <a:pt x="52" y="106"/>
                    <a:pt x="52" y="107"/>
                  </a:cubicBezTo>
                  <a:cubicBezTo>
                    <a:pt x="52" y="110"/>
                    <a:pt x="54" y="113"/>
                    <a:pt x="57" y="113"/>
                  </a:cubicBezTo>
                  <a:cubicBezTo>
                    <a:pt x="59" y="113"/>
                    <a:pt x="61" y="110"/>
                    <a:pt x="61" y="107"/>
                  </a:cubicBezTo>
                  <a:cubicBezTo>
                    <a:pt x="61" y="106"/>
                    <a:pt x="61" y="103"/>
                    <a:pt x="61" y="102"/>
                  </a:cubicBezTo>
                  <a:cubicBezTo>
                    <a:pt x="61" y="98"/>
                    <a:pt x="59" y="96"/>
                    <a:pt x="57" y="96"/>
                  </a:cubicBezTo>
                  <a:close/>
                  <a:moveTo>
                    <a:pt x="57" y="17"/>
                  </a:moveTo>
                  <a:cubicBezTo>
                    <a:pt x="59" y="17"/>
                    <a:pt x="61" y="14"/>
                    <a:pt x="61" y="11"/>
                  </a:cubicBezTo>
                  <a:cubicBezTo>
                    <a:pt x="61" y="10"/>
                    <a:pt x="61" y="6"/>
                    <a:pt x="61" y="5"/>
                  </a:cubicBezTo>
                  <a:cubicBezTo>
                    <a:pt x="61" y="2"/>
                    <a:pt x="59" y="0"/>
                    <a:pt x="57" y="0"/>
                  </a:cubicBezTo>
                  <a:cubicBezTo>
                    <a:pt x="54" y="0"/>
                    <a:pt x="52" y="2"/>
                    <a:pt x="52" y="5"/>
                  </a:cubicBezTo>
                  <a:cubicBezTo>
                    <a:pt x="52" y="6"/>
                    <a:pt x="52" y="10"/>
                    <a:pt x="52" y="11"/>
                  </a:cubicBezTo>
                  <a:cubicBezTo>
                    <a:pt x="52" y="14"/>
                    <a:pt x="54" y="17"/>
                    <a:pt x="57" y="17"/>
                  </a:cubicBezTo>
                  <a:close/>
                  <a:moveTo>
                    <a:pt x="17" y="56"/>
                  </a:moveTo>
                  <a:cubicBezTo>
                    <a:pt x="17" y="54"/>
                    <a:pt x="14" y="52"/>
                    <a:pt x="11" y="52"/>
                  </a:cubicBezTo>
                  <a:cubicBezTo>
                    <a:pt x="10" y="52"/>
                    <a:pt x="7" y="52"/>
                    <a:pt x="6" y="52"/>
                  </a:cubicBezTo>
                  <a:cubicBezTo>
                    <a:pt x="3" y="52"/>
                    <a:pt x="0" y="54"/>
                    <a:pt x="0" y="56"/>
                  </a:cubicBezTo>
                  <a:cubicBezTo>
                    <a:pt x="0" y="59"/>
                    <a:pt x="3" y="61"/>
                    <a:pt x="6" y="61"/>
                  </a:cubicBezTo>
                  <a:cubicBezTo>
                    <a:pt x="7" y="61"/>
                    <a:pt x="10" y="61"/>
                    <a:pt x="11" y="61"/>
                  </a:cubicBezTo>
                  <a:cubicBezTo>
                    <a:pt x="14" y="61"/>
                    <a:pt x="17" y="59"/>
                    <a:pt x="17" y="56"/>
                  </a:cubicBezTo>
                  <a:close/>
                  <a:moveTo>
                    <a:pt x="57" y="79"/>
                  </a:moveTo>
                  <a:cubicBezTo>
                    <a:pt x="44" y="79"/>
                    <a:pt x="34" y="69"/>
                    <a:pt x="34" y="56"/>
                  </a:cubicBezTo>
                  <a:cubicBezTo>
                    <a:pt x="34" y="44"/>
                    <a:pt x="44" y="34"/>
                    <a:pt x="57" y="34"/>
                  </a:cubicBezTo>
                  <a:lnTo>
                    <a:pt x="57" y="79"/>
                  </a:lnTo>
                  <a:close/>
                  <a:moveTo>
                    <a:pt x="57" y="25"/>
                  </a:moveTo>
                  <a:cubicBezTo>
                    <a:pt x="39" y="25"/>
                    <a:pt x="25" y="39"/>
                    <a:pt x="25" y="56"/>
                  </a:cubicBezTo>
                  <a:cubicBezTo>
                    <a:pt x="25" y="74"/>
                    <a:pt x="39" y="87"/>
                    <a:pt x="57" y="87"/>
                  </a:cubicBezTo>
                  <a:cubicBezTo>
                    <a:pt x="74" y="87"/>
                    <a:pt x="88" y="74"/>
                    <a:pt x="88" y="56"/>
                  </a:cubicBezTo>
                  <a:cubicBezTo>
                    <a:pt x="88" y="39"/>
                    <a:pt x="74" y="25"/>
                    <a:pt x="57" y="25"/>
                  </a:cubicBezTo>
                  <a:close/>
                  <a:moveTo>
                    <a:pt x="108" y="52"/>
                  </a:moveTo>
                  <a:cubicBezTo>
                    <a:pt x="107" y="52"/>
                    <a:pt x="103" y="52"/>
                    <a:pt x="102" y="52"/>
                  </a:cubicBezTo>
                  <a:cubicBezTo>
                    <a:pt x="99" y="52"/>
                    <a:pt x="96" y="54"/>
                    <a:pt x="96" y="56"/>
                  </a:cubicBezTo>
                  <a:cubicBezTo>
                    <a:pt x="96" y="59"/>
                    <a:pt x="99" y="61"/>
                    <a:pt x="102" y="61"/>
                  </a:cubicBezTo>
                  <a:cubicBezTo>
                    <a:pt x="103" y="61"/>
                    <a:pt x="107" y="61"/>
                    <a:pt x="108" y="61"/>
                  </a:cubicBezTo>
                  <a:cubicBezTo>
                    <a:pt x="111" y="61"/>
                    <a:pt x="113" y="59"/>
                    <a:pt x="113" y="56"/>
                  </a:cubicBezTo>
                  <a:cubicBezTo>
                    <a:pt x="113" y="54"/>
                    <a:pt x="111" y="52"/>
                    <a:pt x="108" y="5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8" name="Freeform 230"/>
            <p:cNvSpPr>
              <a:spLocks noEditPoints="1"/>
            </p:cNvSpPr>
            <p:nvPr/>
          </p:nvSpPr>
          <p:spPr bwMode="auto">
            <a:xfrm>
              <a:off x="4944533" y="2167467"/>
              <a:ext cx="254000" cy="262467"/>
            </a:xfrm>
            <a:custGeom>
              <a:avLst/>
              <a:gdLst>
                <a:gd name="T0" fmla="*/ 88 w 101"/>
                <a:gd name="T1" fmla="*/ 70 h 105"/>
                <a:gd name="T2" fmla="*/ 68 w 101"/>
                <a:gd name="T3" fmla="*/ 46 h 105"/>
                <a:gd name="T4" fmla="*/ 64 w 101"/>
                <a:gd name="T5" fmla="*/ 14 h 105"/>
                <a:gd name="T6" fmla="*/ 83 w 101"/>
                <a:gd name="T7" fmla="*/ 40 h 105"/>
                <a:gd name="T8" fmla="*/ 88 w 101"/>
                <a:gd name="T9" fmla="*/ 70 h 105"/>
                <a:gd name="T10" fmla="*/ 91 w 101"/>
                <a:gd name="T11" fmla="*/ 36 h 105"/>
                <a:gd name="T12" fmla="*/ 60 w 101"/>
                <a:gd name="T13" fmla="*/ 3 h 105"/>
                <a:gd name="T14" fmla="*/ 7 w 101"/>
                <a:gd name="T15" fmla="*/ 56 h 105"/>
                <a:gd name="T16" fmla="*/ 3 w 101"/>
                <a:gd name="T17" fmla="*/ 72 h 105"/>
                <a:gd name="T18" fmla="*/ 17 w 101"/>
                <a:gd name="T19" fmla="*/ 80 h 105"/>
                <a:gd name="T20" fmla="*/ 21 w 101"/>
                <a:gd name="T21" fmla="*/ 79 h 105"/>
                <a:gd name="T22" fmla="*/ 30 w 101"/>
                <a:gd name="T23" fmla="*/ 84 h 105"/>
                <a:gd name="T24" fmla="*/ 37 w 101"/>
                <a:gd name="T25" fmla="*/ 99 h 105"/>
                <a:gd name="T26" fmla="*/ 43 w 101"/>
                <a:gd name="T27" fmla="*/ 104 h 105"/>
                <a:gd name="T28" fmla="*/ 55 w 101"/>
                <a:gd name="T29" fmla="*/ 99 h 105"/>
                <a:gd name="T30" fmla="*/ 57 w 101"/>
                <a:gd name="T31" fmla="*/ 94 h 105"/>
                <a:gd name="T32" fmla="*/ 52 w 101"/>
                <a:gd name="T33" fmla="*/ 89 h 105"/>
                <a:gd name="T34" fmla="*/ 46 w 101"/>
                <a:gd name="T35" fmla="*/ 77 h 105"/>
                <a:gd name="T36" fmla="*/ 52 w 101"/>
                <a:gd name="T37" fmla="*/ 71 h 105"/>
                <a:gd name="T38" fmla="*/ 94 w 101"/>
                <a:gd name="T39" fmla="*/ 81 h 105"/>
                <a:gd name="T40" fmla="*/ 91 w 101"/>
                <a:gd name="T41"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105">
                  <a:moveTo>
                    <a:pt x="88" y="70"/>
                  </a:moveTo>
                  <a:cubicBezTo>
                    <a:pt x="86" y="71"/>
                    <a:pt x="75" y="62"/>
                    <a:pt x="68" y="46"/>
                  </a:cubicBezTo>
                  <a:cubicBezTo>
                    <a:pt x="61" y="30"/>
                    <a:pt x="62" y="15"/>
                    <a:pt x="64" y="14"/>
                  </a:cubicBezTo>
                  <a:cubicBezTo>
                    <a:pt x="66" y="14"/>
                    <a:pt x="76" y="24"/>
                    <a:pt x="83" y="40"/>
                  </a:cubicBezTo>
                  <a:cubicBezTo>
                    <a:pt x="90" y="56"/>
                    <a:pt x="89" y="69"/>
                    <a:pt x="88" y="70"/>
                  </a:cubicBezTo>
                  <a:close/>
                  <a:moveTo>
                    <a:pt x="91" y="36"/>
                  </a:moveTo>
                  <a:cubicBezTo>
                    <a:pt x="82" y="15"/>
                    <a:pt x="68" y="0"/>
                    <a:pt x="60" y="3"/>
                  </a:cubicBezTo>
                  <a:cubicBezTo>
                    <a:pt x="48" y="8"/>
                    <a:pt x="68" y="32"/>
                    <a:pt x="7" y="56"/>
                  </a:cubicBezTo>
                  <a:cubicBezTo>
                    <a:pt x="2" y="59"/>
                    <a:pt x="0" y="67"/>
                    <a:pt x="3" y="72"/>
                  </a:cubicBezTo>
                  <a:cubicBezTo>
                    <a:pt x="5" y="77"/>
                    <a:pt x="12" y="82"/>
                    <a:pt x="17" y="80"/>
                  </a:cubicBezTo>
                  <a:cubicBezTo>
                    <a:pt x="18" y="80"/>
                    <a:pt x="21" y="79"/>
                    <a:pt x="21" y="79"/>
                  </a:cubicBezTo>
                  <a:cubicBezTo>
                    <a:pt x="25" y="84"/>
                    <a:pt x="29" y="81"/>
                    <a:pt x="30" y="84"/>
                  </a:cubicBezTo>
                  <a:cubicBezTo>
                    <a:pt x="32" y="88"/>
                    <a:pt x="36" y="96"/>
                    <a:pt x="37" y="99"/>
                  </a:cubicBezTo>
                  <a:cubicBezTo>
                    <a:pt x="38" y="102"/>
                    <a:pt x="41" y="105"/>
                    <a:pt x="43" y="104"/>
                  </a:cubicBezTo>
                  <a:cubicBezTo>
                    <a:pt x="45" y="103"/>
                    <a:pt x="52" y="100"/>
                    <a:pt x="55" y="99"/>
                  </a:cubicBezTo>
                  <a:cubicBezTo>
                    <a:pt x="57" y="98"/>
                    <a:pt x="58" y="96"/>
                    <a:pt x="57" y="94"/>
                  </a:cubicBezTo>
                  <a:cubicBezTo>
                    <a:pt x="56" y="92"/>
                    <a:pt x="53" y="92"/>
                    <a:pt x="52" y="89"/>
                  </a:cubicBezTo>
                  <a:cubicBezTo>
                    <a:pt x="51" y="87"/>
                    <a:pt x="47" y="79"/>
                    <a:pt x="46" y="77"/>
                  </a:cubicBezTo>
                  <a:cubicBezTo>
                    <a:pt x="45" y="74"/>
                    <a:pt x="48" y="71"/>
                    <a:pt x="52" y="71"/>
                  </a:cubicBezTo>
                  <a:cubicBezTo>
                    <a:pt x="80" y="68"/>
                    <a:pt x="85" y="85"/>
                    <a:pt x="94" y="81"/>
                  </a:cubicBezTo>
                  <a:cubicBezTo>
                    <a:pt x="101" y="78"/>
                    <a:pt x="100" y="57"/>
                    <a:pt x="91" y="3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9" name="Freeform 231"/>
            <p:cNvSpPr>
              <a:spLocks noEditPoints="1"/>
            </p:cNvSpPr>
            <p:nvPr/>
          </p:nvSpPr>
          <p:spPr bwMode="auto">
            <a:xfrm>
              <a:off x="6773334" y="3460750"/>
              <a:ext cx="243417" cy="224367"/>
            </a:xfrm>
            <a:custGeom>
              <a:avLst/>
              <a:gdLst>
                <a:gd name="T0" fmla="*/ 55 w 97"/>
                <a:gd name="T1" fmla="*/ 27 h 90"/>
                <a:gd name="T2" fmla="*/ 23 w 97"/>
                <a:gd name="T3" fmla="*/ 18 h 90"/>
                <a:gd name="T4" fmla="*/ 55 w 97"/>
                <a:gd name="T5" fmla="*/ 8 h 90"/>
                <a:gd name="T6" fmla="*/ 87 w 97"/>
                <a:gd name="T7" fmla="*/ 18 h 90"/>
                <a:gd name="T8" fmla="*/ 55 w 97"/>
                <a:gd name="T9" fmla="*/ 27 h 90"/>
                <a:gd name="T10" fmla="*/ 8 w 97"/>
                <a:gd name="T11" fmla="*/ 49 h 90"/>
                <a:gd name="T12" fmla="*/ 18 w 97"/>
                <a:gd name="T13" fmla="*/ 38 h 90"/>
                <a:gd name="T14" fmla="*/ 21 w 97"/>
                <a:gd name="T15" fmla="*/ 60 h 90"/>
                <a:gd name="T16" fmla="*/ 8 w 97"/>
                <a:gd name="T17" fmla="*/ 49 h 90"/>
                <a:gd name="T18" fmla="*/ 55 w 97"/>
                <a:gd name="T19" fmla="*/ 0 h 90"/>
                <a:gd name="T20" fmla="*/ 55 w 97"/>
                <a:gd name="T21" fmla="*/ 0 h 90"/>
                <a:gd name="T22" fmla="*/ 14 w 97"/>
                <a:gd name="T23" fmla="*/ 16 h 90"/>
                <a:gd name="T24" fmla="*/ 16 w 97"/>
                <a:gd name="T25" fmla="*/ 31 h 90"/>
                <a:gd name="T26" fmla="*/ 0 w 97"/>
                <a:gd name="T27" fmla="*/ 50 h 90"/>
                <a:gd name="T28" fmla="*/ 23 w 97"/>
                <a:gd name="T29" fmla="*/ 67 h 90"/>
                <a:gd name="T30" fmla="*/ 49 w 97"/>
                <a:gd name="T31" fmla="*/ 55 h 90"/>
                <a:gd name="T32" fmla="*/ 48 w 97"/>
                <a:gd name="T33" fmla="*/ 52 h 90"/>
                <a:gd name="T34" fmla="*/ 55 w 97"/>
                <a:gd name="T35" fmla="*/ 44 h 90"/>
                <a:gd name="T36" fmla="*/ 62 w 97"/>
                <a:gd name="T37" fmla="*/ 52 h 90"/>
                <a:gd name="T38" fmla="*/ 55 w 97"/>
                <a:gd name="T39" fmla="*/ 59 h 90"/>
                <a:gd name="T40" fmla="*/ 23 w 97"/>
                <a:gd name="T41" fmla="*/ 75 h 90"/>
                <a:gd name="T42" fmla="*/ 24 w 97"/>
                <a:gd name="T43" fmla="*/ 78 h 90"/>
                <a:gd name="T44" fmla="*/ 55 w 97"/>
                <a:gd name="T45" fmla="*/ 90 h 90"/>
                <a:gd name="T46" fmla="*/ 86 w 97"/>
                <a:gd name="T47" fmla="*/ 78 h 90"/>
                <a:gd name="T48" fmla="*/ 96 w 97"/>
                <a:gd name="T49" fmla="*/ 16 h 90"/>
                <a:gd name="T50" fmla="*/ 55 w 97"/>
                <a:gd name="T5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 h="90">
                  <a:moveTo>
                    <a:pt x="55" y="27"/>
                  </a:moveTo>
                  <a:cubicBezTo>
                    <a:pt x="36" y="27"/>
                    <a:pt x="23" y="20"/>
                    <a:pt x="23" y="18"/>
                  </a:cubicBezTo>
                  <a:cubicBezTo>
                    <a:pt x="23" y="15"/>
                    <a:pt x="36" y="8"/>
                    <a:pt x="55" y="8"/>
                  </a:cubicBezTo>
                  <a:cubicBezTo>
                    <a:pt x="74" y="8"/>
                    <a:pt x="87" y="15"/>
                    <a:pt x="87" y="18"/>
                  </a:cubicBezTo>
                  <a:cubicBezTo>
                    <a:pt x="87" y="20"/>
                    <a:pt x="74" y="27"/>
                    <a:pt x="55" y="27"/>
                  </a:cubicBezTo>
                  <a:close/>
                  <a:moveTo>
                    <a:pt x="8" y="49"/>
                  </a:moveTo>
                  <a:cubicBezTo>
                    <a:pt x="7" y="46"/>
                    <a:pt x="10" y="42"/>
                    <a:pt x="18" y="38"/>
                  </a:cubicBezTo>
                  <a:cubicBezTo>
                    <a:pt x="19" y="45"/>
                    <a:pt x="20" y="53"/>
                    <a:pt x="21" y="60"/>
                  </a:cubicBezTo>
                  <a:cubicBezTo>
                    <a:pt x="13" y="58"/>
                    <a:pt x="8" y="54"/>
                    <a:pt x="8" y="49"/>
                  </a:cubicBezTo>
                  <a:close/>
                  <a:moveTo>
                    <a:pt x="55" y="0"/>
                  </a:moveTo>
                  <a:cubicBezTo>
                    <a:pt x="55" y="0"/>
                    <a:pt x="55" y="0"/>
                    <a:pt x="55" y="0"/>
                  </a:cubicBezTo>
                  <a:cubicBezTo>
                    <a:pt x="29" y="0"/>
                    <a:pt x="13" y="9"/>
                    <a:pt x="14" y="16"/>
                  </a:cubicBezTo>
                  <a:cubicBezTo>
                    <a:pt x="14" y="18"/>
                    <a:pt x="15" y="24"/>
                    <a:pt x="16" y="31"/>
                  </a:cubicBezTo>
                  <a:cubicBezTo>
                    <a:pt x="4" y="36"/>
                    <a:pt x="0" y="44"/>
                    <a:pt x="0" y="50"/>
                  </a:cubicBezTo>
                  <a:cubicBezTo>
                    <a:pt x="1" y="58"/>
                    <a:pt x="8" y="66"/>
                    <a:pt x="23" y="67"/>
                  </a:cubicBezTo>
                  <a:cubicBezTo>
                    <a:pt x="32" y="68"/>
                    <a:pt x="42" y="63"/>
                    <a:pt x="49" y="55"/>
                  </a:cubicBezTo>
                  <a:cubicBezTo>
                    <a:pt x="48" y="54"/>
                    <a:pt x="48" y="53"/>
                    <a:pt x="48" y="52"/>
                  </a:cubicBezTo>
                  <a:cubicBezTo>
                    <a:pt x="48" y="48"/>
                    <a:pt x="51" y="44"/>
                    <a:pt x="55" y="44"/>
                  </a:cubicBezTo>
                  <a:cubicBezTo>
                    <a:pt x="59" y="44"/>
                    <a:pt x="62" y="48"/>
                    <a:pt x="62" y="52"/>
                  </a:cubicBezTo>
                  <a:cubicBezTo>
                    <a:pt x="62" y="56"/>
                    <a:pt x="59" y="59"/>
                    <a:pt x="55" y="59"/>
                  </a:cubicBezTo>
                  <a:cubicBezTo>
                    <a:pt x="47" y="69"/>
                    <a:pt x="35" y="76"/>
                    <a:pt x="23" y="75"/>
                  </a:cubicBezTo>
                  <a:cubicBezTo>
                    <a:pt x="24" y="77"/>
                    <a:pt x="24" y="77"/>
                    <a:pt x="24" y="78"/>
                  </a:cubicBezTo>
                  <a:cubicBezTo>
                    <a:pt x="24" y="81"/>
                    <a:pt x="36" y="90"/>
                    <a:pt x="55" y="90"/>
                  </a:cubicBezTo>
                  <a:cubicBezTo>
                    <a:pt x="74" y="90"/>
                    <a:pt x="86" y="81"/>
                    <a:pt x="86" y="78"/>
                  </a:cubicBezTo>
                  <a:cubicBezTo>
                    <a:pt x="87" y="75"/>
                    <a:pt x="95" y="23"/>
                    <a:pt x="96" y="16"/>
                  </a:cubicBezTo>
                  <a:cubicBezTo>
                    <a:pt x="97" y="9"/>
                    <a:pt x="81" y="0"/>
                    <a:pt x="5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0" name="Freeform 233"/>
            <p:cNvSpPr>
              <a:spLocks noEditPoints="1"/>
            </p:cNvSpPr>
            <p:nvPr/>
          </p:nvSpPr>
          <p:spPr bwMode="auto">
            <a:xfrm>
              <a:off x="6851651" y="901701"/>
              <a:ext cx="209551" cy="361951"/>
            </a:xfrm>
            <a:custGeom>
              <a:avLst/>
              <a:gdLst>
                <a:gd name="T0" fmla="*/ 37 w 84"/>
                <a:gd name="T1" fmla="*/ 61 h 144"/>
                <a:gd name="T2" fmla="*/ 36 w 84"/>
                <a:gd name="T3" fmla="*/ 66 h 144"/>
                <a:gd name="T4" fmla="*/ 30 w 84"/>
                <a:gd name="T5" fmla="*/ 103 h 144"/>
                <a:gd name="T6" fmla="*/ 21 w 84"/>
                <a:gd name="T7" fmla="*/ 113 h 144"/>
                <a:gd name="T8" fmla="*/ 12 w 84"/>
                <a:gd name="T9" fmla="*/ 104 h 144"/>
                <a:gd name="T10" fmla="*/ 27 w 84"/>
                <a:gd name="T11" fmla="*/ 67 h 144"/>
                <a:gd name="T12" fmla="*/ 33 w 84"/>
                <a:gd name="T13" fmla="*/ 59 h 144"/>
                <a:gd name="T14" fmla="*/ 37 w 84"/>
                <a:gd name="T15" fmla="*/ 59 h 144"/>
                <a:gd name="T16" fmla="*/ 37 w 84"/>
                <a:gd name="T17" fmla="*/ 61 h 144"/>
                <a:gd name="T18" fmla="*/ 44 w 84"/>
                <a:gd name="T19" fmla="*/ 2 h 144"/>
                <a:gd name="T20" fmla="*/ 41 w 84"/>
                <a:gd name="T21" fmla="*/ 2 h 144"/>
                <a:gd name="T22" fmla="*/ 0 w 84"/>
                <a:gd name="T23" fmla="*/ 103 h 144"/>
                <a:gd name="T24" fmla="*/ 42 w 84"/>
                <a:gd name="T25" fmla="*/ 144 h 144"/>
                <a:gd name="T26" fmla="*/ 84 w 84"/>
                <a:gd name="T27" fmla="*/ 103 h 144"/>
                <a:gd name="T28" fmla="*/ 44 w 84"/>
                <a:gd name="T29"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44">
                  <a:moveTo>
                    <a:pt x="37" y="61"/>
                  </a:moveTo>
                  <a:cubicBezTo>
                    <a:pt x="37" y="62"/>
                    <a:pt x="37" y="64"/>
                    <a:pt x="36" y="66"/>
                  </a:cubicBezTo>
                  <a:cubicBezTo>
                    <a:pt x="33" y="76"/>
                    <a:pt x="30" y="89"/>
                    <a:pt x="30" y="103"/>
                  </a:cubicBezTo>
                  <a:cubicBezTo>
                    <a:pt x="30" y="110"/>
                    <a:pt x="25" y="113"/>
                    <a:pt x="21" y="113"/>
                  </a:cubicBezTo>
                  <a:cubicBezTo>
                    <a:pt x="16" y="113"/>
                    <a:pt x="12" y="109"/>
                    <a:pt x="12" y="104"/>
                  </a:cubicBezTo>
                  <a:cubicBezTo>
                    <a:pt x="12" y="88"/>
                    <a:pt x="20" y="77"/>
                    <a:pt x="27" y="67"/>
                  </a:cubicBezTo>
                  <a:cubicBezTo>
                    <a:pt x="29" y="64"/>
                    <a:pt x="32" y="61"/>
                    <a:pt x="33" y="59"/>
                  </a:cubicBezTo>
                  <a:cubicBezTo>
                    <a:pt x="34" y="57"/>
                    <a:pt x="36" y="57"/>
                    <a:pt x="37" y="59"/>
                  </a:cubicBezTo>
                  <a:cubicBezTo>
                    <a:pt x="37" y="59"/>
                    <a:pt x="38" y="60"/>
                    <a:pt x="37" y="61"/>
                  </a:cubicBezTo>
                  <a:close/>
                  <a:moveTo>
                    <a:pt x="44" y="2"/>
                  </a:moveTo>
                  <a:cubicBezTo>
                    <a:pt x="44" y="0"/>
                    <a:pt x="41" y="0"/>
                    <a:pt x="41" y="2"/>
                  </a:cubicBezTo>
                  <a:cubicBezTo>
                    <a:pt x="34" y="55"/>
                    <a:pt x="0" y="66"/>
                    <a:pt x="0" y="103"/>
                  </a:cubicBezTo>
                  <a:cubicBezTo>
                    <a:pt x="0" y="126"/>
                    <a:pt x="20" y="144"/>
                    <a:pt x="42" y="144"/>
                  </a:cubicBezTo>
                  <a:cubicBezTo>
                    <a:pt x="65" y="144"/>
                    <a:pt x="84" y="126"/>
                    <a:pt x="84" y="103"/>
                  </a:cubicBezTo>
                  <a:cubicBezTo>
                    <a:pt x="84" y="66"/>
                    <a:pt x="50" y="55"/>
                    <a:pt x="44"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1" name="Freeform 234"/>
            <p:cNvSpPr>
              <a:spLocks noEditPoints="1"/>
            </p:cNvSpPr>
            <p:nvPr/>
          </p:nvSpPr>
          <p:spPr bwMode="auto">
            <a:xfrm>
              <a:off x="4866217" y="103716"/>
              <a:ext cx="186267" cy="196851"/>
            </a:xfrm>
            <a:custGeom>
              <a:avLst/>
              <a:gdLst>
                <a:gd name="T0" fmla="*/ 37 w 74"/>
                <a:gd name="T1" fmla="*/ 35 h 79"/>
                <a:gd name="T2" fmla="*/ 24 w 74"/>
                <a:gd name="T3" fmla="*/ 66 h 79"/>
                <a:gd name="T4" fmla="*/ 37 w 74"/>
                <a:gd name="T5" fmla="*/ 79 h 79"/>
                <a:gd name="T6" fmla="*/ 50 w 74"/>
                <a:gd name="T7" fmla="*/ 66 h 79"/>
                <a:gd name="T8" fmla="*/ 38 w 74"/>
                <a:gd name="T9" fmla="*/ 35 h 79"/>
                <a:gd name="T10" fmla="*/ 37 w 74"/>
                <a:gd name="T11" fmla="*/ 35 h 79"/>
                <a:gd name="T12" fmla="*/ 62 w 74"/>
                <a:gd name="T13" fmla="*/ 0 h 79"/>
                <a:gd name="T14" fmla="*/ 61 w 74"/>
                <a:gd name="T15" fmla="*/ 0 h 79"/>
                <a:gd name="T16" fmla="*/ 49 w 74"/>
                <a:gd name="T17" fmla="*/ 31 h 79"/>
                <a:gd name="T18" fmla="*/ 61 w 74"/>
                <a:gd name="T19" fmla="*/ 44 h 79"/>
                <a:gd name="T20" fmla="*/ 74 w 74"/>
                <a:gd name="T21" fmla="*/ 31 h 79"/>
                <a:gd name="T22" fmla="*/ 62 w 74"/>
                <a:gd name="T23" fmla="*/ 0 h 79"/>
                <a:gd name="T24" fmla="*/ 13 w 74"/>
                <a:gd name="T25" fmla="*/ 0 h 79"/>
                <a:gd name="T26" fmla="*/ 12 w 74"/>
                <a:gd name="T27" fmla="*/ 0 h 79"/>
                <a:gd name="T28" fmla="*/ 0 w 74"/>
                <a:gd name="T29" fmla="*/ 31 h 79"/>
                <a:gd name="T30" fmla="*/ 13 w 74"/>
                <a:gd name="T31" fmla="*/ 44 h 79"/>
                <a:gd name="T32" fmla="*/ 26 w 74"/>
                <a:gd name="T33" fmla="*/ 31 h 79"/>
                <a:gd name="T34" fmla="*/ 13 w 74"/>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9">
                  <a:moveTo>
                    <a:pt x="37" y="35"/>
                  </a:moveTo>
                  <a:cubicBezTo>
                    <a:pt x="35" y="51"/>
                    <a:pt x="24" y="55"/>
                    <a:pt x="24" y="66"/>
                  </a:cubicBezTo>
                  <a:cubicBezTo>
                    <a:pt x="24" y="73"/>
                    <a:pt x="30" y="79"/>
                    <a:pt x="37" y="79"/>
                  </a:cubicBezTo>
                  <a:cubicBezTo>
                    <a:pt x="44" y="79"/>
                    <a:pt x="50" y="73"/>
                    <a:pt x="50" y="66"/>
                  </a:cubicBezTo>
                  <a:cubicBezTo>
                    <a:pt x="50" y="55"/>
                    <a:pt x="40" y="51"/>
                    <a:pt x="38" y="35"/>
                  </a:cubicBezTo>
                  <a:cubicBezTo>
                    <a:pt x="37" y="35"/>
                    <a:pt x="37" y="35"/>
                    <a:pt x="37" y="35"/>
                  </a:cubicBezTo>
                  <a:close/>
                  <a:moveTo>
                    <a:pt x="62" y="0"/>
                  </a:moveTo>
                  <a:cubicBezTo>
                    <a:pt x="62" y="0"/>
                    <a:pt x="61" y="0"/>
                    <a:pt x="61" y="0"/>
                  </a:cubicBezTo>
                  <a:cubicBezTo>
                    <a:pt x="59" y="16"/>
                    <a:pt x="49" y="20"/>
                    <a:pt x="49" y="31"/>
                  </a:cubicBezTo>
                  <a:cubicBezTo>
                    <a:pt x="49" y="38"/>
                    <a:pt x="54" y="44"/>
                    <a:pt x="61" y="44"/>
                  </a:cubicBezTo>
                  <a:cubicBezTo>
                    <a:pt x="68" y="44"/>
                    <a:pt x="74" y="38"/>
                    <a:pt x="74" y="31"/>
                  </a:cubicBezTo>
                  <a:cubicBezTo>
                    <a:pt x="74" y="20"/>
                    <a:pt x="64" y="16"/>
                    <a:pt x="62" y="0"/>
                  </a:cubicBezTo>
                  <a:close/>
                  <a:moveTo>
                    <a:pt x="13" y="0"/>
                  </a:moveTo>
                  <a:cubicBezTo>
                    <a:pt x="13" y="0"/>
                    <a:pt x="12" y="0"/>
                    <a:pt x="12" y="0"/>
                  </a:cubicBezTo>
                  <a:cubicBezTo>
                    <a:pt x="10" y="16"/>
                    <a:pt x="0" y="20"/>
                    <a:pt x="0" y="31"/>
                  </a:cubicBezTo>
                  <a:cubicBezTo>
                    <a:pt x="0" y="38"/>
                    <a:pt x="6" y="44"/>
                    <a:pt x="13" y="44"/>
                  </a:cubicBezTo>
                  <a:cubicBezTo>
                    <a:pt x="20" y="44"/>
                    <a:pt x="26" y="38"/>
                    <a:pt x="26" y="31"/>
                  </a:cubicBezTo>
                  <a:cubicBezTo>
                    <a:pt x="26" y="20"/>
                    <a:pt x="15" y="16"/>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2" name="Freeform 235"/>
            <p:cNvSpPr>
              <a:spLocks noEditPoints="1"/>
            </p:cNvSpPr>
            <p:nvPr/>
          </p:nvSpPr>
          <p:spPr bwMode="auto">
            <a:xfrm>
              <a:off x="6030384" y="1361016"/>
              <a:ext cx="135467" cy="154517"/>
            </a:xfrm>
            <a:custGeom>
              <a:avLst/>
              <a:gdLst>
                <a:gd name="T0" fmla="*/ 54 w 54"/>
                <a:gd name="T1" fmla="*/ 19 h 62"/>
                <a:gd name="T2" fmla="*/ 54 w 54"/>
                <a:gd name="T3" fmla="*/ 59 h 62"/>
                <a:gd name="T4" fmla="*/ 50 w 54"/>
                <a:gd name="T5" fmla="*/ 62 h 62"/>
                <a:gd name="T6" fmla="*/ 4 w 54"/>
                <a:gd name="T7" fmla="*/ 62 h 62"/>
                <a:gd name="T8" fmla="*/ 0 w 54"/>
                <a:gd name="T9" fmla="*/ 59 h 62"/>
                <a:gd name="T10" fmla="*/ 0 w 54"/>
                <a:gd name="T11" fmla="*/ 3 h 62"/>
                <a:gd name="T12" fmla="*/ 4 w 54"/>
                <a:gd name="T13" fmla="*/ 0 h 62"/>
                <a:gd name="T14" fmla="*/ 35 w 54"/>
                <a:gd name="T15" fmla="*/ 0 h 62"/>
                <a:gd name="T16" fmla="*/ 40 w 54"/>
                <a:gd name="T17" fmla="*/ 2 h 62"/>
                <a:gd name="T18" fmla="*/ 51 w 54"/>
                <a:gd name="T19" fmla="*/ 13 h 62"/>
                <a:gd name="T20" fmla="*/ 54 w 54"/>
                <a:gd name="T21" fmla="*/ 19 h 62"/>
                <a:gd name="T22" fmla="*/ 49 w 54"/>
                <a:gd name="T23" fmla="*/ 22 h 62"/>
                <a:gd name="T24" fmla="*/ 35 w 54"/>
                <a:gd name="T25" fmla="*/ 22 h 62"/>
                <a:gd name="T26" fmla="*/ 31 w 54"/>
                <a:gd name="T27" fmla="*/ 19 h 62"/>
                <a:gd name="T28" fmla="*/ 31 w 54"/>
                <a:gd name="T29" fmla="*/ 5 h 62"/>
                <a:gd name="T30" fmla="*/ 5 w 54"/>
                <a:gd name="T31" fmla="*/ 5 h 62"/>
                <a:gd name="T32" fmla="*/ 5 w 54"/>
                <a:gd name="T33" fmla="*/ 58 h 62"/>
                <a:gd name="T34" fmla="*/ 49 w 54"/>
                <a:gd name="T35" fmla="*/ 58 h 62"/>
                <a:gd name="T36" fmla="*/ 49 w 54"/>
                <a:gd name="T37" fmla="*/ 22 h 62"/>
                <a:gd name="T38" fmla="*/ 36 w 54"/>
                <a:gd name="T39" fmla="*/ 18 h 62"/>
                <a:gd name="T40" fmla="*/ 49 w 54"/>
                <a:gd name="T41" fmla="*/ 18 h 62"/>
                <a:gd name="T42" fmla="*/ 48 w 54"/>
                <a:gd name="T43" fmla="*/ 16 h 62"/>
                <a:gd name="T44" fmla="*/ 37 w 54"/>
                <a:gd name="T45" fmla="*/ 6 h 62"/>
                <a:gd name="T46" fmla="*/ 36 w 54"/>
                <a:gd name="T47" fmla="*/ 5 h 62"/>
                <a:gd name="T48" fmla="*/ 36 w 54"/>
                <a:gd name="T49"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62">
                  <a:moveTo>
                    <a:pt x="54" y="19"/>
                  </a:moveTo>
                  <a:cubicBezTo>
                    <a:pt x="54" y="59"/>
                    <a:pt x="54" y="59"/>
                    <a:pt x="54" y="59"/>
                  </a:cubicBezTo>
                  <a:cubicBezTo>
                    <a:pt x="54" y="61"/>
                    <a:pt x="52" y="62"/>
                    <a:pt x="50" y="62"/>
                  </a:cubicBezTo>
                  <a:cubicBezTo>
                    <a:pt x="4" y="62"/>
                    <a:pt x="4" y="62"/>
                    <a:pt x="4" y="62"/>
                  </a:cubicBezTo>
                  <a:cubicBezTo>
                    <a:pt x="2" y="62"/>
                    <a:pt x="0" y="61"/>
                    <a:pt x="0" y="59"/>
                  </a:cubicBezTo>
                  <a:cubicBezTo>
                    <a:pt x="0" y="3"/>
                    <a:pt x="0" y="3"/>
                    <a:pt x="0" y="3"/>
                  </a:cubicBezTo>
                  <a:cubicBezTo>
                    <a:pt x="0" y="2"/>
                    <a:pt x="2" y="0"/>
                    <a:pt x="4" y="0"/>
                  </a:cubicBezTo>
                  <a:cubicBezTo>
                    <a:pt x="35" y="0"/>
                    <a:pt x="35" y="0"/>
                    <a:pt x="35" y="0"/>
                  </a:cubicBezTo>
                  <a:cubicBezTo>
                    <a:pt x="37" y="0"/>
                    <a:pt x="39" y="1"/>
                    <a:pt x="40" y="2"/>
                  </a:cubicBezTo>
                  <a:cubicBezTo>
                    <a:pt x="51" y="13"/>
                    <a:pt x="51" y="13"/>
                    <a:pt x="51" y="13"/>
                  </a:cubicBezTo>
                  <a:cubicBezTo>
                    <a:pt x="53" y="15"/>
                    <a:pt x="54" y="17"/>
                    <a:pt x="54" y="19"/>
                  </a:cubicBezTo>
                  <a:close/>
                  <a:moveTo>
                    <a:pt x="49" y="22"/>
                  </a:moveTo>
                  <a:cubicBezTo>
                    <a:pt x="35" y="22"/>
                    <a:pt x="35" y="22"/>
                    <a:pt x="35" y="22"/>
                  </a:cubicBezTo>
                  <a:cubicBezTo>
                    <a:pt x="33" y="22"/>
                    <a:pt x="31" y="21"/>
                    <a:pt x="31" y="19"/>
                  </a:cubicBezTo>
                  <a:cubicBezTo>
                    <a:pt x="31" y="5"/>
                    <a:pt x="31" y="5"/>
                    <a:pt x="31" y="5"/>
                  </a:cubicBezTo>
                  <a:cubicBezTo>
                    <a:pt x="5" y="5"/>
                    <a:pt x="5" y="5"/>
                    <a:pt x="5" y="5"/>
                  </a:cubicBezTo>
                  <a:cubicBezTo>
                    <a:pt x="5" y="58"/>
                    <a:pt x="5" y="58"/>
                    <a:pt x="5" y="58"/>
                  </a:cubicBezTo>
                  <a:cubicBezTo>
                    <a:pt x="49" y="58"/>
                    <a:pt x="49" y="58"/>
                    <a:pt x="49" y="58"/>
                  </a:cubicBezTo>
                  <a:lnTo>
                    <a:pt x="49" y="22"/>
                  </a:lnTo>
                  <a:close/>
                  <a:moveTo>
                    <a:pt x="36" y="18"/>
                  </a:moveTo>
                  <a:cubicBezTo>
                    <a:pt x="49" y="18"/>
                    <a:pt x="49" y="18"/>
                    <a:pt x="49" y="18"/>
                  </a:cubicBezTo>
                  <a:cubicBezTo>
                    <a:pt x="49" y="17"/>
                    <a:pt x="48" y="17"/>
                    <a:pt x="48" y="16"/>
                  </a:cubicBezTo>
                  <a:cubicBezTo>
                    <a:pt x="37" y="6"/>
                    <a:pt x="37" y="6"/>
                    <a:pt x="37" y="6"/>
                  </a:cubicBezTo>
                  <a:cubicBezTo>
                    <a:pt x="37" y="5"/>
                    <a:pt x="36" y="5"/>
                    <a:pt x="36" y="5"/>
                  </a:cubicBezTo>
                  <a:lnTo>
                    <a:pt x="36" y="18"/>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3" name="Freeform 236"/>
            <p:cNvSpPr>
              <a:spLocks noEditPoints="1"/>
            </p:cNvSpPr>
            <p:nvPr/>
          </p:nvSpPr>
          <p:spPr bwMode="auto">
            <a:xfrm>
              <a:off x="4639734" y="2722034"/>
              <a:ext cx="71967" cy="103717"/>
            </a:xfrm>
            <a:custGeom>
              <a:avLst/>
              <a:gdLst>
                <a:gd name="T0" fmla="*/ 29 w 29"/>
                <a:gd name="T1" fmla="*/ 21 h 42"/>
                <a:gd name="T2" fmla="*/ 16 w 29"/>
                <a:gd name="T3" fmla="*/ 35 h 42"/>
                <a:gd name="T4" fmla="*/ 16 w 29"/>
                <a:gd name="T5" fmla="*/ 39 h 42"/>
                <a:gd name="T6" fmla="*/ 23 w 29"/>
                <a:gd name="T7" fmla="*/ 39 h 42"/>
                <a:gd name="T8" fmla="*/ 24 w 29"/>
                <a:gd name="T9" fmla="*/ 40 h 42"/>
                <a:gd name="T10" fmla="*/ 23 w 29"/>
                <a:gd name="T11" fmla="*/ 42 h 42"/>
                <a:gd name="T12" fmla="*/ 7 w 29"/>
                <a:gd name="T13" fmla="*/ 42 h 42"/>
                <a:gd name="T14" fmla="*/ 5 w 29"/>
                <a:gd name="T15" fmla="*/ 40 h 42"/>
                <a:gd name="T16" fmla="*/ 7 w 29"/>
                <a:gd name="T17" fmla="*/ 39 h 42"/>
                <a:gd name="T18" fmla="*/ 13 w 29"/>
                <a:gd name="T19" fmla="*/ 39 h 42"/>
                <a:gd name="T20" fmla="*/ 13 w 29"/>
                <a:gd name="T21" fmla="*/ 35 h 42"/>
                <a:gd name="T22" fmla="*/ 0 w 29"/>
                <a:gd name="T23" fmla="*/ 21 h 42"/>
                <a:gd name="T24" fmla="*/ 0 w 29"/>
                <a:gd name="T25" fmla="*/ 18 h 42"/>
                <a:gd name="T26" fmla="*/ 2 w 29"/>
                <a:gd name="T27" fmla="*/ 16 h 42"/>
                <a:gd name="T28" fmla="*/ 4 w 29"/>
                <a:gd name="T29" fmla="*/ 18 h 42"/>
                <a:gd name="T30" fmla="*/ 4 w 29"/>
                <a:gd name="T31" fmla="*/ 21 h 42"/>
                <a:gd name="T32" fmla="*/ 15 w 29"/>
                <a:gd name="T33" fmla="*/ 32 h 42"/>
                <a:gd name="T34" fmla="*/ 26 w 29"/>
                <a:gd name="T35" fmla="*/ 21 h 42"/>
                <a:gd name="T36" fmla="*/ 26 w 29"/>
                <a:gd name="T37" fmla="*/ 18 h 42"/>
                <a:gd name="T38" fmla="*/ 28 w 29"/>
                <a:gd name="T39" fmla="*/ 16 h 42"/>
                <a:gd name="T40" fmla="*/ 29 w 29"/>
                <a:gd name="T41" fmla="*/ 18 h 42"/>
                <a:gd name="T42" fmla="*/ 29 w 29"/>
                <a:gd name="T43" fmla="*/ 21 h 42"/>
                <a:gd name="T44" fmla="*/ 23 w 29"/>
                <a:gd name="T45" fmla="*/ 21 h 42"/>
                <a:gd name="T46" fmla="*/ 15 w 29"/>
                <a:gd name="T47" fmla="*/ 29 h 42"/>
                <a:gd name="T48" fmla="*/ 7 w 29"/>
                <a:gd name="T49" fmla="*/ 21 h 42"/>
                <a:gd name="T50" fmla="*/ 7 w 29"/>
                <a:gd name="T51" fmla="*/ 8 h 42"/>
                <a:gd name="T52" fmla="*/ 15 w 29"/>
                <a:gd name="T53" fmla="*/ 0 h 42"/>
                <a:gd name="T54" fmla="*/ 23 w 29"/>
                <a:gd name="T55" fmla="*/ 8 h 42"/>
                <a:gd name="T56" fmla="*/ 23 w 29"/>
                <a:gd name="T57"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42">
                  <a:moveTo>
                    <a:pt x="29" y="21"/>
                  </a:moveTo>
                  <a:cubicBezTo>
                    <a:pt x="29" y="28"/>
                    <a:pt x="24" y="35"/>
                    <a:pt x="16" y="35"/>
                  </a:cubicBezTo>
                  <a:cubicBezTo>
                    <a:pt x="16" y="39"/>
                    <a:pt x="16" y="39"/>
                    <a:pt x="16" y="39"/>
                  </a:cubicBezTo>
                  <a:cubicBezTo>
                    <a:pt x="23" y="39"/>
                    <a:pt x="23" y="39"/>
                    <a:pt x="23" y="39"/>
                  </a:cubicBezTo>
                  <a:cubicBezTo>
                    <a:pt x="24" y="39"/>
                    <a:pt x="24" y="39"/>
                    <a:pt x="24" y="40"/>
                  </a:cubicBezTo>
                  <a:cubicBezTo>
                    <a:pt x="24" y="41"/>
                    <a:pt x="24" y="42"/>
                    <a:pt x="23" y="42"/>
                  </a:cubicBezTo>
                  <a:cubicBezTo>
                    <a:pt x="7" y="42"/>
                    <a:pt x="7" y="42"/>
                    <a:pt x="7" y="42"/>
                  </a:cubicBezTo>
                  <a:cubicBezTo>
                    <a:pt x="6" y="42"/>
                    <a:pt x="5" y="41"/>
                    <a:pt x="5" y="40"/>
                  </a:cubicBezTo>
                  <a:cubicBezTo>
                    <a:pt x="5" y="39"/>
                    <a:pt x="6" y="39"/>
                    <a:pt x="7" y="39"/>
                  </a:cubicBezTo>
                  <a:cubicBezTo>
                    <a:pt x="13" y="39"/>
                    <a:pt x="13" y="39"/>
                    <a:pt x="13" y="39"/>
                  </a:cubicBezTo>
                  <a:cubicBezTo>
                    <a:pt x="13" y="35"/>
                    <a:pt x="13" y="35"/>
                    <a:pt x="13" y="35"/>
                  </a:cubicBezTo>
                  <a:cubicBezTo>
                    <a:pt x="6" y="35"/>
                    <a:pt x="0" y="28"/>
                    <a:pt x="0" y="21"/>
                  </a:cubicBezTo>
                  <a:cubicBezTo>
                    <a:pt x="0" y="18"/>
                    <a:pt x="0" y="18"/>
                    <a:pt x="0" y="18"/>
                  </a:cubicBezTo>
                  <a:cubicBezTo>
                    <a:pt x="0" y="17"/>
                    <a:pt x="1" y="16"/>
                    <a:pt x="2" y="16"/>
                  </a:cubicBezTo>
                  <a:cubicBezTo>
                    <a:pt x="3" y="16"/>
                    <a:pt x="4" y="17"/>
                    <a:pt x="4" y="18"/>
                  </a:cubicBezTo>
                  <a:cubicBezTo>
                    <a:pt x="4" y="21"/>
                    <a:pt x="4" y="21"/>
                    <a:pt x="4" y="21"/>
                  </a:cubicBezTo>
                  <a:cubicBezTo>
                    <a:pt x="4" y="27"/>
                    <a:pt x="9" y="32"/>
                    <a:pt x="15" y="32"/>
                  </a:cubicBezTo>
                  <a:cubicBezTo>
                    <a:pt x="21" y="32"/>
                    <a:pt x="26" y="27"/>
                    <a:pt x="26" y="21"/>
                  </a:cubicBezTo>
                  <a:cubicBezTo>
                    <a:pt x="26" y="18"/>
                    <a:pt x="26" y="18"/>
                    <a:pt x="26" y="18"/>
                  </a:cubicBezTo>
                  <a:cubicBezTo>
                    <a:pt x="26" y="17"/>
                    <a:pt x="27" y="16"/>
                    <a:pt x="28" y="16"/>
                  </a:cubicBezTo>
                  <a:cubicBezTo>
                    <a:pt x="29" y="16"/>
                    <a:pt x="29" y="17"/>
                    <a:pt x="29" y="18"/>
                  </a:cubicBezTo>
                  <a:lnTo>
                    <a:pt x="29" y="21"/>
                  </a:lnTo>
                  <a:close/>
                  <a:moveTo>
                    <a:pt x="23" y="21"/>
                  </a:moveTo>
                  <a:cubicBezTo>
                    <a:pt x="23" y="25"/>
                    <a:pt x="19" y="29"/>
                    <a:pt x="15" y="29"/>
                  </a:cubicBezTo>
                  <a:cubicBezTo>
                    <a:pt x="10" y="29"/>
                    <a:pt x="7" y="25"/>
                    <a:pt x="7" y="21"/>
                  </a:cubicBezTo>
                  <a:cubicBezTo>
                    <a:pt x="7" y="8"/>
                    <a:pt x="7" y="8"/>
                    <a:pt x="7" y="8"/>
                  </a:cubicBezTo>
                  <a:cubicBezTo>
                    <a:pt x="7" y="4"/>
                    <a:pt x="10" y="0"/>
                    <a:pt x="15" y="0"/>
                  </a:cubicBezTo>
                  <a:cubicBezTo>
                    <a:pt x="19" y="0"/>
                    <a:pt x="23" y="4"/>
                    <a:pt x="23" y="8"/>
                  </a:cubicBezTo>
                  <a:lnTo>
                    <a:pt x="23" y="21"/>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4" name="Freeform 237"/>
            <p:cNvSpPr>
              <a:spLocks/>
            </p:cNvSpPr>
            <p:nvPr/>
          </p:nvSpPr>
          <p:spPr bwMode="auto">
            <a:xfrm>
              <a:off x="7632701" y="2417233"/>
              <a:ext cx="198967" cy="196851"/>
            </a:xfrm>
            <a:custGeom>
              <a:avLst/>
              <a:gdLst>
                <a:gd name="T0" fmla="*/ 77 w 79"/>
                <a:gd name="T1" fmla="*/ 28 h 78"/>
                <a:gd name="T2" fmla="*/ 59 w 79"/>
                <a:gd name="T3" fmla="*/ 45 h 78"/>
                <a:gd name="T4" fmla="*/ 66 w 79"/>
                <a:gd name="T5" fmla="*/ 52 h 78"/>
                <a:gd name="T6" fmla="*/ 59 w 79"/>
                <a:gd name="T7" fmla="*/ 59 h 78"/>
                <a:gd name="T8" fmla="*/ 24 w 79"/>
                <a:gd name="T9" fmla="*/ 62 h 78"/>
                <a:gd name="T10" fmla="*/ 8 w 79"/>
                <a:gd name="T11" fmla="*/ 78 h 78"/>
                <a:gd name="T12" fmla="*/ 0 w 79"/>
                <a:gd name="T13" fmla="*/ 78 h 78"/>
                <a:gd name="T14" fmla="*/ 0 w 79"/>
                <a:gd name="T15" fmla="*/ 70 h 78"/>
                <a:gd name="T16" fmla="*/ 16 w 79"/>
                <a:gd name="T17" fmla="*/ 55 h 78"/>
                <a:gd name="T18" fmla="*/ 20 w 79"/>
                <a:gd name="T19" fmla="*/ 20 h 78"/>
                <a:gd name="T20" fmla="*/ 27 w 79"/>
                <a:gd name="T21" fmla="*/ 13 h 78"/>
                <a:gd name="T22" fmla="*/ 33 w 79"/>
                <a:gd name="T23" fmla="*/ 19 h 78"/>
                <a:gd name="T24" fmla="*/ 51 w 79"/>
                <a:gd name="T25" fmla="*/ 2 h 78"/>
                <a:gd name="T26" fmla="*/ 58 w 79"/>
                <a:gd name="T27" fmla="*/ 2 h 78"/>
                <a:gd name="T28" fmla="*/ 58 w 79"/>
                <a:gd name="T29" fmla="*/ 10 h 78"/>
                <a:gd name="T30" fmla="*/ 41 w 79"/>
                <a:gd name="T31" fmla="*/ 27 h 78"/>
                <a:gd name="T32" fmla="*/ 51 w 79"/>
                <a:gd name="T33" fmla="*/ 37 h 78"/>
                <a:gd name="T34" fmla="*/ 69 w 79"/>
                <a:gd name="T35" fmla="*/ 20 h 78"/>
                <a:gd name="T36" fmla="*/ 77 w 79"/>
                <a:gd name="T37" fmla="*/ 20 h 78"/>
                <a:gd name="T38" fmla="*/ 77 w 79"/>
                <a:gd name="T39" fmla="*/ 2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78">
                  <a:moveTo>
                    <a:pt x="77" y="28"/>
                  </a:moveTo>
                  <a:cubicBezTo>
                    <a:pt x="59" y="45"/>
                    <a:pt x="59" y="45"/>
                    <a:pt x="59" y="45"/>
                  </a:cubicBezTo>
                  <a:cubicBezTo>
                    <a:pt x="66" y="52"/>
                    <a:pt x="66" y="52"/>
                    <a:pt x="66" y="52"/>
                  </a:cubicBezTo>
                  <a:cubicBezTo>
                    <a:pt x="59" y="59"/>
                    <a:pt x="59" y="59"/>
                    <a:pt x="59" y="59"/>
                  </a:cubicBezTo>
                  <a:cubicBezTo>
                    <a:pt x="49" y="68"/>
                    <a:pt x="35" y="70"/>
                    <a:pt x="24" y="62"/>
                  </a:cubicBezTo>
                  <a:cubicBezTo>
                    <a:pt x="8" y="78"/>
                    <a:pt x="8" y="78"/>
                    <a:pt x="8" y="78"/>
                  </a:cubicBezTo>
                  <a:cubicBezTo>
                    <a:pt x="0" y="78"/>
                    <a:pt x="0" y="78"/>
                    <a:pt x="0" y="78"/>
                  </a:cubicBezTo>
                  <a:cubicBezTo>
                    <a:pt x="0" y="70"/>
                    <a:pt x="0" y="70"/>
                    <a:pt x="0" y="70"/>
                  </a:cubicBezTo>
                  <a:cubicBezTo>
                    <a:pt x="16" y="55"/>
                    <a:pt x="16" y="55"/>
                    <a:pt x="16" y="55"/>
                  </a:cubicBezTo>
                  <a:cubicBezTo>
                    <a:pt x="9" y="44"/>
                    <a:pt x="10" y="29"/>
                    <a:pt x="20" y="20"/>
                  </a:cubicBezTo>
                  <a:cubicBezTo>
                    <a:pt x="27" y="13"/>
                    <a:pt x="27" y="13"/>
                    <a:pt x="27" y="13"/>
                  </a:cubicBezTo>
                  <a:cubicBezTo>
                    <a:pt x="33" y="19"/>
                    <a:pt x="33" y="19"/>
                    <a:pt x="33" y="19"/>
                  </a:cubicBezTo>
                  <a:cubicBezTo>
                    <a:pt x="51" y="2"/>
                    <a:pt x="51" y="2"/>
                    <a:pt x="51" y="2"/>
                  </a:cubicBezTo>
                  <a:cubicBezTo>
                    <a:pt x="53" y="0"/>
                    <a:pt x="56" y="0"/>
                    <a:pt x="58" y="2"/>
                  </a:cubicBezTo>
                  <a:cubicBezTo>
                    <a:pt x="61" y="4"/>
                    <a:pt x="61" y="7"/>
                    <a:pt x="58" y="10"/>
                  </a:cubicBezTo>
                  <a:cubicBezTo>
                    <a:pt x="41" y="27"/>
                    <a:pt x="41" y="27"/>
                    <a:pt x="41" y="27"/>
                  </a:cubicBezTo>
                  <a:cubicBezTo>
                    <a:pt x="51" y="37"/>
                    <a:pt x="51" y="37"/>
                    <a:pt x="51" y="37"/>
                  </a:cubicBezTo>
                  <a:cubicBezTo>
                    <a:pt x="69" y="20"/>
                    <a:pt x="69" y="20"/>
                    <a:pt x="69" y="20"/>
                  </a:cubicBezTo>
                  <a:cubicBezTo>
                    <a:pt x="71" y="18"/>
                    <a:pt x="74" y="18"/>
                    <a:pt x="77" y="20"/>
                  </a:cubicBezTo>
                  <a:cubicBezTo>
                    <a:pt x="79" y="22"/>
                    <a:pt x="79" y="26"/>
                    <a:pt x="77"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5" name="Freeform 238"/>
            <p:cNvSpPr>
              <a:spLocks noEditPoints="1"/>
            </p:cNvSpPr>
            <p:nvPr/>
          </p:nvSpPr>
          <p:spPr bwMode="auto">
            <a:xfrm>
              <a:off x="4711701" y="670983"/>
              <a:ext cx="141817" cy="175684"/>
            </a:xfrm>
            <a:custGeom>
              <a:avLst/>
              <a:gdLst>
                <a:gd name="T0" fmla="*/ 57 w 57"/>
                <a:gd name="T1" fmla="*/ 62 h 70"/>
                <a:gd name="T2" fmla="*/ 49 w 57"/>
                <a:gd name="T3" fmla="*/ 70 h 70"/>
                <a:gd name="T4" fmla="*/ 8 w 57"/>
                <a:gd name="T5" fmla="*/ 70 h 70"/>
                <a:gd name="T6" fmla="*/ 0 w 57"/>
                <a:gd name="T7" fmla="*/ 62 h 70"/>
                <a:gd name="T8" fmla="*/ 0 w 57"/>
                <a:gd name="T9" fmla="*/ 8 h 70"/>
                <a:gd name="T10" fmla="*/ 8 w 57"/>
                <a:gd name="T11" fmla="*/ 0 h 70"/>
                <a:gd name="T12" fmla="*/ 49 w 57"/>
                <a:gd name="T13" fmla="*/ 0 h 70"/>
                <a:gd name="T14" fmla="*/ 57 w 57"/>
                <a:gd name="T15" fmla="*/ 8 h 70"/>
                <a:gd name="T16" fmla="*/ 57 w 57"/>
                <a:gd name="T17" fmla="*/ 62 h 70"/>
                <a:gd name="T18" fmla="*/ 51 w 57"/>
                <a:gd name="T19" fmla="*/ 8 h 70"/>
                <a:gd name="T20" fmla="*/ 49 w 57"/>
                <a:gd name="T21" fmla="*/ 6 h 70"/>
                <a:gd name="T22" fmla="*/ 8 w 57"/>
                <a:gd name="T23" fmla="*/ 6 h 70"/>
                <a:gd name="T24" fmla="*/ 6 w 57"/>
                <a:gd name="T25" fmla="*/ 8 h 70"/>
                <a:gd name="T26" fmla="*/ 6 w 57"/>
                <a:gd name="T27" fmla="*/ 55 h 70"/>
                <a:gd name="T28" fmla="*/ 8 w 57"/>
                <a:gd name="T29" fmla="*/ 57 h 70"/>
                <a:gd name="T30" fmla="*/ 49 w 57"/>
                <a:gd name="T31" fmla="*/ 57 h 70"/>
                <a:gd name="T32" fmla="*/ 51 w 57"/>
                <a:gd name="T33" fmla="*/ 55 h 70"/>
                <a:gd name="T34" fmla="*/ 51 w 57"/>
                <a:gd name="T35" fmla="*/ 8 h 70"/>
                <a:gd name="T36" fmla="*/ 29 w 57"/>
                <a:gd name="T37" fmla="*/ 60 h 70"/>
                <a:gd name="T38" fmla="*/ 25 w 57"/>
                <a:gd name="T39" fmla="*/ 63 h 70"/>
                <a:gd name="T40" fmla="*/ 29 w 57"/>
                <a:gd name="T41" fmla="*/ 66 h 70"/>
                <a:gd name="T42" fmla="*/ 32 w 57"/>
                <a:gd name="T43" fmla="*/ 63 h 70"/>
                <a:gd name="T44" fmla="*/ 29 w 57"/>
                <a:gd name="T45"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7" y="62"/>
                  </a:moveTo>
                  <a:cubicBezTo>
                    <a:pt x="57" y="66"/>
                    <a:pt x="54" y="70"/>
                    <a:pt x="49" y="70"/>
                  </a:cubicBezTo>
                  <a:cubicBezTo>
                    <a:pt x="8" y="70"/>
                    <a:pt x="8" y="70"/>
                    <a:pt x="8" y="70"/>
                  </a:cubicBezTo>
                  <a:cubicBezTo>
                    <a:pt x="4" y="70"/>
                    <a:pt x="0" y="66"/>
                    <a:pt x="0" y="62"/>
                  </a:cubicBezTo>
                  <a:cubicBezTo>
                    <a:pt x="0" y="8"/>
                    <a:pt x="0" y="8"/>
                    <a:pt x="0" y="8"/>
                  </a:cubicBezTo>
                  <a:cubicBezTo>
                    <a:pt x="0" y="3"/>
                    <a:pt x="4" y="0"/>
                    <a:pt x="8" y="0"/>
                  </a:cubicBezTo>
                  <a:cubicBezTo>
                    <a:pt x="49" y="0"/>
                    <a:pt x="49" y="0"/>
                    <a:pt x="49" y="0"/>
                  </a:cubicBezTo>
                  <a:cubicBezTo>
                    <a:pt x="54" y="0"/>
                    <a:pt x="57" y="3"/>
                    <a:pt x="57" y="8"/>
                  </a:cubicBezTo>
                  <a:lnTo>
                    <a:pt x="57" y="62"/>
                  </a:lnTo>
                  <a:close/>
                  <a:moveTo>
                    <a:pt x="51" y="8"/>
                  </a:moveTo>
                  <a:cubicBezTo>
                    <a:pt x="51" y="7"/>
                    <a:pt x="50" y="6"/>
                    <a:pt x="49" y="6"/>
                  </a:cubicBezTo>
                  <a:cubicBezTo>
                    <a:pt x="8" y="6"/>
                    <a:pt x="8" y="6"/>
                    <a:pt x="8" y="6"/>
                  </a:cubicBezTo>
                  <a:cubicBezTo>
                    <a:pt x="7" y="6"/>
                    <a:pt x="6" y="7"/>
                    <a:pt x="6" y="8"/>
                  </a:cubicBezTo>
                  <a:cubicBezTo>
                    <a:pt x="6" y="55"/>
                    <a:pt x="6" y="55"/>
                    <a:pt x="6" y="55"/>
                  </a:cubicBezTo>
                  <a:cubicBezTo>
                    <a:pt x="6" y="56"/>
                    <a:pt x="7" y="57"/>
                    <a:pt x="8" y="57"/>
                  </a:cubicBezTo>
                  <a:cubicBezTo>
                    <a:pt x="49" y="57"/>
                    <a:pt x="49" y="57"/>
                    <a:pt x="49" y="57"/>
                  </a:cubicBezTo>
                  <a:cubicBezTo>
                    <a:pt x="50" y="57"/>
                    <a:pt x="51" y="56"/>
                    <a:pt x="51" y="55"/>
                  </a:cubicBezTo>
                  <a:lnTo>
                    <a:pt x="51" y="8"/>
                  </a:lnTo>
                  <a:close/>
                  <a:moveTo>
                    <a:pt x="29" y="60"/>
                  </a:moveTo>
                  <a:cubicBezTo>
                    <a:pt x="27" y="60"/>
                    <a:pt x="25" y="61"/>
                    <a:pt x="25" y="63"/>
                  </a:cubicBezTo>
                  <a:cubicBezTo>
                    <a:pt x="25" y="65"/>
                    <a:pt x="27" y="66"/>
                    <a:pt x="29" y="66"/>
                  </a:cubicBezTo>
                  <a:cubicBezTo>
                    <a:pt x="30" y="66"/>
                    <a:pt x="32" y="65"/>
                    <a:pt x="32" y="63"/>
                  </a:cubicBezTo>
                  <a:cubicBezTo>
                    <a:pt x="32" y="61"/>
                    <a:pt x="30" y="60"/>
                    <a:pt x="29" y="6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6" name="Freeform 239"/>
            <p:cNvSpPr>
              <a:spLocks noEditPoints="1"/>
            </p:cNvSpPr>
            <p:nvPr/>
          </p:nvSpPr>
          <p:spPr bwMode="auto">
            <a:xfrm>
              <a:off x="5812368" y="14816"/>
              <a:ext cx="258233" cy="247651"/>
            </a:xfrm>
            <a:custGeom>
              <a:avLst/>
              <a:gdLst>
                <a:gd name="T0" fmla="*/ 101 w 103"/>
                <a:gd name="T1" fmla="*/ 51 h 99"/>
                <a:gd name="T2" fmla="*/ 99 w 103"/>
                <a:gd name="T3" fmla="*/ 50 h 99"/>
                <a:gd name="T4" fmla="*/ 87 w 103"/>
                <a:gd name="T5" fmla="*/ 45 h 99"/>
                <a:gd name="T6" fmla="*/ 73 w 103"/>
                <a:gd name="T7" fmla="*/ 53 h 99"/>
                <a:gd name="T8" fmla="*/ 71 w 103"/>
                <a:gd name="T9" fmla="*/ 56 h 99"/>
                <a:gd name="T10" fmla="*/ 69 w 103"/>
                <a:gd name="T11" fmla="*/ 57 h 99"/>
                <a:gd name="T12" fmla="*/ 68 w 103"/>
                <a:gd name="T13" fmla="*/ 56 h 99"/>
                <a:gd name="T14" fmla="*/ 66 w 103"/>
                <a:gd name="T15" fmla="*/ 53 h 99"/>
                <a:gd name="T16" fmla="*/ 51 w 103"/>
                <a:gd name="T17" fmla="*/ 45 h 99"/>
                <a:gd name="T18" fmla="*/ 37 w 103"/>
                <a:gd name="T19" fmla="*/ 53 h 99"/>
                <a:gd name="T20" fmla="*/ 35 w 103"/>
                <a:gd name="T21" fmla="*/ 56 h 99"/>
                <a:gd name="T22" fmla="*/ 33 w 103"/>
                <a:gd name="T23" fmla="*/ 57 h 99"/>
                <a:gd name="T24" fmla="*/ 32 w 103"/>
                <a:gd name="T25" fmla="*/ 56 h 99"/>
                <a:gd name="T26" fmla="*/ 30 w 103"/>
                <a:gd name="T27" fmla="*/ 53 h 99"/>
                <a:gd name="T28" fmla="*/ 16 w 103"/>
                <a:gd name="T29" fmla="*/ 45 h 99"/>
                <a:gd name="T30" fmla="*/ 4 w 103"/>
                <a:gd name="T31" fmla="*/ 50 h 99"/>
                <a:gd name="T32" fmla="*/ 2 w 103"/>
                <a:gd name="T33" fmla="*/ 51 h 99"/>
                <a:gd name="T34" fmla="*/ 0 w 103"/>
                <a:gd name="T35" fmla="*/ 49 h 99"/>
                <a:gd name="T36" fmla="*/ 0 w 103"/>
                <a:gd name="T37" fmla="*/ 49 h 99"/>
                <a:gd name="T38" fmla="*/ 51 w 103"/>
                <a:gd name="T39" fmla="*/ 12 h 99"/>
                <a:gd name="T40" fmla="*/ 103 w 103"/>
                <a:gd name="T41" fmla="*/ 49 h 99"/>
                <a:gd name="T42" fmla="*/ 103 w 103"/>
                <a:gd name="T43" fmla="*/ 49 h 99"/>
                <a:gd name="T44" fmla="*/ 101 w 103"/>
                <a:gd name="T45" fmla="*/ 51 h 99"/>
                <a:gd name="T46" fmla="*/ 55 w 103"/>
                <a:gd name="T47" fmla="*/ 83 h 99"/>
                <a:gd name="T48" fmla="*/ 40 w 103"/>
                <a:gd name="T49" fmla="*/ 99 h 99"/>
                <a:gd name="T50" fmla="*/ 24 w 103"/>
                <a:gd name="T51" fmla="*/ 83 h 99"/>
                <a:gd name="T52" fmla="*/ 28 w 103"/>
                <a:gd name="T53" fmla="*/ 79 h 99"/>
                <a:gd name="T54" fmla="*/ 32 w 103"/>
                <a:gd name="T55" fmla="*/ 83 h 99"/>
                <a:gd name="T56" fmla="*/ 40 w 103"/>
                <a:gd name="T57" fmla="*/ 91 h 99"/>
                <a:gd name="T58" fmla="*/ 47 w 103"/>
                <a:gd name="T59" fmla="*/ 83 h 99"/>
                <a:gd name="T60" fmla="*/ 47 w 103"/>
                <a:gd name="T61" fmla="*/ 47 h 99"/>
                <a:gd name="T62" fmla="*/ 51 w 103"/>
                <a:gd name="T63" fmla="*/ 47 h 99"/>
                <a:gd name="T64" fmla="*/ 55 w 103"/>
                <a:gd name="T65" fmla="*/ 47 h 99"/>
                <a:gd name="T66" fmla="*/ 55 w 103"/>
                <a:gd name="T67" fmla="*/ 83 h 99"/>
                <a:gd name="T68" fmla="*/ 55 w 103"/>
                <a:gd name="T69" fmla="*/ 10 h 99"/>
                <a:gd name="T70" fmla="*/ 51 w 103"/>
                <a:gd name="T71" fmla="*/ 10 h 99"/>
                <a:gd name="T72" fmla="*/ 47 w 103"/>
                <a:gd name="T73" fmla="*/ 10 h 99"/>
                <a:gd name="T74" fmla="*/ 47 w 103"/>
                <a:gd name="T75" fmla="*/ 4 h 99"/>
                <a:gd name="T76" fmla="*/ 51 w 103"/>
                <a:gd name="T77" fmla="*/ 0 h 99"/>
                <a:gd name="T78" fmla="*/ 55 w 103"/>
                <a:gd name="T79" fmla="*/ 4 h 99"/>
                <a:gd name="T80" fmla="*/ 55 w 103"/>
                <a:gd name="T81"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3" h="99">
                  <a:moveTo>
                    <a:pt x="101" y="51"/>
                  </a:moveTo>
                  <a:cubicBezTo>
                    <a:pt x="100" y="51"/>
                    <a:pt x="100" y="51"/>
                    <a:pt x="99" y="50"/>
                  </a:cubicBezTo>
                  <a:cubicBezTo>
                    <a:pt x="96" y="47"/>
                    <a:pt x="92" y="45"/>
                    <a:pt x="87" y="45"/>
                  </a:cubicBezTo>
                  <a:cubicBezTo>
                    <a:pt x="81" y="45"/>
                    <a:pt x="76" y="48"/>
                    <a:pt x="73" y="53"/>
                  </a:cubicBezTo>
                  <a:cubicBezTo>
                    <a:pt x="72" y="54"/>
                    <a:pt x="72" y="55"/>
                    <a:pt x="71" y="56"/>
                  </a:cubicBezTo>
                  <a:cubicBezTo>
                    <a:pt x="71" y="57"/>
                    <a:pt x="70" y="57"/>
                    <a:pt x="69" y="57"/>
                  </a:cubicBezTo>
                  <a:cubicBezTo>
                    <a:pt x="68" y="57"/>
                    <a:pt x="68" y="57"/>
                    <a:pt x="68" y="56"/>
                  </a:cubicBezTo>
                  <a:cubicBezTo>
                    <a:pt x="67" y="55"/>
                    <a:pt x="66" y="54"/>
                    <a:pt x="66" y="53"/>
                  </a:cubicBezTo>
                  <a:cubicBezTo>
                    <a:pt x="62" y="48"/>
                    <a:pt x="57" y="45"/>
                    <a:pt x="51" y="45"/>
                  </a:cubicBezTo>
                  <a:cubicBezTo>
                    <a:pt x="46" y="45"/>
                    <a:pt x="41" y="48"/>
                    <a:pt x="37" y="53"/>
                  </a:cubicBezTo>
                  <a:cubicBezTo>
                    <a:pt x="36" y="54"/>
                    <a:pt x="36" y="55"/>
                    <a:pt x="35" y="56"/>
                  </a:cubicBezTo>
                  <a:cubicBezTo>
                    <a:pt x="35" y="57"/>
                    <a:pt x="34" y="57"/>
                    <a:pt x="33" y="57"/>
                  </a:cubicBezTo>
                  <a:cubicBezTo>
                    <a:pt x="33" y="57"/>
                    <a:pt x="32" y="57"/>
                    <a:pt x="32" y="56"/>
                  </a:cubicBezTo>
                  <a:cubicBezTo>
                    <a:pt x="31" y="55"/>
                    <a:pt x="31" y="54"/>
                    <a:pt x="30" y="53"/>
                  </a:cubicBezTo>
                  <a:cubicBezTo>
                    <a:pt x="26" y="48"/>
                    <a:pt x="21" y="45"/>
                    <a:pt x="16" y="45"/>
                  </a:cubicBezTo>
                  <a:cubicBezTo>
                    <a:pt x="10" y="45"/>
                    <a:pt x="7" y="47"/>
                    <a:pt x="4" y="50"/>
                  </a:cubicBezTo>
                  <a:cubicBezTo>
                    <a:pt x="3" y="51"/>
                    <a:pt x="3" y="51"/>
                    <a:pt x="2" y="51"/>
                  </a:cubicBezTo>
                  <a:cubicBezTo>
                    <a:pt x="1" y="51"/>
                    <a:pt x="0" y="50"/>
                    <a:pt x="0" y="49"/>
                  </a:cubicBezTo>
                  <a:cubicBezTo>
                    <a:pt x="0" y="49"/>
                    <a:pt x="0" y="49"/>
                    <a:pt x="0" y="49"/>
                  </a:cubicBezTo>
                  <a:cubicBezTo>
                    <a:pt x="6" y="25"/>
                    <a:pt x="28" y="12"/>
                    <a:pt x="51" y="12"/>
                  </a:cubicBezTo>
                  <a:cubicBezTo>
                    <a:pt x="74" y="12"/>
                    <a:pt x="97" y="25"/>
                    <a:pt x="103" y="49"/>
                  </a:cubicBezTo>
                  <a:cubicBezTo>
                    <a:pt x="103" y="49"/>
                    <a:pt x="103" y="49"/>
                    <a:pt x="103" y="49"/>
                  </a:cubicBezTo>
                  <a:cubicBezTo>
                    <a:pt x="103" y="50"/>
                    <a:pt x="102" y="51"/>
                    <a:pt x="101" y="51"/>
                  </a:cubicBezTo>
                  <a:close/>
                  <a:moveTo>
                    <a:pt x="55" y="83"/>
                  </a:moveTo>
                  <a:cubicBezTo>
                    <a:pt x="55" y="92"/>
                    <a:pt x="48" y="99"/>
                    <a:pt x="40" y="99"/>
                  </a:cubicBezTo>
                  <a:cubicBezTo>
                    <a:pt x="31" y="99"/>
                    <a:pt x="24" y="92"/>
                    <a:pt x="24" y="83"/>
                  </a:cubicBezTo>
                  <a:cubicBezTo>
                    <a:pt x="24" y="81"/>
                    <a:pt x="26" y="79"/>
                    <a:pt x="28" y="79"/>
                  </a:cubicBezTo>
                  <a:cubicBezTo>
                    <a:pt x="30" y="79"/>
                    <a:pt x="32" y="81"/>
                    <a:pt x="32" y="83"/>
                  </a:cubicBezTo>
                  <a:cubicBezTo>
                    <a:pt x="32" y="87"/>
                    <a:pt x="35" y="91"/>
                    <a:pt x="40" y="91"/>
                  </a:cubicBezTo>
                  <a:cubicBezTo>
                    <a:pt x="44" y="91"/>
                    <a:pt x="47" y="87"/>
                    <a:pt x="47" y="83"/>
                  </a:cubicBezTo>
                  <a:cubicBezTo>
                    <a:pt x="47" y="47"/>
                    <a:pt x="47" y="47"/>
                    <a:pt x="47" y="47"/>
                  </a:cubicBezTo>
                  <a:cubicBezTo>
                    <a:pt x="49" y="47"/>
                    <a:pt x="50" y="47"/>
                    <a:pt x="51" y="47"/>
                  </a:cubicBezTo>
                  <a:cubicBezTo>
                    <a:pt x="53" y="47"/>
                    <a:pt x="54" y="47"/>
                    <a:pt x="55" y="47"/>
                  </a:cubicBezTo>
                  <a:lnTo>
                    <a:pt x="55" y="83"/>
                  </a:lnTo>
                  <a:close/>
                  <a:moveTo>
                    <a:pt x="55" y="10"/>
                  </a:moveTo>
                  <a:cubicBezTo>
                    <a:pt x="54" y="10"/>
                    <a:pt x="53" y="10"/>
                    <a:pt x="51" y="10"/>
                  </a:cubicBezTo>
                  <a:cubicBezTo>
                    <a:pt x="50" y="10"/>
                    <a:pt x="49" y="10"/>
                    <a:pt x="47" y="10"/>
                  </a:cubicBezTo>
                  <a:cubicBezTo>
                    <a:pt x="47" y="4"/>
                    <a:pt x="47" y="4"/>
                    <a:pt x="47" y="4"/>
                  </a:cubicBezTo>
                  <a:cubicBezTo>
                    <a:pt x="47" y="2"/>
                    <a:pt x="49" y="0"/>
                    <a:pt x="51" y="0"/>
                  </a:cubicBezTo>
                  <a:cubicBezTo>
                    <a:pt x="54" y="0"/>
                    <a:pt x="55" y="2"/>
                    <a:pt x="55" y="4"/>
                  </a:cubicBezTo>
                  <a:lnTo>
                    <a:pt x="55" y="1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7" name="Freeform 240"/>
            <p:cNvSpPr>
              <a:spLocks noEditPoints="1"/>
            </p:cNvSpPr>
            <p:nvPr/>
          </p:nvSpPr>
          <p:spPr bwMode="auto">
            <a:xfrm>
              <a:off x="5583767" y="8467"/>
              <a:ext cx="188384" cy="154517"/>
            </a:xfrm>
            <a:custGeom>
              <a:avLst/>
              <a:gdLst>
                <a:gd name="T0" fmla="*/ 75 w 75"/>
                <a:gd name="T1" fmla="*/ 49 h 62"/>
                <a:gd name="T2" fmla="*/ 72 w 75"/>
                <a:gd name="T3" fmla="*/ 51 h 62"/>
                <a:gd name="T4" fmla="*/ 65 w 75"/>
                <a:gd name="T5" fmla="*/ 51 h 62"/>
                <a:gd name="T6" fmla="*/ 54 w 75"/>
                <a:gd name="T7" fmla="*/ 62 h 62"/>
                <a:gd name="T8" fmla="*/ 44 w 75"/>
                <a:gd name="T9" fmla="*/ 51 h 62"/>
                <a:gd name="T10" fmla="*/ 29 w 75"/>
                <a:gd name="T11" fmla="*/ 51 h 62"/>
                <a:gd name="T12" fmla="*/ 18 w 75"/>
                <a:gd name="T13" fmla="*/ 62 h 62"/>
                <a:gd name="T14" fmla="*/ 8 w 75"/>
                <a:gd name="T15" fmla="*/ 51 h 62"/>
                <a:gd name="T16" fmla="*/ 3 w 75"/>
                <a:gd name="T17" fmla="*/ 51 h 62"/>
                <a:gd name="T18" fmla="*/ 0 w 75"/>
                <a:gd name="T19" fmla="*/ 49 h 62"/>
                <a:gd name="T20" fmla="*/ 3 w 75"/>
                <a:gd name="T21" fmla="*/ 46 h 62"/>
                <a:gd name="T22" fmla="*/ 3 w 75"/>
                <a:gd name="T23" fmla="*/ 30 h 62"/>
                <a:gd name="T24" fmla="*/ 5 w 75"/>
                <a:gd name="T25" fmla="*/ 25 h 62"/>
                <a:gd name="T26" fmla="*/ 13 w 75"/>
                <a:gd name="T27" fmla="*/ 17 h 62"/>
                <a:gd name="T28" fmla="*/ 17 w 75"/>
                <a:gd name="T29" fmla="*/ 16 h 62"/>
                <a:gd name="T30" fmla="*/ 24 w 75"/>
                <a:gd name="T31" fmla="*/ 16 h 62"/>
                <a:gd name="T32" fmla="*/ 24 w 75"/>
                <a:gd name="T33" fmla="*/ 3 h 62"/>
                <a:gd name="T34" fmla="*/ 26 w 75"/>
                <a:gd name="T35" fmla="*/ 0 h 62"/>
                <a:gd name="T36" fmla="*/ 72 w 75"/>
                <a:gd name="T37" fmla="*/ 0 h 62"/>
                <a:gd name="T38" fmla="*/ 75 w 75"/>
                <a:gd name="T39" fmla="*/ 3 h 62"/>
                <a:gd name="T40" fmla="*/ 75 w 75"/>
                <a:gd name="T41" fmla="*/ 49 h 62"/>
                <a:gd name="T42" fmla="*/ 24 w 75"/>
                <a:gd name="T43" fmla="*/ 31 h 62"/>
                <a:gd name="T44" fmla="*/ 24 w 75"/>
                <a:gd name="T45" fmla="*/ 21 h 62"/>
                <a:gd name="T46" fmla="*/ 17 w 75"/>
                <a:gd name="T47" fmla="*/ 21 h 62"/>
                <a:gd name="T48" fmla="*/ 16 w 75"/>
                <a:gd name="T49" fmla="*/ 21 h 62"/>
                <a:gd name="T50" fmla="*/ 9 w 75"/>
                <a:gd name="T51" fmla="*/ 29 h 62"/>
                <a:gd name="T52" fmla="*/ 8 w 75"/>
                <a:gd name="T53" fmla="*/ 30 h 62"/>
                <a:gd name="T54" fmla="*/ 8 w 75"/>
                <a:gd name="T55" fmla="*/ 31 h 62"/>
                <a:gd name="T56" fmla="*/ 24 w 75"/>
                <a:gd name="T57" fmla="*/ 31 h 62"/>
                <a:gd name="T58" fmla="*/ 18 w 75"/>
                <a:gd name="T59" fmla="*/ 46 h 62"/>
                <a:gd name="T60" fmla="*/ 13 w 75"/>
                <a:gd name="T61" fmla="*/ 51 h 62"/>
                <a:gd name="T62" fmla="*/ 18 w 75"/>
                <a:gd name="T63" fmla="*/ 57 h 62"/>
                <a:gd name="T64" fmla="*/ 24 w 75"/>
                <a:gd name="T65" fmla="*/ 51 h 62"/>
                <a:gd name="T66" fmla="*/ 18 w 75"/>
                <a:gd name="T67" fmla="*/ 46 h 62"/>
                <a:gd name="T68" fmla="*/ 65 w 75"/>
                <a:gd name="T69" fmla="*/ 17 h 62"/>
                <a:gd name="T70" fmla="*/ 63 w 75"/>
                <a:gd name="T71" fmla="*/ 16 h 62"/>
                <a:gd name="T72" fmla="*/ 54 w 75"/>
                <a:gd name="T73" fmla="*/ 16 h 62"/>
                <a:gd name="T74" fmla="*/ 54 w 75"/>
                <a:gd name="T75" fmla="*/ 7 h 62"/>
                <a:gd name="T76" fmla="*/ 53 w 75"/>
                <a:gd name="T77" fmla="*/ 5 h 62"/>
                <a:gd name="T78" fmla="*/ 45 w 75"/>
                <a:gd name="T79" fmla="*/ 5 h 62"/>
                <a:gd name="T80" fmla="*/ 44 w 75"/>
                <a:gd name="T81" fmla="*/ 7 h 62"/>
                <a:gd name="T82" fmla="*/ 44 w 75"/>
                <a:gd name="T83" fmla="*/ 16 h 62"/>
                <a:gd name="T84" fmla="*/ 35 w 75"/>
                <a:gd name="T85" fmla="*/ 16 h 62"/>
                <a:gd name="T86" fmla="*/ 34 w 75"/>
                <a:gd name="T87" fmla="*/ 17 h 62"/>
                <a:gd name="T88" fmla="*/ 34 w 75"/>
                <a:gd name="T89" fmla="*/ 25 h 62"/>
                <a:gd name="T90" fmla="*/ 35 w 75"/>
                <a:gd name="T91" fmla="*/ 26 h 62"/>
                <a:gd name="T92" fmla="*/ 44 w 75"/>
                <a:gd name="T93" fmla="*/ 26 h 62"/>
                <a:gd name="T94" fmla="*/ 44 w 75"/>
                <a:gd name="T95" fmla="*/ 35 h 62"/>
                <a:gd name="T96" fmla="*/ 45 w 75"/>
                <a:gd name="T97" fmla="*/ 36 h 62"/>
                <a:gd name="T98" fmla="*/ 53 w 75"/>
                <a:gd name="T99" fmla="*/ 36 h 62"/>
                <a:gd name="T100" fmla="*/ 54 w 75"/>
                <a:gd name="T101" fmla="*/ 35 h 62"/>
                <a:gd name="T102" fmla="*/ 54 w 75"/>
                <a:gd name="T103" fmla="*/ 26 h 62"/>
                <a:gd name="T104" fmla="*/ 63 w 75"/>
                <a:gd name="T105" fmla="*/ 26 h 62"/>
                <a:gd name="T106" fmla="*/ 65 w 75"/>
                <a:gd name="T107" fmla="*/ 25 h 62"/>
                <a:gd name="T108" fmla="*/ 65 w 75"/>
                <a:gd name="T109" fmla="*/ 17 h 62"/>
                <a:gd name="T110" fmla="*/ 54 w 75"/>
                <a:gd name="T111" fmla="*/ 46 h 62"/>
                <a:gd name="T112" fmla="*/ 49 w 75"/>
                <a:gd name="T113" fmla="*/ 51 h 62"/>
                <a:gd name="T114" fmla="*/ 54 w 75"/>
                <a:gd name="T115" fmla="*/ 57 h 62"/>
                <a:gd name="T116" fmla="*/ 59 w 75"/>
                <a:gd name="T117" fmla="*/ 51 h 62"/>
                <a:gd name="T118" fmla="*/ 54 w 75"/>
                <a:gd name="T119"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 h="62">
                  <a:moveTo>
                    <a:pt x="75" y="49"/>
                  </a:moveTo>
                  <a:cubicBezTo>
                    <a:pt x="75" y="50"/>
                    <a:pt x="74" y="51"/>
                    <a:pt x="72" y="51"/>
                  </a:cubicBezTo>
                  <a:cubicBezTo>
                    <a:pt x="65" y="51"/>
                    <a:pt x="65" y="51"/>
                    <a:pt x="65" y="51"/>
                  </a:cubicBezTo>
                  <a:cubicBezTo>
                    <a:pt x="65" y="57"/>
                    <a:pt x="60" y="62"/>
                    <a:pt x="54" y="62"/>
                  </a:cubicBezTo>
                  <a:cubicBezTo>
                    <a:pt x="49" y="62"/>
                    <a:pt x="44" y="57"/>
                    <a:pt x="44" y="51"/>
                  </a:cubicBezTo>
                  <a:cubicBezTo>
                    <a:pt x="29" y="51"/>
                    <a:pt x="29" y="51"/>
                    <a:pt x="29" y="51"/>
                  </a:cubicBezTo>
                  <a:cubicBezTo>
                    <a:pt x="29" y="57"/>
                    <a:pt x="24" y="62"/>
                    <a:pt x="18" y="62"/>
                  </a:cubicBezTo>
                  <a:cubicBezTo>
                    <a:pt x="13" y="62"/>
                    <a:pt x="8" y="57"/>
                    <a:pt x="8" y="51"/>
                  </a:cubicBezTo>
                  <a:cubicBezTo>
                    <a:pt x="3" y="51"/>
                    <a:pt x="3" y="51"/>
                    <a:pt x="3" y="51"/>
                  </a:cubicBezTo>
                  <a:cubicBezTo>
                    <a:pt x="2" y="51"/>
                    <a:pt x="0" y="50"/>
                    <a:pt x="0" y="49"/>
                  </a:cubicBezTo>
                  <a:cubicBezTo>
                    <a:pt x="0" y="48"/>
                    <a:pt x="2" y="46"/>
                    <a:pt x="3" y="46"/>
                  </a:cubicBezTo>
                  <a:cubicBezTo>
                    <a:pt x="3" y="30"/>
                    <a:pt x="3" y="30"/>
                    <a:pt x="3" y="30"/>
                  </a:cubicBezTo>
                  <a:cubicBezTo>
                    <a:pt x="3" y="28"/>
                    <a:pt x="4" y="26"/>
                    <a:pt x="5" y="25"/>
                  </a:cubicBezTo>
                  <a:cubicBezTo>
                    <a:pt x="13" y="17"/>
                    <a:pt x="13" y="17"/>
                    <a:pt x="13" y="17"/>
                  </a:cubicBezTo>
                  <a:cubicBezTo>
                    <a:pt x="14" y="16"/>
                    <a:pt x="16" y="16"/>
                    <a:pt x="17" y="16"/>
                  </a:cubicBezTo>
                  <a:cubicBezTo>
                    <a:pt x="24" y="16"/>
                    <a:pt x="24" y="16"/>
                    <a:pt x="24" y="16"/>
                  </a:cubicBezTo>
                  <a:cubicBezTo>
                    <a:pt x="24" y="3"/>
                    <a:pt x="24" y="3"/>
                    <a:pt x="24" y="3"/>
                  </a:cubicBezTo>
                  <a:cubicBezTo>
                    <a:pt x="24" y="1"/>
                    <a:pt x="25" y="0"/>
                    <a:pt x="26" y="0"/>
                  </a:cubicBezTo>
                  <a:cubicBezTo>
                    <a:pt x="72" y="0"/>
                    <a:pt x="72" y="0"/>
                    <a:pt x="72" y="0"/>
                  </a:cubicBezTo>
                  <a:cubicBezTo>
                    <a:pt x="74" y="0"/>
                    <a:pt x="75" y="1"/>
                    <a:pt x="75" y="3"/>
                  </a:cubicBezTo>
                  <a:lnTo>
                    <a:pt x="75" y="49"/>
                  </a:lnTo>
                  <a:close/>
                  <a:moveTo>
                    <a:pt x="24" y="31"/>
                  </a:moveTo>
                  <a:cubicBezTo>
                    <a:pt x="24" y="21"/>
                    <a:pt x="24" y="21"/>
                    <a:pt x="24" y="21"/>
                  </a:cubicBezTo>
                  <a:cubicBezTo>
                    <a:pt x="17" y="21"/>
                    <a:pt x="17" y="21"/>
                    <a:pt x="17" y="21"/>
                  </a:cubicBezTo>
                  <a:cubicBezTo>
                    <a:pt x="16" y="21"/>
                    <a:pt x="16" y="21"/>
                    <a:pt x="16" y="21"/>
                  </a:cubicBezTo>
                  <a:cubicBezTo>
                    <a:pt x="9" y="29"/>
                    <a:pt x="9" y="29"/>
                    <a:pt x="9" y="29"/>
                  </a:cubicBezTo>
                  <a:cubicBezTo>
                    <a:pt x="8" y="30"/>
                    <a:pt x="8" y="30"/>
                    <a:pt x="8" y="30"/>
                  </a:cubicBezTo>
                  <a:cubicBezTo>
                    <a:pt x="8" y="31"/>
                    <a:pt x="8" y="31"/>
                    <a:pt x="8" y="31"/>
                  </a:cubicBezTo>
                  <a:lnTo>
                    <a:pt x="24" y="31"/>
                  </a:lnTo>
                  <a:close/>
                  <a:moveTo>
                    <a:pt x="18" y="46"/>
                  </a:moveTo>
                  <a:cubicBezTo>
                    <a:pt x="16" y="46"/>
                    <a:pt x="13" y="49"/>
                    <a:pt x="13" y="51"/>
                  </a:cubicBezTo>
                  <a:cubicBezTo>
                    <a:pt x="13" y="54"/>
                    <a:pt x="16" y="57"/>
                    <a:pt x="18" y="57"/>
                  </a:cubicBezTo>
                  <a:cubicBezTo>
                    <a:pt x="21" y="57"/>
                    <a:pt x="24" y="54"/>
                    <a:pt x="24" y="51"/>
                  </a:cubicBezTo>
                  <a:cubicBezTo>
                    <a:pt x="24" y="49"/>
                    <a:pt x="21" y="46"/>
                    <a:pt x="18" y="46"/>
                  </a:cubicBezTo>
                  <a:close/>
                  <a:moveTo>
                    <a:pt x="65" y="17"/>
                  </a:moveTo>
                  <a:cubicBezTo>
                    <a:pt x="65" y="16"/>
                    <a:pt x="64" y="16"/>
                    <a:pt x="63" y="16"/>
                  </a:cubicBezTo>
                  <a:cubicBezTo>
                    <a:pt x="54" y="16"/>
                    <a:pt x="54" y="16"/>
                    <a:pt x="54" y="16"/>
                  </a:cubicBezTo>
                  <a:cubicBezTo>
                    <a:pt x="54" y="7"/>
                    <a:pt x="54" y="7"/>
                    <a:pt x="54" y="7"/>
                  </a:cubicBezTo>
                  <a:cubicBezTo>
                    <a:pt x="54" y="6"/>
                    <a:pt x="54" y="5"/>
                    <a:pt x="53" y="5"/>
                  </a:cubicBezTo>
                  <a:cubicBezTo>
                    <a:pt x="45" y="5"/>
                    <a:pt x="45" y="5"/>
                    <a:pt x="45" y="5"/>
                  </a:cubicBezTo>
                  <a:cubicBezTo>
                    <a:pt x="45" y="5"/>
                    <a:pt x="44" y="6"/>
                    <a:pt x="44" y="7"/>
                  </a:cubicBezTo>
                  <a:cubicBezTo>
                    <a:pt x="44" y="16"/>
                    <a:pt x="44" y="16"/>
                    <a:pt x="44" y="16"/>
                  </a:cubicBezTo>
                  <a:cubicBezTo>
                    <a:pt x="35" y="16"/>
                    <a:pt x="35" y="16"/>
                    <a:pt x="35" y="16"/>
                  </a:cubicBezTo>
                  <a:cubicBezTo>
                    <a:pt x="34" y="16"/>
                    <a:pt x="34" y="16"/>
                    <a:pt x="34" y="17"/>
                  </a:cubicBezTo>
                  <a:cubicBezTo>
                    <a:pt x="34" y="25"/>
                    <a:pt x="34" y="25"/>
                    <a:pt x="34" y="25"/>
                  </a:cubicBezTo>
                  <a:cubicBezTo>
                    <a:pt x="34" y="25"/>
                    <a:pt x="34" y="26"/>
                    <a:pt x="35" y="26"/>
                  </a:cubicBezTo>
                  <a:cubicBezTo>
                    <a:pt x="44" y="26"/>
                    <a:pt x="44" y="26"/>
                    <a:pt x="44" y="26"/>
                  </a:cubicBezTo>
                  <a:cubicBezTo>
                    <a:pt x="44" y="35"/>
                    <a:pt x="44" y="35"/>
                    <a:pt x="44" y="35"/>
                  </a:cubicBezTo>
                  <a:cubicBezTo>
                    <a:pt x="44" y="36"/>
                    <a:pt x="45" y="36"/>
                    <a:pt x="45" y="36"/>
                  </a:cubicBezTo>
                  <a:cubicBezTo>
                    <a:pt x="53" y="36"/>
                    <a:pt x="53" y="36"/>
                    <a:pt x="53" y="36"/>
                  </a:cubicBezTo>
                  <a:cubicBezTo>
                    <a:pt x="54" y="36"/>
                    <a:pt x="54" y="36"/>
                    <a:pt x="54" y="35"/>
                  </a:cubicBezTo>
                  <a:cubicBezTo>
                    <a:pt x="54" y="26"/>
                    <a:pt x="54" y="26"/>
                    <a:pt x="54" y="26"/>
                  </a:cubicBezTo>
                  <a:cubicBezTo>
                    <a:pt x="63" y="26"/>
                    <a:pt x="63" y="26"/>
                    <a:pt x="63" y="26"/>
                  </a:cubicBezTo>
                  <a:cubicBezTo>
                    <a:pt x="64" y="26"/>
                    <a:pt x="65" y="25"/>
                    <a:pt x="65" y="25"/>
                  </a:cubicBezTo>
                  <a:lnTo>
                    <a:pt x="65" y="17"/>
                  </a:lnTo>
                  <a:close/>
                  <a:moveTo>
                    <a:pt x="54" y="46"/>
                  </a:moveTo>
                  <a:cubicBezTo>
                    <a:pt x="51" y="46"/>
                    <a:pt x="49" y="49"/>
                    <a:pt x="49" y="51"/>
                  </a:cubicBezTo>
                  <a:cubicBezTo>
                    <a:pt x="49" y="54"/>
                    <a:pt x="51" y="57"/>
                    <a:pt x="54" y="57"/>
                  </a:cubicBezTo>
                  <a:cubicBezTo>
                    <a:pt x="57" y="57"/>
                    <a:pt x="59" y="54"/>
                    <a:pt x="59" y="51"/>
                  </a:cubicBezTo>
                  <a:cubicBezTo>
                    <a:pt x="59" y="49"/>
                    <a:pt x="57" y="46"/>
                    <a:pt x="54" y="4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8" name="Freeform 242"/>
            <p:cNvSpPr>
              <a:spLocks noEditPoints="1"/>
            </p:cNvSpPr>
            <p:nvPr/>
          </p:nvSpPr>
          <p:spPr bwMode="auto">
            <a:xfrm>
              <a:off x="4620684" y="1056216"/>
              <a:ext cx="194733" cy="179917"/>
            </a:xfrm>
            <a:custGeom>
              <a:avLst/>
              <a:gdLst>
                <a:gd name="T0" fmla="*/ 77 w 77"/>
                <a:gd name="T1" fmla="*/ 15 h 72"/>
                <a:gd name="T2" fmla="*/ 77 w 77"/>
                <a:gd name="T3" fmla="*/ 20 h 72"/>
                <a:gd name="T4" fmla="*/ 72 w 77"/>
                <a:gd name="T5" fmla="*/ 20 h 72"/>
                <a:gd name="T6" fmla="*/ 69 w 77"/>
                <a:gd name="T7" fmla="*/ 23 h 72"/>
                <a:gd name="T8" fmla="*/ 8 w 77"/>
                <a:gd name="T9" fmla="*/ 23 h 72"/>
                <a:gd name="T10" fmla="*/ 5 w 77"/>
                <a:gd name="T11" fmla="*/ 20 h 72"/>
                <a:gd name="T12" fmla="*/ 0 w 77"/>
                <a:gd name="T13" fmla="*/ 20 h 72"/>
                <a:gd name="T14" fmla="*/ 0 w 77"/>
                <a:gd name="T15" fmla="*/ 15 h 72"/>
                <a:gd name="T16" fmla="*/ 38 w 77"/>
                <a:gd name="T17" fmla="*/ 0 h 72"/>
                <a:gd name="T18" fmla="*/ 77 w 77"/>
                <a:gd name="T19" fmla="*/ 15 h 72"/>
                <a:gd name="T20" fmla="*/ 77 w 77"/>
                <a:gd name="T21" fmla="*/ 67 h 72"/>
                <a:gd name="T22" fmla="*/ 77 w 77"/>
                <a:gd name="T23" fmla="*/ 72 h 72"/>
                <a:gd name="T24" fmla="*/ 0 w 77"/>
                <a:gd name="T25" fmla="*/ 72 h 72"/>
                <a:gd name="T26" fmla="*/ 0 w 77"/>
                <a:gd name="T27" fmla="*/ 67 h 72"/>
                <a:gd name="T28" fmla="*/ 3 w 77"/>
                <a:gd name="T29" fmla="*/ 64 h 72"/>
                <a:gd name="T30" fmla="*/ 74 w 77"/>
                <a:gd name="T31" fmla="*/ 64 h 72"/>
                <a:gd name="T32" fmla="*/ 77 w 77"/>
                <a:gd name="T33" fmla="*/ 67 h 72"/>
                <a:gd name="T34" fmla="*/ 20 w 77"/>
                <a:gd name="T35" fmla="*/ 25 h 72"/>
                <a:gd name="T36" fmla="*/ 20 w 77"/>
                <a:gd name="T37" fmla="*/ 56 h 72"/>
                <a:gd name="T38" fmla="*/ 26 w 77"/>
                <a:gd name="T39" fmla="*/ 56 h 72"/>
                <a:gd name="T40" fmla="*/ 26 w 77"/>
                <a:gd name="T41" fmla="*/ 25 h 72"/>
                <a:gd name="T42" fmla="*/ 36 w 77"/>
                <a:gd name="T43" fmla="*/ 25 h 72"/>
                <a:gd name="T44" fmla="*/ 36 w 77"/>
                <a:gd name="T45" fmla="*/ 56 h 72"/>
                <a:gd name="T46" fmla="*/ 41 w 77"/>
                <a:gd name="T47" fmla="*/ 56 h 72"/>
                <a:gd name="T48" fmla="*/ 41 w 77"/>
                <a:gd name="T49" fmla="*/ 25 h 72"/>
                <a:gd name="T50" fmla="*/ 51 w 77"/>
                <a:gd name="T51" fmla="*/ 25 h 72"/>
                <a:gd name="T52" fmla="*/ 51 w 77"/>
                <a:gd name="T53" fmla="*/ 56 h 72"/>
                <a:gd name="T54" fmla="*/ 56 w 77"/>
                <a:gd name="T55" fmla="*/ 56 h 72"/>
                <a:gd name="T56" fmla="*/ 56 w 77"/>
                <a:gd name="T57" fmla="*/ 25 h 72"/>
                <a:gd name="T58" fmla="*/ 67 w 77"/>
                <a:gd name="T59" fmla="*/ 25 h 72"/>
                <a:gd name="T60" fmla="*/ 67 w 77"/>
                <a:gd name="T61" fmla="*/ 56 h 72"/>
                <a:gd name="T62" fmla="*/ 69 w 77"/>
                <a:gd name="T63" fmla="*/ 56 h 72"/>
                <a:gd name="T64" fmla="*/ 72 w 77"/>
                <a:gd name="T65" fmla="*/ 59 h 72"/>
                <a:gd name="T66" fmla="*/ 72 w 77"/>
                <a:gd name="T67" fmla="*/ 61 h 72"/>
                <a:gd name="T68" fmla="*/ 5 w 77"/>
                <a:gd name="T69" fmla="*/ 61 h 72"/>
                <a:gd name="T70" fmla="*/ 5 w 77"/>
                <a:gd name="T71" fmla="*/ 59 h 72"/>
                <a:gd name="T72" fmla="*/ 8 w 77"/>
                <a:gd name="T73" fmla="*/ 56 h 72"/>
                <a:gd name="T74" fmla="*/ 10 w 77"/>
                <a:gd name="T75" fmla="*/ 56 h 72"/>
                <a:gd name="T76" fmla="*/ 10 w 77"/>
                <a:gd name="T77" fmla="*/ 25 h 72"/>
                <a:gd name="T78" fmla="*/ 20 w 77"/>
                <a:gd name="T79"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2">
                  <a:moveTo>
                    <a:pt x="77" y="15"/>
                  </a:moveTo>
                  <a:cubicBezTo>
                    <a:pt x="77" y="20"/>
                    <a:pt x="77" y="20"/>
                    <a:pt x="77" y="20"/>
                  </a:cubicBezTo>
                  <a:cubicBezTo>
                    <a:pt x="72" y="20"/>
                    <a:pt x="72" y="20"/>
                    <a:pt x="72" y="20"/>
                  </a:cubicBezTo>
                  <a:cubicBezTo>
                    <a:pt x="72" y="22"/>
                    <a:pt x="71" y="23"/>
                    <a:pt x="69" y="23"/>
                  </a:cubicBezTo>
                  <a:cubicBezTo>
                    <a:pt x="8" y="23"/>
                    <a:pt x="8" y="23"/>
                    <a:pt x="8" y="23"/>
                  </a:cubicBezTo>
                  <a:cubicBezTo>
                    <a:pt x="6" y="23"/>
                    <a:pt x="5" y="22"/>
                    <a:pt x="5" y="20"/>
                  </a:cubicBezTo>
                  <a:cubicBezTo>
                    <a:pt x="0" y="20"/>
                    <a:pt x="0" y="20"/>
                    <a:pt x="0" y="20"/>
                  </a:cubicBezTo>
                  <a:cubicBezTo>
                    <a:pt x="0" y="15"/>
                    <a:pt x="0" y="15"/>
                    <a:pt x="0" y="15"/>
                  </a:cubicBezTo>
                  <a:cubicBezTo>
                    <a:pt x="38" y="0"/>
                    <a:pt x="38" y="0"/>
                    <a:pt x="38" y="0"/>
                  </a:cubicBezTo>
                  <a:lnTo>
                    <a:pt x="77" y="15"/>
                  </a:lnTo>
                  <a:close/>
                  <a:moveTo>
                    <a:pt x="77" y="67"/>
                  </a:moveTo>
                  <a:cubicBezTo>
                    <a:pt x="77" y="72"/>
                    <a:pt x="77" y="72"/>
                    <a:pt x="77" y="72"/>
                  </a:cubicBezTo>
                  <a:cubicBezTo>
                    <a:pt x="0" y="72"/>
                    <a:pt x="0" y="72"/>
                    <a:pt x="0" y="72"/>
                  </a:cubicBezTo>
                  <a:cubicBezTo>
                    <a:pt x="0" y="67"/>
                    <a:pt x="0" y="67"/>
                    <a:pt x="0" y="67"/>
                  </a:cubicBezTo>
                  <a:cubicBezTo>
                    <a:pt x="0" y="65"/>
                    <a:pt x="1" y="64"/>
                    <a:pt x="3" y="64"/>
                  </a:cubicBezTo>
                  <a:cubicBezTo>
                    <a:pt x="74" y="64"/>
                    <a:pt x="74" y="64"/>
                    <a:pt x="74" y="64"/>
                  </a:cubicBezTo>
                  <a:cubicBezTo>
                    <a:pt x="76" y="64"/>
                    <a:pt x="77" y="65"/>
                    <a:pt x="77" y="67"/>
                  </a:cubicBezTo>
                  <a:close/>
                  <a:moveTo>
                    <a:pt x="20" y="25"/>
                  </a:moveTo>
                  <a:cubicBezTo>
                    <a:pt x="20" y="56"/>
                    <a:pt x="20" y="56"/>
                    <a:pt x="20" y="56"/>
                  </a:cubicBezTo>
                  <a:cubicBezTo>
                    <a:pt x="26" y="56"/>
                    <a:pt x="26" y="56"/>
                    <a:pt x="26" y="56"/>
                  </a:cubicBezTo>
                  <a:cubicBezTo>
                    <a:pt x="26" y="25"/>
                    <a:pt x="26" y="25"/>
                    <a:pt x="26" y="25"/>
                  </a:cubicBezTo>
                  <a:cubicBezTo>
                    <a:pt x="36" y="25"/>
                    <a:pt x="36" y="25"/>
                    <a:pt x="36" y="25"/>
                  </a:cubicBezTo>
                  <a:cubicBezTo>
                    <a:pt x="36" y="56"/>
                    <a:pt x="36" y="56"/>
                    <a:pt x="36" y="56"/>
                  </a:cubicBezTo>
                  <a:cubicBezTo>
                    <a:pt x="41" y="56"/>
                    <a:pt x="41" y="56"/>
                    <a:pt x="41" y="56"/>
                  </a:cubicBezTo>
                  <a:cubicBezTo>
                    <a:pt x="41" y="25"/>
                    <a:pt x="41" y="25"/>
                    <a:pt x="41" y="25"/>
                  </a:cubicBezTo>
                  <a:cubicBezTo>
                    <a:pt x="51" y="25"/>
                    <a:pt x="51" y="25"/>
                    <a:pt x="51" y="25"/>
                  </a:cubicBezTo>
                  <a:cubicBezTo>
                    <a:pt x="51" y="56"/>
                    <a:pt x="51" y="56"/>
                    <a:pt x="51" y="56"/>
                  </a:cubicBezTo>
                  <a:cubicBezTo>
                    <a:pt x="56" y="56"/>
                    <a:pt x="56" y="56"/>
                    <a:pt x="56" y="56"/>
                  </a:cubicBezTo>
                  <a:cubicBezTo>
                    <a:pt x="56" y="25"/>
                    <a:pt x="56" y="25"/>
                    <a:pt x="56" y="25"/>
                  </a:cubicBezTo>
                  <a:cubicBezTo>
                    <a:pt x="67" y="25"/>
                    <a:pt x="67" y="25"/>
                    <a:pt x="67" y="25"/>
                  </a:cubicBezTo>
                  <a:cubicBezTo>
                    <a:pt x="67" y="56"/>
                    <a:pt x="67" y="56"/>
                    <a:pt x="67" y="56"/>
                  </a:cubicBezTo>
                  <a:cubicBezTo>
                    <a:pt x="69" y="56"/>
                    <a:pt x="69" y="56"/>
                    <a:pt x="69" y="56"/>
                  </a:cubicBezTo>
                  <a:cubicBezTo>
                    <a:pt x="71" y="56"/>
                    <a:pt x="72" y="57"/>
                    <a:pt x="72" y="59"/>
                  </a:cubicBezTo>
                  <a:cubicBezTo>
                    <a:pt x="72" y="61"/>
                    <a:pt x="72" y="61"/>
                    <a:pt x="72" y="61"/>
                  </a:cubicBezTo>
                  <a:cubicBezTo>
                    <a:pt x="5" y="61"/>
                    <a:pt x="5" y="61"/>
                    <a:pt x="5" y="61"/>
                  </a:cubicBezTo>
                  <a:cubicBezTo>
                    <a:pt x="5" y="59"/>
                    <a:pt x="5" y="59"/>
                    <a:pt x="5" y="59"/>
                  </a:cubicBezTo>
                  <a:cubicBezTo>
                    <a:pt x="5" y="57"/>
                    <a:pt x="6" y="56"/>
                    <a:pt x="8" y="56"/>
                  </a:cubicBezTo>
                  <a:cubicBezTo>
                    <a:pt x="10" y="56"/>
                    <a:pt x="10" y="56"/>
                    <a:pt x="10" y="56"/>
                  </a:cubicBezTo>
                  <a:cubicBezTo>
                    <a:pt x="10" y="25"/>
                    <a:pt x="10" y="25"/>
                    <a:pt x="10" y="25"/>
                  </a:cubicBezTo>
                  <a:lnTo>
                    <a:pt x="20" y="25"/>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19" name="Freeform 244"/>
            <p:cNvSpPr>
              <a:spLocks noEditPoints="1"/>
            </p:cNvSpPr>
            <p:nvPr/>
          </p:nvSpPr>
          <p:spPr bwMode="auto">
            <a:xfrm>
              <a:off x="7533218" y="279400"/>
              <a:ext cx="209551" cy="179917"/>
            </a:xfrm>
            <a:custGeom>
              <a:avLst/>
              <a:gdLst>
                <a:gd name="T0" fmla="*/ 84 w 84"/>
                <a:gd name="T1" fmla="*/ 66 h 72"/>
                <a:gd name="T2" fmla="*/ 78 w 84"/>
                <a:gd name="T3" fmla="*/ 72 h 72"/>
                <a:gd name="T4" fmla="*/ 6 w 84"/>
                <a:gd name="T5" fmla="*/ 72 h 72"/>
                <a:gd name="T6" fmla="*/ 0 w 84"/>
                <a:gd name="T7" fmla="*/ 66 h 72"/>
                <a:gd name="T8" fmla="*/ 0 w 84"/>
                <a:gd name="T9" fmla="*/ 6 h 72"/>
                <a:gd name="T10" fmla="*/ 6 w 84"/>
                <a:gd name="T11" fmla="*/ 0 h 72"/>
                <a:gd name="T12" fmla="*/ 78 w 84"/>
                <a:gd name="T13" fmla="*/ 0 h 72"/>
                <a:gd name="T14" fmla="*/ 84 w 84"/>
                <a:gd name="T15" fmla="*/ 6 h 72"/>
                <a:gd name="T16" fmla="*/ 84 w 84"/>
                <a:gd name="T17" fmla="*/ 66 h 72"/>
                <a:gd name="T18" fmla="*/ 78 w 84"/>
                <a:gd name="T19" fmla="*/ 18 h 72"/>
                <a:gd name="T20" fmla="*/ 78 w 84"/>
                <a:gd name="T21" fmla="*/ 12 h 72"/>
                <a:gd name="T22" fmla="*/ 78 w 84"/>
                <a:gd name="T23" fmla="*/ 6 h 72"/>
                <a:gd name="T24" fmla="*/ 39 w 84"/>
                <a:gd name="T25" fmla="*/ 6 h 72"/>
                <a:gd name="T26" fmla="*/ 36 w 84"/>
                <a:gd name="T27" fmla="*/ 12 h 72"/>
                <a:gd name="T28" fmla="*/ 6 w 84"/>
                <a:gd name="T29" fmla="*/ 12 h 72"/>
                <a:gd name="T30" fmla="*/ 6 w 84"/>
                <a:gd name="T31" fmla="*/ 18 h 72"/>
                <a:gd name="T32" fmla="*/ 78 w 84"/>
                <a:gd name="T33" fmla="*/ 18 h 72"/>
                <a:gd name="T34" fmla="*/ 78 w 84"/>
                <a:gd name="T35" fmla="*/ 66 h 72"/>
                <a:gd name="T36" fmla="*/ 78 w 84"/>
                <a:gd name="T37" fmla="*/ 60 h 72"/>
                <a:gd name="T38" fmla="*/ 6 w 84"/>
                <a:gd name="T39" fmla="*/ 60 h 72"/>
                <a:gd name="T40" fmla="*/ 6 w 84"/>
                <a:gd name="T41" fmla="*/ 66 h 72"/>
                <a:gd name="T42" fmla="*/ 78 w 84"/>
                <a:gd name="T43" fmla="*/ 66 h 72"/>
                <a:gd name="T44" fmla="*/ 30 w 84"/>
                <a:gd name="T45" fmla="*/ 9 h 72"/>
                <a:gd name="T46" fmla="*/ 30 w 84"/>
                <a:gd name="T47" fmla="*/ 3 h 72"/>
                <a:gd name="T48" fmla="*/ 12 w 84"/>
                <a:gd name="T49" fmla="*/ 3 h 72"/>
                <a:gd name="T50" fmla="*/ 12 w 84"/>
                <a:gd name="T51" fmla="*/ 9 h 72"/>
                <a:gd name="T52" fmla="*/ 30 w 84"/>
                <a:gd name="T53" fmla="*/ 9 h 72"/>
                <a:gd name="T54" fmla="*/ 42 w 84"/>
                <a:gd name="T55" fmla="*/ 21 h 72"/>
                <a:gd name="T56" fmla="*/ 24 w 84"/>
                <a:gd name="T57" fmla="*/ 39 h 72"/>
                <a:gd name="T58" fmla="*/ 42 w 84"/>
                <a:gd name="T59" fmla="*/ 57 h 72"/>
                <a:gd name="T60" fmla="*/ 60 w 84"/>
                <a:gd name="T61" fmla="*/ 39 h 72"/>
                <a:gd name="T62" fmla="*/ 42 w 84"/>
                <a:gd name="T63" fmla="*/ 21 h 72"/>
                <a:gd name="T64" fmla="*/ 42 w 84"/>
                <a:gd name="T65" fmla="*/ 51 h 72"/>
                <a:gd name="T66" fmla="*/ 30 w 84"/>
                <a:gd name="T67" fmla="*/ 39 h 72"/>
                <a:gd name="T68" fmla="*/ 42 w 84"/>
                <a:gd name="T69" fmla="*/ 27 h 72"/>
                <a:gd name="T70" fmla="*/ 54 w 84"/>
                <a:gd name="T71" fmla="*/ 39 h 72"/>
                <a:gd name="T72" fmla="*/ 42 w 84"/>
                <a:gd name="T73" fmla="*/ 51 h 72"/>
                <a:gd name="T74" fmla="*/ 42 w 84"/>
                <a:gd name="T75" fmla="*/ 31 h 72"/>
                <a:gd name="T76" fmla="*/ 34 w 84"/>
                <a:gd name="T77" fmla="*/ 39 h 72"/>
                <a:gd name="T78" fmla="*/ 36 w 84"/>
                <a:gd name="T79" fmla="*/ 40 h 72"/>
                <a:gd name="T80" fmla="*/ 37 w 84"/>
                <a:gd name="T81" fmla="*/ 39 h 72"/>
                <a:gd name="T82" fmla="*/ 42 w 84"/>
                <a:gd name="T83" fmla="*/ 34 h 72"/>
                <a:gd name="T84" fmla="*/ 43 w 84"/>
                <a:gd name="T85" fmla="*/ 33 h 72"/>
                <a:gd name="T86" fmla="*/ 42 w 84"/>
                <a:gd name="T87"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72">
                  <a:moveTo>
                    <a:pt x="84" y="66"/>
                  </a:moveTo>
                  <a:cubicBezTo>
                    <a:pt x="84" y="69"/>
                    <a:pt x="81" y="72"/>
                    <a:pt x="78" y="72"/>
                  </a:cubicBezTo>
                  <a:cubicBezTo>
                    <a:pt x="6" y="72"/>
                    <a:pt x="6" y="72"/>
                    <a:pt x="6" y="72"/>
                  </a:cubicBezTo>
                  <a:cubicBezTo>
                    <a:pt x="2" y="72"/>
                    <a:pt x="0" y="69"/>
                    <a:pt x="0" y="66"/>
                  </a:cubicBezTo>
                  <a:cubicBezTo>
                    <a:pt x="0" y="6"/>
                    <a:pt x="0" y="6"/>
                    <a:pt x="0" y="6"/>
                  </a:cubicBezTo>
                  <a:cubicBezTo>
                    <a:pt x="0" y="2"/>
                    <a:pt x="2" y="0"/>
                    <a:pt x="6" y="0"/>
                  </a:cubicBezTo>
                  <a:cubicBezTo>
                    <a:pt x="78" y="0"/>
                    <a:pt x="78" y="0"/>
                    <a:pt x="78" y="0"/>
                  </a:cubicBezTo>
                  <a:cubicBezTo>
                    <a:pt x="81" y="0"/>
                    <a:pt x="84" y="2"/>
                    <a:pt x="84" y="6"/>
                  </a:cubicBezTo>
                  <a:lnTo>
                    <a:pt x="84" y="66"/>
                  </a:lnTo>
                  <a:close/>
                  <a:moveTo>
                    <a:pt x="78" y="18"/>
                  </a:moveTo>
                  <a:cubicBezTo>
                    <a:pt x="78" y="12"/>
                    <a:pt x="78" y="12"/>
                    <a:pt x="78" y="12"/>
                  </a:cubicBezTo>
                  <a:cubicBezTo>
                    <a:pt x="78" y="6"/>
                    <a:pt x="78" y="6"/>
                    <a:pt x="78" y="6"/>
                  </a:cubicBezTo>
                  <a:cubicBezTo>
                    <a:pt x="39" y="6"/>
                    <a:pt x="39" y="6"/>
                    <a:pt x="39" y="6"/>
                  </a:cubicBezTo>
                  <a:cubicBezTo>
                    <a:pt x="36" y="12"/>
                    <a:pt x="36" y="12"/>
                    <a:pt x="36" y="12"/>
                  </a:cubicBezTo>
                  <a:cubicBezTo>
                    <a:pt x="6" y="12"/>
                    <a:pt x="6" y="12"/>
                    <a:pt x="6" y="12"/>
                  </a:cubicBezTo>
                  <a:cubicBezTo>
                    <a:pt x="6" y="18"/>
                    <a:pt x="6" y="18"/>
                    <a:pt x="6" y="18"/>
                  </a:cubicBezTo>
                  <a:lnTo>
                    <a:pt x="78" y="18"/>
                  </a:lnTo>
                  <a:close/>
                  <a:moveTo>
                    <a:pt x="78" y="66"/>
                  </a:moveTo>
                  <a:cubicBezTo>
                    <a:pt x="78" y="60"/>
                    <a:pt x="78" y="60"/>
                    <a:pt x="78" y="60"/>
                  </a:cubicBezTo>
                  <a:cubicBezTo>
                    <a:pt x="6" y="60"/>
                    <a:pt x="6" y="60"/>
                    <a:pt x="6" y="60"/>
                  </a:cubicBezTo>
                  <a:cubicBezTo>
                    <a:pt x="6" y="66"/>
                    <a:pt x="6" y="66"/>
                    <a:pt x="6" y="66"/>
                  </a:cubicBezTo>
                  <a:lnTo>
                    <a:pt x="78" y="66"/>
                  </a:lnTo>
                  <a:close/>
                  <a:moveTo>
                    <a:pt x="30" y="9"/>
                  </a:moveTo>
                  <a:cubicBezTo>
                    <a:pt x="30" y="3"/>
                    <a:pt x="30" y="3"/>
                    <a:pt x="30" y="3"/>
                  </a:cubicBezTo>
                  <a:cubicBezTo>
                    <a:pt x="12" y="3"/>
                    <a:pt x="12" y="3"/>
                    <a:pt x="12" y="3"/>
                  </a:cubicBezTo>
                  <a:cubicBezTo>
                    <a:pt x="12" y="9"/>
                    <a:pt x="12" y="9"/>
                    <a:pt x="12" y="9"/>
                  </a:cubicBezTo>
                  <a:lnTo>
                    <a:pt x="30" y="9"/>
                  </a:lnTo>
                  <a:close/>
                  <a:moveTo>
                    <a:pt x="42" y="21"/>
                  </a:moveTo>
                  <a:cubicBezTo>
                    <a:pt x="32" y="21"/>
                    <a:pt x="24" y="29"/>
                    <a:pt x="24" y="39"/>
                  </a:cubicBezTo>
                  <a:cubicBezTo>
                    <a:pt x="24" y="49"/>
                    <a:pt x="32" y="57"/>
                    <a:pt x="42" y="57"/>
                  </a:cubicBezTo>
                  <a:cubicBezTo>
                    <a:pt x="52" y="57"/>
                    <a:pt x="60" y="49"/>
                    <a:pt x="60" y="39"/>
                  </a:cubicBezTo>
                  <a:cubicBezTo>
                    <a:pt x="60" y="29"/>
                    <a:pt x="52" y="21"/>
                    <a:pt x="42" y="21"/>
                  </a:cubicBezTo>
                  <a:close/>
                  <a:moveTo>
                    <a:pt x="42" y="51"/>
                  </a:moveTo>
                  <a:cubicBezTo>
                    <a:pt x="35" y="51"/>
                    <a:pt x="30" y="46"/>
                    <a:pt x="30" y="39"/>
                  </a:cubicBezTo>
                  <a:cubicBezTo>
                    <a:pt x="30" y="32"/>
                    <a:pt x="35" y="27"/>
                    <a:pt x="42" y="27"/>
                  </a:cubicBezTo>
                  <a:cubicBezTo>
                    <a:pt x="48" y="27"/>
                    <a:pt x="54" y="32"/>
                    <a:pt x="54" y="39"/>
                  </a:cubicBezTo>
                  <a:cubicBezTo>
                    <a:pt x="54" y="46"/>
                    <a:pt x="48" y="51"/>
                    <a:pt x="42" y="51"/>
                  </a:cubicBezTo>
                  <a:close/>
                  <a:moveTo>
                    <a:pt x="42" y="31"/>
                  </a:moveTo>
                  <a:cubicBezTo>
                    <a:pt x="38" y="31"/>
                    <a:pt x="34" y="35"/>
                    <a:pt x="34" y="39"/>
                  </a:cubicBezTo>
                  <a:cubicBezTo>
                    <a:pt x="34" y="40"/>
                    <a:pt x="35" y="40"/>
                    <a:pt x="36" y="40"/>
                  </a:cubicBezTo>
                  <a:cubicBezTo>
                    <a:pt x="37" y="40"/>
                    <a:pt x="37" y="40"/>
                    <a:pt x="37" y="39"/>
                  </a:cubicBezTo>
                  <a:cubicBezTo>
                    <a:pt x="37" y="36"/>
                    <a:pt x="39" y="34"/>
                    <a:pt x="42" y="34"/>
                  </a:cubicBezTo>
                  <a:cubicBezTo>
                    <a:pt x="43" y="34"/>
                    <a:pt x="43" y="34"/>
                    <a:pt x="43" y="33"/>
                  </a:cubicBezTo>
                  <a:cubicBezTo>
                    <a:pt x="43" y="32"/>
                    <a:pt x="43" y="31"/>
                    <a:pt x="42" y="3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0" name="Freeform 245"/>
            <p:cNvSpPr>
              <a:spLocks noEditPoints="1"/>
            </p:cNvSpPr>
            <p:nvPr/>
          </p:nvSpPr>
          <p:spPr bwMode="auto">
            <a:xfrm>
              <a:off x="6011333" y="2277533"/>
              <a:ext cx="160867" cy="160867"/>
            </a:xfrm>
            <a:custGeom>
              <a:avLst/>
              <a:gdLst>
                <a:gd name="T0" fmla="*/ 64 w 64"/>
                <a:gd name="T1" fmla="*/ 60 h 64"/>
                <a:gd name="T2" fmla="*/ 61 w 64"/>
                <a:gd name="T3" fmla="*/ 64 h 64"/>
                <a:gd name="T4" fmla="*/ 26 w 64"/>
                <a:gd name="T5" fmla="*/ 64 h 64"/>
                <a:gd name="T6" fmla="*/ 23 w 64"/>
                <a:gd name="T7" fmla="*/ 60 h 64"/>
                <a:gd name="T8" fmla="*/ 23 w 64"/>
                <a:gd name="T9" fmla="*/ 55 h 64"/>
                <a:gd name="T10" fmla="*/ 4 w 64"/>
                <a:gd name="T11" fmla="*/ 55 h 64"/>
                <a:gd name="T12" fmla="*/ 0 w 64"/>
                <a:gd name="T13" fmla="*/ 51 h 64"/>
                <a:gd name="T14" fmla="*/ 0 w 64"/>
                <a:gd name="T15" fmla="*/ 3 h 64"/>
                <a:gd name="T16" fmla="*/ 4 w 64"/>
                <a:gd name="T17" fmla="*/ 0 h 64"/>
                <a:gd name="T18" fmla="*/ 42 w 64"/>
                <a:gd name="T19" fmla="*/ 0 h 64"/>
                <a:gd name="T20" fmla="*/ 46 w 64"/>
                <a:gd name="T21" fmla="*/ 3 h 64"/>
                <a:gd name="T22" fmla="*/ 46 w 64"/>
                <a:gd name="T23" fmla="*/ 15 h 64"/>
                <a:gd name="T24" fmla="*/ 47 w 64"/>
                <a:gd name="T25" fmla="*/ 16 h 64"/>
                <a:gd name="T26" fmla="*/ 62 w 64"/>
                <a:gd name="T27" fmla="*/ 31 h 64"/>
                <a:gd name="T28" fmla="*/ 64 w 64"/>
                <a:gd name="T29" fmla="*/ 36 h 64"/>
                <a:gd name="T30" fmla="*/ 64 w 64"/>
                <a:gd name="T31" fmla="*/ 60 h 64"/>
                <a:gd name="T32" fmla="*/ 37 w 64"/>
                <a:gd name="T33" fmla="*/ 6 h 64"/>
                <a:gd name="T34" fmla="*/ 36 w 64"/>
                <a:gd name="T35" fmla="*/ 5 h 64"/>
                <a:gd name="T36" fmla="*/ 11 w 64"/>
                <a:gd name="T37" fmla="*/ 5 h 64"/>
                <a:gd name="T38" fmla="*/ 9 w 64"/>
                <a:gd name="T39" fmla="*/ 6 h 64"/>
                <a:gd name="T40" fmla="*/ 9 w 64"/>
                <a:gd name="T41" fmla="*/ 8 h 64"/>
                <a:gd name="T42" fmla="*/ 11 w 64"/>
                <a:gd name="T43" fmla="*/ 9 h 64"/>
                <a:gd name="T44" fmla="*/ 36 w 64"/>
                <a:gd name="T45" fmla="*/ 9 h 64"/>
                <a:gd name="T46" fmla="*/ 37 w 64"/>
                <a:gd name="T47" fmla="*/ 8 h 64"/>
                <a:gd name="T48" fmla="*/ 37 w 64"/>
                <a:gd name="T49" fmla="*/ 6 h 64"/>
                <a:gd name="T50" fmla="*/ 59 w 64"/>
                <a:gd name="T51" fmla="*/ 59 h 64"/>
                <a:gd name="T52" fmla="*/ 59 w 64"/>
                <a:gd name="T53" fmla="*/ 36 h 64"/>
                <a:gd name="T54" fmla="*/ 45 w 64"/>
                <a:gd name="T55" fmla="*/ 36 h 64"/>
                <a:gd name="T56" fmla="*/ 41 w 64"/>
                <a:gd name="T57" fmla="*/ 33 h 64"/>
                <a:gd name="T58" fmla="*/ 41 w 64"/>
                <a:gd name="T59" fmla="*/ 18 h 64"/>
                <a:gd name="T60" fmla="*/ 28 w 64"/>
                <a:gd name="T61" fmla="*/ 18 h 64"/>
                <a:gd name="T62" fmla="*/ 28 w 64"/>
                <a:gd name="T63" fmla="*/ 59 h 64"/>
                <a:gd name="T64" fmla="*/ 59 w 64"/>
                <a:gd name="T65" fmla="*/ 59 h 64"/>
                <a:gd name="T66" fmla="*/ 56 w 64"/>
                <a:gd name="T67" fmla="*/ 32 h 64"/>
                <a:gd name="T68" fmla="*/ 46 w 64"/>
                <a:gd name="T69" fmla="*/ 21 h 64"/>
                <a:gd name="T70" fmla="*/ 46 w 64"/>
                <a:gd name="T71" fmla="*/ 32 h 64"/>
                <a:gd name="T72" fmla="*/ 56 w 64"/>
                <a:gd name="T7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4">
                  <a:moveTo>
                    <a:pt x="64" y="60"/>
                  </a:moveTo>
                  <a:cubicBezTo>
                    <a:pt x="64" y="62"/>
                    <a:pt x="62" y="64"/>
                    <a:pt x="61" y="64"/>
                  </a:cubicBezTo>
                  <a:cubicBezTo>
                    <a:pt x="26" y="64"/>
                    <a:pt x="26" y="64"/>
                    <a:pt x="26" y="64"/>
                  </a:cubicBezTo>
                  <a:cubicBezTo>
                    <a:pt x="25" y="64"/>
                    <a:pt x="23" y="62"/>
                    <a:pt x="23" y="60"/>
                  </a:cubicBezTo>
                  <a:cubicBezTo>
                    <a:pt x="23" y="55"/>
                    <a:pt x="23" y="55"/>
                    <a:pt x="23" y="55"/>
                  </a:cubicBezTo>
                  <a:cubicBezTo>
                    <a:pt x="4" y="55"/>
                    <a:pt x="4" y="55"/>
                    <a:pt x="4" y="55"/>
                  </a:cubicBezTo>
                  <a:cubicBezTo>
                    <a:pt x="2" y="55"/>
                    <a:pt x="0" y="53"/>
                    <a:pt x="0" y="51"/>
                  </a:cubicBezTo>
                  <a:cubicBezTo>
                    <a:pt x="0" y="3"/>
                    <a:pt x="0" y="3"/>
                    <a:pt x="0" y="3"/>
                  </a:cubicBezTo>
                  <a:cubicBezTo>
                    <a:pt x="0" y="2"/>
                    <a:pt x="2" y="0"/>
                    <a:pt x="4" y="0"/>
                  </a:cubicBezTo>
                  <a:cubicBezTo>
                    <a:pt x="42" y="0"/>
                    <a:pt x="42" y="0"/>
                    <a:pt x="42" y="0"/>
                  </a:cubicBezTo>
                  <a:cubicBezTo>
                    <a:pt x="44" y="0"/>
                    <a:pt x="46" y="2"/>
                    <a:pt x="46" y="3"/>
                  </a:cubicBezTo>
                  <a:cubicBezTo>
                    <a:pt x="46" y="15"/>
                    <a:pt x="46" y="15"/>
                    <a:pt x="46" y="15"/>
                  </a:cubicBezTo>
                  <a:cubicBezTo>
                    <a:pt x="46" y="15"/>
                    <a:pt x="47" y="16"/>
                    <a:pt x="47" y="16"/>
                  </a:cubicBezTo>
                  <a:cubicBezTo>
                    <a:pt x="62" y="31"/>
                    <a:pt x="62" y="31"/>
                    <a:pt x="62" y="31"/>
                  </a:cubicBezTo>
                  <a:cubicBezTo>
                    <a:pt x="63" y="32"/>
                    <a:pt x="64" y="34"/>
                    <a:pt x="64" y="36"/>
                  </a:cubicBezTo>
                  <a:lnTo>
                    <a:pt x="64" y="60"/>
                  </a:lnTo>
                  <a:close/>
                  <a:moveTo>
                    <a:pt x="37" y="6"/>
                  </a:moveTo>
                  <a:cubicBezTo>
                    <a:pt x="37" y="5"/>
                    <a:pt x="36" y="5"/>
                    <a:pt x="36" y="5"/>
                  </a:cubicBezTo>
                  <a:cubicBezTo>
                    <a:pt x="11" y="5"/>
                    <a:pt x="11" y="5"/>
                    <a:pt x="11" y="5"/>
                  </a:cubicBezTo>
                  <a:cubicBezTo>
                    <a:pt x="10" y="5"/>
                    <a:pt x="9" y="5"/>
                    <a:pt x="9" y="6"/>
                  </a:cubicBezTo>
                  <a:cubicBezTo>
                    <a:pt x="9" y="8"/>
                    <a:pt x="9" y="8"/>
                    <a:pt x="9" y="8"/>
                  </a:cubicBezTo>
                  <a:cubicBezTo>
                    <a:pt x="9" y="9"/>
                    <a:pt x="10" y="9"/>
                    <a:pt x="11" y="9"/>
                  </a:cubicBezTo>
                  <a:cubicBezTo>
                    <a:pt x="36" y="9"/>
                    <a:pt x="36" y="9"/>
                    <a:pt x="36" y="9"/>
                  </a:cubicBezTo>
                  <a:cubicBezTo>
                    <a:pt x="36" y="9"/>
                    <a:pt x="37" y="9"/>
                    <a:pt x="37" y="8"/>
                  </a:cubicBezTo>
                  <a:lnTo>
                    <a:pt x="37" y="6"/>
                  </a:lnTo>
                  <a:close/>
                  <a:moveTo>
                    <a:pt x="59" y="59"/>
                  </a:moveTo>
                  <a:cubicBezTo>
                    <a:pt x="59" y="36"/>
                    <a:pt x="59" y="36"/>
                    <a:pt x="59" y="36"/>
                  </a:cubicBezTo>
                  <a:cubicBezTo>
                    <a:pt x="45" y="36"/>
                    <a:pt x="45" y="36"/>
                    <a:pt x="45" y="36"/>
                  </a:cubicBezTo>
                  <a:cubicBezTo>
                    <a:pt x="43" y="36"/>
                    <a:pt x="41" y="35"/>
                    <a:pt x="41" y="33"/>
                  </a:cubicBezTo>
                  <a:cubicBezTo>
                    <a:pt x="41" y="18"/>
                    <a:pt x="41" y="18"/>
                    <a:pt x="41" y="18"/>
                  </a:cubicBezTo>
                  <a:cubicBezTo>
                    <a:pt x="28" y="18"/>
                    <a:pt x="28" y="18"/>
                    <a:pt x="28" y="18"/>
                  </a:cubicBezTo>
                  <a:cubicBezTo>
                    <a:pt x="28" y="59"/>
                    <a:pt x="28" y="59"/>
                    <a:pt x="28" y="59"/>
                  </a:cubicBezTo>
                  <a:lnTo>
                    <a:pt x="59" y="59"/>
                  </a:lnTo>
                  <a:close/>
                  <a:moveTo>
                    <a:pt x="56" y="32"/>
                  </a:moveTo>
                  <a:cubicBezTo>
                    <a:pt x="46" y="21"/>
                    <a:pt x="46" y="21"/>
                    <a:pt x="46" y="21"/>
                  </a:cubicBezTo>
                  <a:cubicBezTo>
                    <a:pt x="46" y="32"/>
                    <a:pt x="46" y="32"/>
                    <a:pt x="46" y="32"/>
                  </a:cubicBezTo>
                  <a:lnTo>
                    <a:pt x="56" y="32"/>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1" name="Freeform 246"/>
            <p:cNvSpPr>
              <a:spLocks noEditPoints="1"/>
            </p:cNvSpPr>
            <p:nvPr/>
          </p:nvSpPr>
          <p:spPr bwMode="auto">
            <a:xfrm>
              <a:off x="3623734" y="1367367"/>
              <a:ext cx="230717" cy="213784"/>
            </a:xfrm>
            <a:custGeom>
              <a:avLst/>
              <a:gdLst>
                <a:gd name="T0" fmla="*/ 92 w 92"/>
                <a:gd name="T1" fmla="*/ 80 h 85"/>
                <a:gd name="T2" fmla="*/ 87 w 92"/>
                <a:gd name="T3" fmla="*/ 85 h 85"/>
                <a:gd name="T4" fmla="*/ 5 w 92"/>
                <a:gd name="T5" fmla="*/ 85 h 85"/>
                <a:gd name="T6" fmla="*/ 0 w 92"/>
                <a:gd name="T7" fmla="*/ 80 h 85"/>
                <a:gd name="T8" fmla="*/ 0 w 92"/>
                <a:gd name="T9" fmla="*/ 62 h 85"/>
                <a:gd name="T10" fmla="*/ 5 w 92"/>
                <a:gd name="T11" fmla="*/ 56 h 85"/>
                <a:gd name="T12" fmla="*/ 31 w 92"/>
                <a:gd name="T13" fmla="*/ 56 h 85"/>
                <a:gd name="T14" fmla="*/ 38 w 92"/>
                <a:gd name="T15" fmla="*/ 64 h 85"/>
                <a:gd name="T16" fmla="*/ 46 w 92"/>
                <a:gd name="T17" fmla="*/ 67 h 85"/>
                <a:gd name="T18" fmla="*/ 53 w 92"/>
                <a:gd name="T19" fmla="*/ 64 h 85"/>
                <a:gd name="T20" fmla="*/ 61 w 92"/>
                <a:gd name="T21" fmla="*/ 56 h 85"/>
                <a:gd name="T22" fmla="*/ 87 w 92"/>
                <a:gd name="T23" fmla="*/ 56 h 85"/>
                <a:gd name="T24" fmla="*/ 92 w 92"/>
                <a:gd name="T25" fmla="*/ 62 h 85"/>
                <a:gd name="T26" fmla="*/ 92 w 92"/>
                <a:gd name="T27" fmla="*/ 80 h 85"/>
                <a:gd name="T28" fmla="*/ 73 w 92"/>
                <a:gd name="T29" fmla="*/ 34 h 85"/>
                <a:gd name="T30" fmla="*/ 48 w 92"/>
                <a:gd name="T31" fmla="*/ 59 h 85"/>
                <a:gd name="T32" fmla="*/ 46 w 92"/>
                <a:gd name="T33" fmla="*/ 60 h 85"/>
                <a:gd name="T34" fmla="*/ 43 w 92"/>
                <a:gd name="T35" fmla="*/ 59 h 85"/>
                <a:gd name="T36" fmla="*/ 18 w 92"/>
                <a:gd name="T37" fmla="*/ 34 h 85"/>
                <a:gd name="T38" fmla="*/ 18 w 92"/>
                <a:gd name="T39" fmla="*/ 30 h 85"/>
                <a:gd name="T40" fmla="*/ 21 w 92"/>
                <a:gd name="T41" fmla="*/ 28 h 85"/>
                <a:gd name="T42" fmla="*/ 35 w 92"/>
                <a:gd name="T43" fmla="*/ 28 h 85"/>
                <a:gd name="T44" fmla="*/ 35 w 92"/>
                <a:gd name="T45" fmla="*/ 3 h 85"/>
                <a:gd name="T46" fmla="*/ 39 w 92"/>
                <a:gd name="T47" fmla="*/ 0 h 85"/>
                <a:gd name="T48" fmla="*/ 53 w 92"/>
                <a:gd name="T49" fmla="*/ 0 h 85"/>
                <a:gd name="T50" fmla="*/ 57 w 92"/>
                <a:gd name="T51" fmla="*/ 3 h 85"/>
                <a:gd name="T52" fmla="*/ 57 w 92"/>
                <a:gd name="T53" fmla="*/ 28 h 85"/>
                <a:gd name="T54" fmla="*/ 71 w 92"/>
                <a:gd name="T55" fmla="*/ 28 h 85"/>
                <a:gd name="T56" fmla="*/ 74 w 92"/>
                <a:gd name="T57" fmla="*/ 30 h 85"/>
                <a:gd name="T58" fmla="*/ 73 w 92"/>
                <a:gd name="T59" fmla="*/ 34 h 85"/>
                <a:gd name="T60" fmla="*/ 67 w 92"/>
                <a:gd name="T61" fmla="*/ 71 h 85"/>
                <a:gd name="T62" fmla="*/ 64 w 92"/>
                <a:gd name="T63" fmla="*/ 74 h 85"/>
                <a:gd name="T64" fmla="*/ 67 w 92"/>
                <a:gd name="T65" fmla="*/ 78 h 85"/>
                <a:gd name="T66" fmla="*/ 71 w 92"/>
                <a:gd name="T67" fmla="*/ 74 h 85"/>
                <a:gd name="T68" fmla="*/ 67 w 92"/>
                <a:gd name="T69" fmla="*/ 71 h 85"/>
                <a:gd name="T70" fmla="*/ 81 w 92"/>
                <a:gd name="T71" fmla="*/ 71 h 85"/>
                <a:gd name="T72" fmla="*/ 78 w 92"/>
                <a:gd name="T73" fmla="*/ 74 h 85"/>
                <a:gd name="T74" fmla="*/ 81 w 92"/>
                <a:gd name="T75" fmla="*/ 78 h 85"/>
                <a:gd name="T76" fmla="*/ 85 w 92"/>
                <a:gd name="T77" fmla="*/ 74 h 85"/>
                <a:gd name="T78" fmla="*/ 81 w 92"/>
                <a:gd name="T79"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85">
                  <a:moveTo>
                    <a:pt x="92" y="80"/>
                  </a:moveTo>
                  <a:cubicBezTo>
                    <a:pt x="92" y="83"/>
                    <a:pt x="90" y="85"/>
                    <a:pt x="87" y="85"/>
                  </a:cubicBezTo>
                  <a:cubicBezTo>
                    <a:pt x="5" y="85"/>
                    <a:pt x="5" y="85"/>
                    <a:pt x="5" y="85"/>
                  </a:cubicBezTo>
                  <a:cubicBezTo>
                    <a:pt x="2" y="85"/>
                    <a:pt x="0" y="83"/>
                    <a:pt x="0" y="80"/>
                  </a:cubicBezTo>
                  <a:cubicBezTo>
                    <a:pt x="0" y="62"/>
                    <a:pt x="0" y="62"/>
                    <a:pt x="0" y="62"/>
                  </a:cubicBezTo>
                  <a:cubicBezTo>
                    <a:pt x="0" y="59"/>
                    <a:pt x="2" y="56"/>
                    <a:pt x="5" y="56"/>
                  </a:cubicBezTo>
                  <a:cubicBezTo>
                    <a:pt x="31" y="56"/>
                    <a:pt x="31" y="56"/>
                    <a:pt x="31" y="56"/>
                  </a:cubicBezTo>
                  <a:cubicBezTo>
                    <a:pt x="38" y="64"/>
                    <a:pt x="38" y="64"/>
                    <a:pt x="38" y="64"/>
                  </a:cubicBezTo>
                  <a:cubicBezTo>
                    <a:pt x="40" y="66"/>
                    <a:pt x="43" y="67"/>
                    <a:pt x="46" y="67"/>
                  </a:cubicBezTo>
                  <a:cubicBezTo>
                    <a:pt x="49" y="67"/>
                    <a:pt x="51" y="66"/>
                    <a:pt x="53" y="64"/>
                  </a:cubicBezTo>
                  <a:cubicBezTo>
                    <a:pt x="61" y="56"/>
                    <a:pt x="61" y="56"/>
                    <a:pt x="61" y="56"/>
                  </a:cubicBezTo>
                  <a:cubicBezTo>
                    <a:pt x="87" y="56"/>
                    <a:pt x="87" y="56"/>
                    <a:pt x="87" y="56"/>
                  </a:cubicBezTo>
                  <a:cubicBezTo>
                    <a:pt x="90" y="56"/>
                    <a:pt x="92" y="59"/>
                    <a:pt x="92" y="62"/>
                  </a:cubicBezTo>
                  <a:lnTo>
                    <a:pt x="92" y="80"/>
                  </a:lnTo>
                  <a:close/>
                  <a:moveTo>
                    <a:pt x="73" y="34"/>
                  </a:moveTo>
                  <a:cubicBezTo>
                    <a:pt x="48" y="59"/>
                    <a:pt x="48" y="59"/>
                    <a:pt x="48" y="59"/>
                  </a:cubicBezTo>
                  <a:cubicBezTo>
                    <a:pt x="48" y="60"/>
                    <a:pt x="47" y="60"/>
                    <a:pt x="46" y="60"/>
                  </a:cubicBezTo>
                  <a:cubicBezTo>
                    <a:pt x="45" y="60"/>
                    <a:pt x="44" y="60"/>
                    <a:pt x="43" y="59"/>
                  </a:cubicBezTo>
                  <a:cubicBezTo>
                    <a:pt x="18" y="34"/>
                    <a:pt x="18" y="34"/>
                    <a:pt x="18" y="34"/>
                  </a:cubicBezTo>
                  <a:cubicBezTo>
                    <a:pt x="17" y="33"/>
                    <a:pt x="17" y="31"/>
                    <a:pt x="18" y="30"/>
                  </a:cubicBezTo>
                  <a:cubicBezTo>
                    <a:pt x="18" y="29"/>
                    <a:pt x="19" y="28"/>
                    <a:pt x="21" y="28"/>
                  </a:cubicBezTo>
                  <a:cubicBezTo>
                    <a:pt x="35" y="28"/>
                    <a:pt x="35" y="28"/>
                    <a:pt x="35" y="28"/>
                  </a:cubicBezTo>
                  <a:cubicBezTo>
                    <a:pt x="35" y="3"/>
                    <a:pt x="35" y="3"/>
                    <a:pt x="35" y="3"/>
                  </a:cubicBezTo>
                  <a:cubicBezTo>
                    <a:pt x="35" y="1"/>
                    <a:pt x="37" y="0"/>
                    <a:pt x="39" y="0"/>
                  </a:cubicBezTo>
                  <a:cubicBezTo>
                    <a:pt x="53" y="0"/>
                    <a:pt x="53" y="0"/>
                    <a:pt x="53" y="0"/>
                  </a:cubicBezTo>
                  <a:cubicBezTo>
                    <a:pt x="55" y="0"/>
                    <a:pt x="57" y="1"/>
                    <a:pt x="57" y="3"/>
                  </a:cubicBezTo>
                  <a:cubicBezTo>
                    <a:pt x="57" y="28"/>
                    <a:pt x="57" y="28"/>
                    <a:pt x="57" y="28"/>
                  </a:cubicBezTo>
                  <a:cubicBezTo>
                    <a:pt x="71" y="28"/>
                    <a:pt x="71" y="28"/>
                    <a:pt x="71" y="28"/>
                  </a:cubicBezTo>
                  <a:cubicBezTo>
                    <a:pt x="72" y="28"/>
                    <a:pt x="73" y="29"/>
                    <a:pt x="74" y="30"/>
                  </a:cubicBezTo>
                  <a:cubicBezTo>
                    <a:pt x="75" y="31"/>
                    <a:pt x="74" y="33"/>
                    <a:pt x="73" y="34"/>
                  </a:cubicBezTo>
                  <a:close/>
                  <a:moveTo>
                    <a:pt x="67" y="71"/>
                  </a:moveTo>
                  <a:cubicBezTo>
                    <a:pt x="65" y="71"/>
                    <a:pt x="64" y="72"/>
                    <a:pt x="64" y="74"/>
                  </a:cubicBezTo>
                  <a:cubicBezTo>
                    <a:pt x="64" y="76"/>
                    <a:pt x="65" y="78"/>
                    <a:pt x="67" y="78"/>
                  </a:cubicBezTo>
                  <a:cubicBezTo>
                    <a:pt x="69" y="78"/>
                    <a:pt x="71" y="76"/>
                    <a:pt x="71" y="74"/>
                  </a:cubicBezTo>
                  <a:cubicBezTo>
                    <a:pt x="71" y="72"/>
                    <a:pt x="69" y="71"/>
                    <a:pt x="67" y="71"/>
                  </a:cubicBezTo>
                  <a:close/>
                  <a:moveTo>
                    <a:pt x="81" y="71"/>
                  </a:moveTo>
                  <a:cubicBezTo>
                    <a:pt x="79" y="71"/>
                    <a:pt x="78" y="72"/>
                    <a:pt x="78" y="74"/>
                  </a:cubicBezTo>
                  <a:cubicBezTo>
                    <a:pt x="78" y="76"/>
                    <a:pt x="79" y="78"/>
                    <a:pt x="81" y="78"/>
                  </a:cubicBezTo>
                  <a:cubicBezTo>
                    <a:pt x="83" y="78"/>
                    <a:pt x="85" y="76"/>
                    <a:pt x="85" y="74"/>
                  </a:cubicBezTo>
                  <a:cubicBezTo>
                    <a:pt x="85" y="72"/>
                    <a:pt x="83" y="71"/>
                    <a:pt x="81" y="7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2" name="Freeform 247"/>
            <p:cNvSpPr>
              <a:spLocks noEditPoints="1"/>
            </p:cNvSpPr>
            <p:nvPr/>
          </p:nvSpPr>
          <p:spPr bwMode="auto">
            <a:xfrm>
              <a:off x="5810251" y="2334683"/>
              <a:ext cx="133351" cy="135467"/>
            </a:xfrm>
            <a:custGeom>
              <a:avLst/>
              <a:gdLst>
                <a:gd name="T0" fmla="*/ 27 w 54"/>
                <a:gd name="T1" fmla="*/ 54 h 54"/>
                <a:gd name="T2" fmla="*/ 0 w 54"/>
                <a:gd name="T3" fmla="*/ 27 h 54"/>
                <a:gd name="T4" fmla="*/ 27 w 54"/>
                <a:gd name="T5" fmla="*/ 0 h 54"/>
                <a:gd name="T6" fmla="*/ 54 w 54"/>
                <a:gd name="T7" fmla="*/ 27 h 54"/>
                <a:gd name="T8" fmla="*/ 27 w 54"/>
                <a:gd name="T9" fmla="*/ 54 h 54"/>
                <a:gd name="T10" fmla="*/ 28 w 54"/>
                <a:gd name="T11" fmla="*/ 23 h 54"/>
                <a:gd name="T12" fmla="*/ 4 w 54"/>
                <a:gd name="T13" fmla="*/ 26 h 54"/>
                <a:gd name="T14" fmla="*/ 4 w 54"/>
                <a:gd name="T15" fmla="*/ 27 h 54"/>
                <a:gd name="T16" fmla="*/ 10 w 54"/>
                <a:gd name="T17" fmla="*/ 42 h 54"/>
                <a:gd name="T18" fmla="*/ 29 w 54"/>
                <a:gd name="T19" fmla="*/ 27 h 54"/>
                <a:gd name="T20" fmla="*/ 30 w 54"/>
                <a:gd name="T21" fmla="*/ 27 h 54"/>
                <a:gd name="T22" fmla="*/ 28 w 54"/>
                <a:gd name="T23" fmla="*/ 23 h 54"/>
                <a:gd name="T24" fmla="*/ 17 w 54"/>
                <a:gd name="T25" fmla="*/ 7 h 54"/>
                <a:gd name="T26" fmla="*/ 5 w 54"/>
                <a:gd name="T27" fmla="*/ 22 h 54"/>
                <a:gd name="T28" fmla="*/ 26 w 54"/>
                <a:gd name="T29" fmla="*/ 20 h 54"/>
                <a:gd name="T30" fmla="*/ 17 w 54"/>
                <a:gd name="T31" fmla="*/ 7 h 54"/>
                <a:gd name="T32" fmla="*/ 31 w 54"/>
                <a:gd name="T33" fmla="*/ 31 h 54"/>
                <a:gd name="T34" fmla="*/ 31 w 54"/>
                <a:gd name="T35" fmla="*/ 31 h 54"/>
                <a:gd name="T36" fmla="*/ 13 w 54"/>
                <a:gd name="T37" fmla="*/ 45 h 54"/>
                <a:gd name="T38" fmla="*/ 13 w 54"/>
                <a:gd name="T39" fmla="*/ 45 h 54"/>
                <a:gd name="T40" fmla="*/ 27 w 54"/>
                <a:gd name="T41" fmla="*/ 50 h 54"/>
                <a:gd name="T42" fmla="*/ 36 w 54"/>
                <a:gd name="T43" fmla="*/ 48 h 54"/>
                <a:gd name="T44" fmla="*/ 31 w 54"/>
                <a:gd name="T45" fmla="*/ 31 h 54"/>
                <a:gd name="T46" fmla="*/ 22 w 54"/>
                <a:gd name="T47" fmla="*/ 5 h 54"/>
                <a:gd name="T48" fmla="*/ 22 w 54"/>
                <a:gd name="T49" fmla="*/ 5 h 54"/>
                <a:gd name="T50" fmla="*/ 27 w 54"/>
                <a:gd name="T51" fmla="*/ 4 h 54"/>
                <a:gd name="T52" fmla="*/ 22 w 54"/>
                <a:gd name="T53" fmla="*/ 5 h 54"/>
                <a:gd name="T54" fmla="*/ 30 w 54"/>
                <a:gd name="T55" fmla="*/ 18 h 54"/>
                <a:gd name="T56" fmla="*/ 42 w 54"/>
                <a:gd name="T57" fmla="*/ 10 h 54"/>
                <a:gd name="T58" fmla="*/ 27 w 54"/>
                <a:gd name="T59" fmla="*/ 4 h 54"/>
                <a:gd name="T60" fmla="*/ 45 w 54"/>
                <a:gd name="T61" fmla="*/ 13 h 54"/>
                <a:gd name="T62" fmla="*/ 32 w 54"/>
                <a:gd name="T63" fmla="*/ 22 h 54"/>
                <a:gd name="T64" fmla="*/ 34 w 54"/>
                <a:gd name="T65" fmla="*/ 25 h 54"/>
                <a:gd name="T66" fmla="*/ 34 w 54"/>
                <a:gd name="T67" fmla="*/ 26 h 54"/>
                <a:gd name="T68" fmla="*/ 50 w 54"/>
                <a:gd name="T69" fmla="*/ 27 h 54"/>
                <a:gd name="T70" fmla="*/ 45 w 54"/>
                <a:gd name="T71" fmla="*/ 13 h 54"/>
                <a:gd name="T72" fmla="*/ 35 w 54"/>
                <a:gd name="T73" fmla="*/ 30 h 54"/>
                <a:gd name="T74" fmla="*/ 40 w 54"/>
                <a:gd name="T75" fmla="*/ 46 h 54"/>
                <a:gd name="T76" fmla="*/ 50 w 54"/>
                <a:gd name="T77" fmla="*/ 31 h 54"/>
                <a:gd name="T78" fmla="*/ 35 w 54"/>
                <a:gd name="T79"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4">
                  <a:moveTo>
                    <a:pt x="27" y="54"/>
                  </a:moveTo>
                  <a:cubicBezTo>
                    <a:pt x="12" y="54"/>
                    <a:pt x="0" y="42"/>
                    <a:pt x="0" y="27"/>
                  </a:cubicBezTo>
                  <a:cubicBezTo>
                    <a:pt x="0" y="12"/>
                    <a:pt x="12" y="0"/>
                    <a:pt x="27" y="0"/>
                  </a:cubicBezTo>
                  <a:cubicBezTo>
                    <a:pt x="42" y="0"/>
                    <a:pt x="54" y="12"/>
                    <a:pt x="54" y="27"/>
                  </a:cubicBezTo>
                  <a:cubicBezTo>
                    <a:pt x="54" y="42"/>
                    <a:pt x="42" y="54"/>
                    <a:pt x="27" y="54"/>
                  </a:cubicBezTo>
                  <a:close/>
                  <a:moveTo>
                    <a:pt x="28" y="23"/>
                  </a:moveTo>
                  <a:cubicBezTo>
                    <a:pt x="16" y="27"/>
                    <a:pt x="5" y="26"/>
                    <a:pt x="4" y="26"/>
                  </a:cubicBezTo>
                  <a:cubicBezTo>
                    <a:pt x="4" y="27"/>
                    <a:pt x="4" y="27"/>
                    <a:pt x="4" y="27"/>
                  </a:cubicBezTo>
                  <a:cubicBezTo>
                    <a:pt x="4" y="33"/>
                    <a:pt x="7" y="38"/>
                    <a:pt x="10" y="42"/>
                  </a:cubicBezTo>
                  <a:cubicBezTo>
                    <a:pt x="16" y="31"/>
                    <a:pt x="29" y="27"/>
                    <a:pt x="29" y="27"/>
                  </a:cubicBezTo>
                  <a:cubicBezTo>
                    <a:pt x="30" y="27"/>
                    <a:pt x="30" y="27"/>
                    <a:pt x="30" y="27"/>
                  </a:cubicBezTo>
                  <a:cubicBezTo>
                    <a:pt x="29" y="26"/>
                    <a:pt x="28" y="25"/>
                    <a:pt x="28" y="23"/>
                  </a:cubicBezTo>
                  <a:close/>
                  <a:moveTo>
                    <a:pt x="17" y="7"/>
                  </a:moveTo>
                  <a:cubicBezTo>
                    <a:pt x="11" y="10"/>
                    <a:pt x="6" y="15"/>
                    <a:pt x="5" y="22"/>
                  </a:cubicBezTo>
                  <a:cubicBezTo>
                    <a:pt x="5" y="22"/>
                    <a:pt x="15" y="23"/>
                    <a:pt x="26" y="20"/>
                  </a:cubicBezTo>
                  <a:cubicBezTo>
                    <a:pt x="22" y="13"/>
                    <a:pt x="18" y="7"/>
                    <a:pt x="17" y="7"/>
                  </a:cubicBezTo>
                  <a:close/>
                  <a:moveTo>
                    <a:pt x="31" y="31"/>
                  </a:moveTo>
                  <a:cubicBezTo>
                    <a:pt x="31" y="31"/>
                    <a:pt x="31" y="31"/>
                    <a:pt x="31" y="31"/>
                  </a:cubicBezTo>
                  <a:cubicBezTo>
                    <a:pt x="31" y="31"/>
                    <a:pt x="18" y="36"/>
                    <a:pt x="13" y="45"/>
                  </a:cubicBezTo>
                  <a:cubicBezTo>
                    <a:pt x="13" y="45"/>
                    <a:pt x="13" y="45"/>
                    <a:pt x="13" y="45"/>
                  </a:cubicBezTo>
                  <a:cubicBezTo>
                    <a:pt x="17" y="48"/>
                    <a:pt x="22" y="50"/>
                    <a:pt x="27" y="50"/>
                  </a:cubicBezTo>
                  <a:cubicBezTo>
                    <a:pt x="30" y="50"/>
                    <a:pt x="33" y="49"/>
                    <a:pt x="36" y="48"/>
                  </a:cubicBezTo>
                  <a:cubicBezTo>
                    <a:pt x="36" y="46"/>
                    <a:pt x="34" y="39"/>
                    <a:pt x="31" y="31"/>
                  </a:cubicBezTo>
                  <a:close/>
                  <a:moveTo>
                    <a:pt x="22" y="5"/>
                  </a:moveTo>
                  <a:cubicBezTo>
                    <a:pt x="22" y="5"/>
                    <a:pt x="22" y="5"/>
                    <a:pt x="22" y="5"/>
                  </a:cubicBezTo>
                  <a:close/>
                  <a:moveTo>
                    <a:pt x="27" y="4"/>
                  </a:moveTo>
                  <a:cubicBezTo>
                    <a:pt x="25" y="4"/>
                    <a:pt x="24" y="5"/>
                    <a:pt x="22" y="5"/>
                  </a:cubicBezTo>
                  <a:cubicBezTo>
                    <a:pt x="22" y="5"/>
                    <a:pt x="26" y="11"/>
                    <a:pt x="30" y="18"/>
                  </a:cubicBezTo>
                  <a:cubicBezTo>
                    <a:pt x="39" y="15"/>
                    <a:pt x="42" y="10"/>
                    <a:pt x="42" y="10"/>
                  </a:cubicBezTo>
                  <a:cubicBezTo>
                    <a:pt x="38" y="7"/>
                    <a:pt x="33" y="4"/>
                    <a:pt x="27" y="4"/>
                  </a:cubicBezTo>
                  <a:close/>
                  <a:moveTo>
                    <a:pt x="45" y="13"/>
                  </a:moveTo>
                  <a:cubicBezTo>
                    <a:pt x="45" y="13"/>
                    <a:pt x="41" y="18"/>
                    <a:pt x="32" y="22"/>
                  </a:cubicBezTo>
                  <a:cubicBezTo>
                    <a:pt x="33" y="23"/>
                    <a:pt x="33" y="24"/>
                    <a:pt x="34" y="25"/>
                  </a:cubicBezTo>
                  <a:cubicBezTo>
                    <a:pt x="34" y="25"/>
                    <a:pt x="34" y="26"/>
                    <a:pt x="34" y="26"/>
                  </a:cubicBezTo>
                  <a:cubicBezTo>
                    <a:pt x="42" y="25"/>
                    <a:pt x="50" y="27"/>
                    <a:pt x="50" y="27"/>
                  </a:cubicBezTo>
                  <a:cubicBezTo>
                    <a:pt x="50" y="22"/>
                    <a:pt x="48" y="17"/>
                    <a:pt x="45" y="13"/>
                  </a:cubicBezTo>
                  <a:close/>
                  <a:moveTo>
                    <a:pt x="35" y="30"/>
                  </a:moveTo>
                  <a:cubicBezTo>
                    <a:pt x="38" y="38"/>
                    <a:pt x="40" y="45"/>
                    <a:pt x="40" y="46"/>
                  </a:cubicBezTo>
                  <a:cubicBezTo>
                    <a:pt x="45" y="43"/>
                    <a:pt x="49" y="37"/>
                    <a:pt x="50" y="31"/>
                  </a:cubicBezTo>
                  <a:cubicBezTo>
                    <a:pt x="49" y="31"/>
                    <a:pt x="43" y="29"/>
                    <a:pt x="35" y="3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3" name="Freeform 248"/>
            <p:cNvSpPr>
              <a:spLocks noEditPoints="1"/>
            </p:cNvSpPr>
            <p:nvPr/>
          </p:nvSpPr>
          <p:spPr bwMode="auto">
            <a:xfrm>
              <a:off x="5827185" y="1708149"/>
              <a:ext cx="141817" cy="112184"/>
            </a:xfrm>
            <a:custGeom>
              <a:avLst/>
              <a:gdLst>
                <a:gd name="T0" fmla="*/ 45 w 57"/>
                <a:gd name="T1" fmla="*/ 35 h 44"/>
                <a:gd name="T2" fmla="*/ 36 w 57"/>
                <a:gd name="T3" fmla="*/ 44 h 44"/>
                <a:gd name="T4" fmla="*/ 10 w 57"/>
                <a:gd name="T5" fmla="*/ 44 h 44"/>
                <a:gd name="T6" fmla="*/ 0 w 57"/>
                <a:gd name="T7" fmla="*/ 35 h 44"/>
                <a:gd name="T8" fmla="*/ 0 w 57"/>
                <a:gd name="T9" fmla="*/ 9 h 44"/>
                <a:gd name="T10" fmla="*/ 10 w 57"/>
                <a:gd name="T11" fmla="*/ 0 h 44"/>
                <a:gd name="T12" fmla="*/ 36 w 57"/>
                <a:gd name="T13" fmla="*/ 0 h 44"/>
                <a:gd name="T14" fmla="*/ 40 w 57"/>
                <a:gd name="T15" fmla="*/ 1 h 44"/>
                <a:gd name="T16" fmla="*/ 40 w 57"/>
                <a:gd name="T17" fmla="*/ 1 h 44"/>
                <a:gd name="T18" fmla="*/ 40 w 57"/>
                <a:gd name="T19" fmla="*/ 2 h 44"/>
                <a:gd name="T20" fmla="*/ 38 w 57"/>
                <a:gd name="T21" fmla="*/ 4 h 44"/>
                <a:gd name="T22" fmla="*/ 37 w 57"/>
                <a:gd name="T23" fmla="*/ 4 h 44"/>
                <a:gd name="T24" fmla="*/ 36 w 57"/>
                <a:gd name="T25" fmla="*/ 4 h 44"/>
                <a:gd name="T26" fmla="*/ 10 w 57"/>
                <a:gd name="T27" fmla="*/ 4 h 44"/>
                <a:gd name="T28" fmla="*/ 4 w 57"/>
                <a:gd name="T29" fmla="*/ 9 h 44"/>
                <a:gd name="T30" fmla="*/ 4 w 57"/>
                <a:gd name="T31" fmla="*/ 35 h 44"/>
                <a:gd name="T32" fmla="*/ 10 w 57"/>
                <a:gd name="T33" fmla="*/ 40 h 44"/>
                <a:gd name="T34" fmla="*/ 36 w 57"/>
                <a:gd name="T35" fmla="*/ 40 h 44"/>
                <a:gd name="T36" fmla="*/ 41 w 57"/>
                <a:gd name="T37" fmla="*/ 35 h 44"/>
                <a:gd name="T38" fmla="*/ 41 w 57"/>
                <a:gd name="T39" fmla="*/ 31 h 44"/>
                <a:gd name="T40" fmla="*/ 41 w 57"/>
                <a:gd name="T41" fmla="*/ 31 h 44"/>
                <a:gd name="T42" fmla="*/ 43 w 57"/>
                <a:gd name="T43" fmla="*/ 29 h 44"/>
                <a:gd name="T44" fmla="*/ 44 w 57"/>
                <a:gd name="T45" fmla="*/ 28 h 44"/>
                <a:gd name="T46" fmla="*/ 45 w 57"/>
                <a:gd name="T47" fmla="*/ 29 h 44"/>
                <a:gd name="T48" fmla="*/ 45 w 57"/>
                <a:gd name="T49" fmla="*/ 35 h 44"/>
                <a:gd name="T50" fmla="*/ 51 w 57"/>
                <a:gd name="T51" fmla="*/ 15 h 44"/>
                <a:gd name="T52" fmla="*/ 30 w 57"/>
                <a:gd name="T53" fmla="*/ 36 h 44"/>
                <a:gd name="T54" fmla="*/ 21 w 57"/>
                <a:gd name="T55" fmla="*/ 36 h 44"/>
                <a:gd name="T56" fmla="*/ 21 w 57"/>
                <a:gd name="T57" fmla="*/ 27 h 44"/>
                <a:gd name="T58" fmla="*/ 42 w 57"/>
                <a:gd name="T59" fmla="*/ 6 h 44"/>
                <a:gd name="T60" fmla="*/ 51 w 57"/>
                <a:gd name="T61" fmla="*/ 15 h 44"/>
                <a:gd name="T62" fmla="*/ 32 w 57"/>
                <a:gd name="T63" fmla="*/ 30 h 44"/>
                <a:gd name="T64" fmla="*/ 27 w 57"/>
                <a:gd name="T65" fmla="*/ 25 h 44"/>
                <a:gd name="T66" fmla="*/ 24 w 57"/>
                <a:gd name="T67" fmla="*/ 28 h 44"/>
                <a:gd name="T68" fmla="*/ 24 w 57"/>
                <a:gd name="T69" fmla="*/ 30 h 44"/>
                <a:gd name="T70" fmla="*/ 27 w 57"/>
                <a:gd name="T71" fmla="*/ 30 h 44"/>
                <a:gd name="T72" fmla="*/ 27 w 57"/>
                <a:gd name="T73" fmla="*/ 33 h 44"/>
                <a:gd name="T74" fmla="*/ 29 w 57"/>
                <a:gd name="T75" fmla="*/ 33 h 44"/>
                <a:gd name="T76" fmla="*/ 32 w 57"/>
                <a:gd name="T77" fmla="*/ 30 h 44"/>
                <a:gd name="T78" fmla="*/ 41 w 57"/>
                <a:gd name="T79" fmla="*/ 11 h 44"/>
                <a:gd name="T80" fmla="*/ 30 w 57"/>
                <a:gd name="T81" fmla="*/ 22 h 44"/>
                <a:gd name="T82" fmla="*/ 30 w 57"/>
                <a:gd name="T83" fmla="*/ 23 h 44"/>
                <a:gd name="T84" fmla="*/ 31 w 57"/>
                <a:gd name="T85" fmla="*/ 23 h 44"/>
                <a:gd name="T86" fmla="*/ 42 w 57"/>
                <a:gd name="T87" fmla="*/ 12 h 44"/>
                <a:gd name="T88" fmla="*/ 42 w 57"/>
                <a:gd name="T89" fmla="*/ 10 h 44"/>
                <a:gd name="T90" fmla="*/ 41 w 57"/>
                <a:gd name="T91" fmla="*/ 11 h 44"/>
                <a:gd name="T92" fmla="*/ 53 w 57"/>
                <a:gd name="T93" fmla="*/ 13 h 44"/>
                <a:gd name="T94" fmla="*/ 44 w 57"/>
                <a:gd name="T95" fmla="*/ 4 h 44"/>
                <a:gd name="T96" fmla="*/ 47 w 57"/>
                <a:gd name="T97" fmla="*/ 1 h 44"/>
                <a:gd name="T98" fmla="*/ 51 w 57"/>
                <a:gd name="T99" fmla="*/ 1 h 44"/>
                <a:gd name="T100" fmla="*/ 56 w 57"/>
                <a:gd name="T101" fmla="*/ 6 h 44"/>
                <a:gd name="T102" fmla="*/ 56 w 57"/>
                <a:gd name="T103" fmla="*/ 10 h 44"/>
                <a:gd name="T104" fmla="*/ 53 w 57"/>
                <a:gd name="T10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 h="44">
                  <a:moveTo>
                    <a:pt x="45" y="35"/>
                  </a:moveTo>
                  <a:cubicBezTo>
                    <a:pt x="45" y="40"/>
                    <a:pt x="41" y="44"/>
                    <a:pt x="36" y="44"/>
                  </a:cubicBezTo>
                  <a:cubicBezTo>
                    <a:pt x="10" y="44"/>
                    <a:pt x="10" y="44"/>
                    <a:pt x="10" y="44"/>
                  </a:cubicBezTo>
                  <a:cubicBezTo>
                    <a:pt x="4" y="44"/>
                    <a:pt x="0" y="40"/>
                    <a:pt x="0" y="35"/>
                  </a:cubicBezTo>
                  <a:cubicBezTo>
                    <a:pt x="0" y="9"/>
                    <a:pt x="0" y="9"/>
                    <a:pt x="0" y="9"/>
                  </a:cubicBezTo>
                  <a:cubicBezTo>
                    <a:pt x="0" y="4"/>
                    <a:pt x="4" y="0"/>
                    <a:pt x="10" y="0"/>
                  </a:cubicBezTo>
                  <a:cubicBezTo>
                    <a:pt x="36" y="0"/>
                    <a:pt x="36" y="0"/>
                    <a:pt x="36" y="0"/>
                  </a:cubicBezTo>
                  <a:cubicBezTo>
                    <a:pt x="37" y="0"/>
                    <a:pt x="38" y="0"/>
                    <a:pt x="40" y="1"/>
                  </a:cubicBezTo>
                  <a:cubicBezTo>
                    <a:pt x="40" y="1"/>
                    <a:pt x="40" y="1"/>
                    <a:pt x="40" y="1"/>
                  </a:cubicBezTo>
                  <a:cubicBezTo>
                    <a:pt x="40" y="2"/>
                    <a:pt x="40" y="2"/>
                    <a:pt x="40" y="2"/>
                  </a:cubicBezTo>
                  <a:cubicBezTo>
                    <a:pt x="38" y="4"/>
                    <a:pt x="38" y="4"/>
                    <a:pt x="38" y="4"/>
                  </a:cubicBezTo>
                  <a:cubicBezTo>
                    <a:pt x="37" y="4"/>
                    <a:pt x="37" y="4"/>
                    <a:pt x="37" y="4"/>
                  </a:cubicBezTo>
                  <a:cubicBezTo>
                    <a:pt x="37" y="4"/>
                    <a:pt x="36" y="4"/>
                    <a:pt x="36" y="4"/>
                  </a:cubicBezTo>
                  <a:cubicBezTo>
                    <a:pt x="10" y="4"/>
                    <a:pt x="10" y="4"/>
                    <a:pt x="10" y="4"/>
                  </a:cubicBezTo>
                  <a:cubicBezTo>
                    <a:pt x="7" y="4"/>
                    <a:pt x="4" y="6"/>
                    <a:pt x="4" y="9"/>
                  </a:cubicBezTo>
                  <a:cubicBezTo>
                    <a:pt x="4" y="35"/>
                    <a:pt x="4" y="35"/>
                    <a:pt x="4" y="35"/>
                  </a:cubicBezTo>
                  <a:cubicBezTo>
                    <a:pt x="4" y="38"/>
                    <a:pt x="7" y="40"/>
                    <a:pt x="10" y="40"/>
                  </a:cubicBezTo>
                  <a:cubicBezTo>
                    <a:pt x="36" y="40"/>
                    <a:pt x="36" y="40"/>
                    <a:pt x="36" y="40"/>
                  </a:cubicBezTo>
                  <a:cubicBezTo>
                    <a:pt x="39" y="40"/>
                    <a:pt x="41" y="38"/>
                    <a:pt x="41" y="35"/>
                  </a:cubicBezTo>
                  <a:cubicBezTo>
                    <a:pt x="41" y="31"/>
                    <a:pt x="41" y="31"/>
                    <a:pt x="41" y="31"/>
                  </a:cubicBezTo>
                  <a:cubicBezTo>
                    <a:pt x="41" y="31"/>
                    <a:pt x="41" y="31"/>
                    <a:pt x="41" y="31"/>
                  </a:cubicBezTo>
                  <a:cubicBezTo>
                    <a:pt x="43" y="29"/>
                    <a:pt x="43" y="29"/>
                    <a:pt x="43" y="29"/>
                  </a:cubicBezTo>
                  <a:cubicBezTo>
                    <a:pt x="44" y="28"/>
                    <a:pt x="44" y="28"/>
                    <a:pt x="44" y="28"/>
                  </a:cubicBezTo>
                  <a:cubicBezTo>
                    <a:pt x="45" y="29"/>
                    <a:pt x="45" y="29"/>
                    <a:pt x="45" y="29"/>
                  </a:cubicBezTo>
                  <a:lnTo>
                    <a:pt x="45" y="35"/>
                  </a:lnTo>
                  <a:close/>
                  <a:moveTo>
                    <a:pt x="51" y="15"/>
                  </a:moveTo>
                  <a:cubicBezTo>
                    <a:pt x="30" y="36"/>
                    <a:pt x="30" y="36"/>
                    <a:pt x="30" y="36"/>
                  </a:cubicBezTo>
                  <a:cubicBezTo>
                    <a:pt x="21" y="36"/>
                    <a:pt x="21" y="36"/>
                    <a:pt x="21" y="36"/>
                  </a:cubicBezTo>
                  <a:cubicBezTo>
                    <a:pt x="21" y="27"/>
                    <a:pt x="21" y="27"/>
                    <a:pt x="21" y="27"/>
                  </a:cubicBezTo>
                  <a:cubicBezTo>
                    <a:pt x="42" y="6"/>
                    <a:pt x="42" y="6"/>
                    <a:pt x="42" y="6"/>
                  </a:cubicBezTo>
                  <a:lnTo>
                    <a:pt x="51" y="15"/>
                  </a:lnTo>
                  <a:close/>
                  <a:moveTo>
                    <a:pt x="32" y="30"/>
                  </a:moveTo>
                  <a:cubicBezTo>
                    <a:pt x="27" y="25"/>
                    <a:pt x="27" y="25"/>
                    <a:pt x="27" y="25"/>
                  </a:cubicBezTo>
                  <a:cubicBezTo>
                    <a:pt x="24" y="28"/>
                    <a:pt x="24" y="28"/>
                    <a:pt x="24" y="28"/>
                  </a:cubicBezTo>
                  <a:cubicBezTo>
                    <a:pt x="24" y="30"/>
                    <a:pt x="24" y="30"/>
                    <a:pt x="24" y="30"/>
                  </a:cubicBezTo>
                  <a:cubicBezTo>
                    <a:pt x="27" y="30"/>
                    <a:pt x="27" y="30"/>
                    <a:pt x="27" y="30"/>
                  </a:cubicBezTo>
                  <a:cubicBezTo>
                    <a:pt x="27" y="33"/>
                    <a:pt x="27" y="33"/>
                    <a:pt x="27" y="33"/>
                  </a:cubicBezTo>
                  <a:cubicBezTo>
                    <a:pt x="29" y="33"/>
                    <a:pt x="29" y="33"/>
                    <a:pt x="29" y="33"/>
                  </a:cubicBezTo>
                  <a:lnTo>
                    <a:pt x="32" y="30"/>
                  </a:lnTo>
                  <a:close/>
                  <a:moveTo>
                    <a:pt x="41" y="11"/>
                  </a:moveTo>
                  <a:cubicBezTo>
                    <a:pt x="30" y="22"/>
                    <a:pt x="30" y="22"/>
                    <a:pt x="30" y="22"/>
                  </a:cubicBezTo>
                  <a:cubicBezTo>
                    <a:pt x="30" y="23"/>
                    <a:pt x="30" y="23"/>
                    <a:pt x="30" y="23"/>
                  </a:cubicBezTo>
                  <a:cubicBezTo>
                    <a:pt x="31" y="23"/>
                    <a:pt x="31" y="23"/>
                    <a:pt x="31" y="23"/>
                  </a:cubicBezTo>
                  <a:cubicBezTo>
                    <a:pt x="42" y="12"/>
                    <a:pt x="42" y="12"/>
                    <a:pt x="42" y="12"/>
                  </a:cubicBezTo>
                  <a:cubicBezTo>
                    <a:pt x="42" y="10"/>
                    <a:pt x="42" y="10"/>
                    <a:pt x="42" y="10"/>
                  </a:cubicBezTo>
                  <a:lnTo>
                    <a:pt x="41" y="11"/>
                  </a:lnTo>
                  <a:close/>
                  <a:moveTo>
                    <a:pt x="53" y="13"/>
                  </a:moveTo>
                  <a:cubicBezTo>
                    <a:pt x="44" y="4"/>
                    <a:pt x="44" y="4"/>
                    <a:pt x="44" y="4"/>
                  </a:cubicBezTo>
                  <a:cubicBezTo>
                    <a:pt x="47" y="1"/>
                    <a:pt x="47" y="1"/>
                    <a:pt x="47" y="1"/>
                  </a:cubicBezTo>
                  <a:cubicBezTo>
                    <a:pt x="48" y="0"/>
                    <a:pt x="50" y="0"/>
                    <a:pt x="51" y="1"/>
                  </a:cubicBezTo>
                  <a:cubicBezTo>
                    <a:pt x="56" y="6"/>
                    <a:pt x="56" y="6"/>
                    <a:pt x="56" y="6"/>
                  </a:cubicBezTo>
                  <a:cubicBezTo>
                    <a:pt x="57" y="7"/>
                    <a:pt x="57" y="9"/>
                    <a:pt x="56" y="10"/>
                  </a:cubicBezTo>
                  <a:lnTo>
                    <a:pt x="53" y="1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4" name="Freeform 250"/>
            <p:cNvSpPr>
              <a:spLocks noEditPoints="1"/>
            </p:cNvSpPr>
            <p:nvPr/>
          </p:nvSpPr>
          <p:spPr bwMode="auto">
            <a:xfrm>
              <a:off x="7192434" y="1090083"/>
              <a:ext cx="245533" cy="213784"/>
            </a:xfrm>
            <a:custGeom>
              <a:avLst/>
              <a:gdLst>
                <a:gd name="T0" fmla="*/ 14 w 98"/>
                <a:gd name="T1" fmla="*/ 83 h 85"/>
                <a:gd name="T2" fmla="*/ 12 w 98"/>
                <a:gd name="T3" fmla="*/ 85 h 85"/>
                <a:gd name="T4" fmla="*/ 1 w 98"/>
                <a:gd name="T5" fmla="*/ 85 h 85"/>
                <a:gd name="T6" fmla="*/ 0 w 98"/>
                <a:gd name="T7" fmla="*/ 83 h 85"/>
                <a:gd name="T8" fmla="*/ 0 w 98"/>
                <a:gd name="T9" fmla="*/ 73 h 85"/>
                <a:gd name="T10" fmla="*/ 1 w 98"/>
                <a:gd name="T11" fmla="*/ 71 h 85"/>
                <a:gd name="T12" fmla="*/ 12 w 98"/>
                <a:gd name="T13" fmla="*/ 71 h 85"/>
                <a:gd name="T14" fmla="*/ 14 w 98"/>
                <a:gd name="T15" fmla="*/ 73 h 85"/>
                <a:gd name="T16" fmla="*/ 14 w 98"/>
                <a:gd name="T17" fmla="*/ 83 h 85"/>
                <a:gd name="T18" fmla="*/ 35 w 98"/>
                <a:gd name="T19" fmla="*/ 83 h 85"/>
                <a:gd name="T20" fmla="*/ 33 w 98"/>
                <a:gd name="T21" fmla="*/ 85 h 85"/>
                <a:gd name="T22" fmla="*/ 22 w 98"/>
                <a:gd name="T23" fmla="*/ 85 h 85"/>
                <a:gd name="T24" fmla="*/ 21 w 98"/>
                <a:gd name="T25" fmla="*/ 83 h 85"/>
                <a:gd name="T26" fmla="*/ 21 w 98"/>
                <a:gd name="T27" fmla="*/ 66 h 85"/>
                <a:gd name="T28" fmla="*/ 22 w 98"/>
                <a:gd name="T29" fmla="*/ 64 h 85"/>
                <a:gd name="T30" fmla="*/ 33 w 98"/>
                <a:gd name="T31" fmla="*/ 64 h 85"/>
                <a:gd name="T32" fmla="*/ 35 w 98"/>
                <a:gd name="T33" fmla="*/ 66 h 85"/>
                <a:gd name="T34" fmla="*/ 35 w 98"/>
                <a:gd name="T35" fmla="*/ 83 h 85"/>
                <a:gd name="T36" fmla="*/ 56 w 98"/>
                <a:gd name="T37" fmla="*/ 83 h 85"/>
                <a:gd name="T38" fmla="*/ 54 w 98"/>
                <a:gd name="T39" fmla="*/ 85 h 85"/>
                <a:gd name="T40" fmla="*/ 44 w 98"/>
                <a:gd name="T41" fmla="*/ 85 h 85"/>
                <a:gd name="T42" fmla="*/ 42 w 98"/>
                <a:gd name="T43" fmla="*/ 83 h 85"/>
                <a:gd name="T44" fmla="*/ 42 w 98"/>
                <a:gd name="T45" fmla="*/ 52 h 85"/>
                <a:gd name="T46" fmla="*/ 44 w 98"/>
                <a:gd name="T47" fmla="*/ 50 h 85"/>
                <a:gd name="T48" fmla="*/ 54 w 98"/>
                <a:gd name="T49" fmla="*/ 50 h 85"/>
                <a:gd name="T50" fmla="*/ 56 w 98"/>
                <a:gd name="T51" fmla="*/ 52 h 85"/>
                <a:gd name="T52" fmla="*/ 56 w 98"/>
                <a:gd name="T53" fmla="*/ 83 h 85"/>
                <a:gd name="T54" fmla="*/ 77 w 98"/>
                <a:gd name="T55" fmla="*/ 83 h 85"/>
                <a:gd name="T56" fmla="*/ 75 w 98"/>
                <a:gd name="T57" fmla="*/ 85 h 85"/>
                <a:gd name="T58" fmla="*/ 65 w 98"/>
                <a:gd name="T59" fmla="*/ 85 h 85"/>
                <a:gd name="T60" fmla="*/ 63 w 98"/>
                <a:gd name="T61" fmla="*/ 83 h 85"/>
                <a:gd name="T62" fmla="*/ 63 w 98"/>
                <a:gd name="T63" fmla="*/ 30 h 85"/>
                <a:gd name="T64" fmla="*/ 65 w 98"/>
                <a:gd name="T65" fmla="*/ 29 h 85"/>
                <a:gd name="T66" fmla="*/ 75 w 98"/>
                <a:gd name="T67" fmla="*/ 29 h 85"/>
                <a:gd name="T68" fmla="*/ 77 w 98"/>
                <a:gd name="T69" fmla="*/ 30 h 85"/>
                <a:gd name="T70" fmla="*/ 77 w 98"/>
                <a:gd name="T71" fmla="*/ 83 h 85"/>
                <a:gd name="T72" fmla="*/ 98 w 98"/>
                <a:gd name="T73" fmla="*/ 83 h 85"/>
                <a:gd name="T74" fmla="*/ 97 w 98"/>
                <a:gd name="T75" fmla="*/ 85 h 85"/>
                <a:gd name="T76" fmla="*/ 86 w 98"/>
                <a:gd name="T77" fmla="*/ 85 h 85"/>
                <a:gd name="T78" fmla="*/ 84 w 98"/>
                <a:gd name="T79" fmla="*/ 83 h 85"/>
                <a:gd name="T80" fmla="*/ 84 w 98"/>
                <a:gd name="T81" fmla="*/ 2 h 85"/>
                <a:gd name="T82" fmla="*/ 86 w 98"/>
                <a:gd name="T83" fmla="*/ 0 h 85"/>
                <a:gd name="T84" fmla="*/ 97 w 98"/>
                <a:gd name="T85" fmla="*/ 0 h 85"/>
                <a:gd name="T86" fmla="*/ 98 w 98"/>
                <a:gd name="T87" fmla="*/ 2 h 85"/>
                <a:gd name="T88" fmla="*/ 98 w 98"/>
                <a:gd name="T8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5">
                  <a:moveTo>
                    <a:pt x="14" y="83"/>
                  </a:moveTo>
                  <a:cubicBezTo>
                    <a:pt x="14" y="84"/>
                    <a:pt x="13" y="85"/>
                    <a:pt x="12" y="85"/>
                  </a:cubicBezTo>
                  <a:cubicBezTo>
                    <a:pt x="1" y="85"/>
                    <a:pt x="1" y="85"/>
                    <a:pt x="1" y="85"/>
                  </a:cubicBezTo>
                  <a:cubicBezTo>
                    <a:pt x="0" y="85"/>
                    <a:pt x="0" y="84"/>
                    <a:pt x="0" y="83"/>
                  </a:cubicBezTo>
                  <a:cubicBezTo>
                    <a:pt x="0" y="73"/>
                    <a:pt x="0" y="73"/>
                    <a:pt x="0" y="73"/>
                  </a:cubicBezTo>
                  <a:cubicBezTo>
                    <a:pt x="0" y="72"/>
                    <a:pt x="0" y="71"/>
                    <a:pt x="1" y="71"/>
                  </a:cubicBezTo>
                  <a:cubicBezTo>
                    <a:pt x="12" y="71"/>
                    <a:pt x="12" y="71"/>
                    <a:pt x="12" y="71"/>
                  </a:cubicBezTo>
                  <a:cubicBezTo>
                    <a:pt x="13" y="71"/>
                    <a:pt x="14" y="72"/>
                    <a:pt x="14" y="73"/>
                  </a:cubicBezTo>
                  <a:lnTo>
                    <a:pt x="14" y="83"/>
                  </a:lnTo>
                  <a:close/>
                  <a:moveTo>
                    <a:pt x="35" y="83"/>
                  </a:moveTo>
                  <a:cubicBezTo>
                    <a:pt x="35" y="84"/>
                    <a:pt x="34" y="85"/>
                    <a:pt x="33" y="85"/>
                  </a:cubicBezTo>
                  <a:cubicBezTo>
                    <a:pt x="22" y="85"/>
                    <a:pt x="22" y="85"/>
                    <a:pt x="22" y="85"/>
                  </a:cubicBezTo>
                  <a:cubicBezTo>
                    <a:pt x="21" y="85"/>
                    <a:pt x="21" y="84"/>
                    <a:pt x="21" y="83"/>
                  </a:cubicBezTo>
                  <a:cubicBezTo>
                    <a:pt x="21" y="66"/>
                    <a:pt x="21" y="66"/>
                    <a:pt x="21" y="66"/>
                  </a:cubicBezTo>
                  <a:cubicBezTo>
                    <a:pt x="21" y="65"/>
                    <a:pt x="21" y="64"/>
                    <a:pt x="22" y="64"/>
                  </a:cubicBezTo>
                  <a:cubicBezTo>
                    <a:pt x="33" y="64"/>
                    <a:pt x="33" y="64"/>
                    <a:pt x="33" y="64"/>
                  </a:cubicBezTo>
                  <a:cubicBezTo>
                    <a:pt x="34" y="64"/>
                    <a:pt x="35" y="65"/>
                    <a:pt x="35" y="66"/>
                  </a:cubicBezTo>
                  <a:lnTo>
                    <a:pt x="35" y="83"/>
                  </a:lnTo>
                  <a:close/>
                  <a:moveTo>
                    <a:pt x="56" y="83"/>
                  </a:moveTo>
                  <a:cubicBezTo>
                    <a:pt x="56" y="84"/>
                    <a:pt x="55" y="85"/>
                    <a:pt x="54" y="85"/>
                  </a:cubicBezTo>
                  <a:cubicBezTo>
                    <a:pt x="44" y="85"/>
                    <a:pt x="44" y="85"/>
                    <a:pt x="44" y="85"/>
                  </a:cubicBezTo>
                  <a:cubicBezTo>
                    <a:pt x="43" y="85"/>
                    <a:pt x="42" y="84"/>
                    <a:pt x="42" y="83"/>
                  </a:cubicBezTo>
                  <a:cubicBezTo>
                    <a:pt x="42" y="52"/>
                    <a:pt x="42" y="52"/>
                    <a:pt x="42" y="52"/>
                  </a:cubicBezTo>
                  <a:cubicBezTo>
                    <a:pt x="42" y="51"/>
                    <a:pt x="43" y="50"/>
                    <a:pt x="44" y="50"/>
                  </a:cubicBezTo>
                  <a:cubicBezTo>
                    <a:pt x="54" y="50"/>
                    <a:pt x="54" y="50"/>
                    <a:pt x="54" y="50"/>
                  </a:cubicBezTo>
                  <a:cubicBezTo>
                    <a:pt x="55" y="50"/>
                    <a:pt x="56" y="51"/>
                    <a:pt x="56" y="52"/>
                  </a:cubicBezTo>
                  <a:lnTo>
                    <a:pt x="56" y="83"/>
                  </a:lnTo>
                  <a:close/>
                  <a:moveTo>
                    <a:pt x="77" y="83"/>
                  </a:moveTo>
                  <a:cubicBezTo>
                    <a:pt x="77" y="84"/>
                    <a:pt x="76" y="85"/>
                    <a:pt x="75" y="85"/>
                  </a:cubicBezTo>
                  <a:cubicBezTo>
                    <a:pt x="65" y="85"/>
                    <a:pt x="65" y="85"/>
                    <a:pt x="65" y="85"/>
                  </a:cubicBezTo>
                  <a:cubicBezTo>
                    <a:pt x="64" y="85"/>
                    <a:pt x="63" y="84"/>
                    <a:pt x="63" y="83"/>
                  </a:cubicBezTo>
                  <a:cubicBezTo>
                    <a:pt x="63" y="30"/>
                    <a:pt x="63" y="30"/>
                    <a:pt x="63" y="30"/>
                  </a:cubicBezTo>
                  <a:cubicBezTo>
                    <a:pt x="63" y="29"/>
                    <a:pt x="64" y="29"/>
                    <a:pt x="65" y="29"/>
                  </a:cubicBezTo>
                  <a:cubicBezTo>
                    <a:pt x="75" y="29"/>
                    <a:pt x="75" y="29"/>
                    <a:pt x="75" y="29"/>
                  </a:cubicBezTo>
                  <a:cubicBezTo>
                    <a:pt x="76" y="29"/>
                    <a:pt x="77" y="29"/>
                    <a:pt x="77" y="30"/>
                  </a:cubicBezTo>
                  <a:lnTo>
                    <a:pt x="77" y="83"/>
                  </a:lnTo>
                  <a:close/>
                  <a:moveTo>
                    <a:pt x="98" y="83"/>
                  </a:moveTo>
                  <a:cubicBezTo>
                    <a:pt x="98" y="84"/>
                    <a:pt x="98" y="85"/>
                    <a:pt x="97" y="85"/>
                  </a:cubicBezTo>
                  <a:cubicBezTo>
                    <a:pt x="86" y="85"/>
                    <a:pt x="86" y="85"/>
                    <a:pt x="86" y="85"/>
                  </a:cubicBezTo>
                  <a:cubicBezTo>
                    <a:pt x="85" y="85"/>
                    <a:pt x="84" y="84"/>
                    <a:pt x="84" y="83"/>
                  </a:cubicBezTo>
                  <a:cubicBezTo>
                    <a:pt x="84" y="2"/>
                    <a:pt x="84" y="2"/>
                    <a:pt x="84" y="2"/>
                  </a:cubicBezTo>
                  <a:cubicBezTo>
                    <a:pt x="84" y="1"/>
                    <a:pt x="85" y="0"/>
                    <a:pt x="86" y="0"/>
                  </a:cubicBezTo>
                  <a:cubicBezTo>
                    <a:pt x="97" y="0"/>
                    <a:pt x="97" y="0"/>
                    <a:pt x="97" y="0"/>
                  </a:cubicBezTo>
                  <a:cubicBezTo>
                    <a:pt x="98" y="0"/>
                    <a:pt x="98" y="1"/>
                    <a:pt x="98" y="2"/>
                  </a:cubicBezTo>
                  <a:lnTo>
                    <a:pt x="98" y="8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5" name="Freeform 251"/>
            <p:cNvSpPr>
              <a:spLocks noEditPoints="1"/>
            </p:cNvSpPr>
            <p:nvPr/>
          </p:nvSpPr>
          <p:spPr bwMode="auto">
            <a:xfrm>
              <a:off x="5120217" y="35983"/>
              <a:ext cx="177800" cy="150284"/>
            </a:xfrm>
            <a:custGeom>
              <a:avLst/>
              <a:gdLst>
                <a:gd name="T0" fmla="*/ 33 w 71"/>
                <a:gd name="T1" fmla="*/ 38 h 60"/>
                <a:gd name="T2" fmla="*/ 11 w 71"/>
                <a:gd name="T3" fmla="*/ 60 h 60"/>
                <a:gd name="T4" fmla="*/ 8 w 71"/>
                <a:gd name="T5" fmla="*/ 60 h 60"/>
                <a:gd name="T6" fmla="*/ 6 w 71"/>
                <a:gd name="T7" fmla="*/ 57 h 60"/>
                <a:gd name="T8" fmla="*/ 6 w 71"/>
                <a:gd name="T9" fmla="*/ 52 h 60"/>
                <a:gd name="T10" fmla="*/ 8 w 71"/>
                <a:gd name="T11" fmla="*/ 49 h 60"/>
                <a:gd name="T12" fmla="*/ 11 w 71"/>
                <a:gd name="T13" fmla="*/ 49 h 60"/>
                <a:gd name="T14" fmla="*/ 22 w 71"/>
                <a:gd name="T15" fmla="*/ 38 h 60"/>
                <a:gd name="T16" fmla="*/ 22 w 71"/>
                <a:gd name="T17" fmla="*/ 37 h 60"/>
                <a:gd name="T18" fmla="*/ 18 w 71"/>
                <a:gd name="T19" fmla="*/ 33 h 60"/>
                <a:gd name="T20" fmla="*/ 8 w 71"/>
                <a:gd name="T21" fmla="*/ 33 h 60"/>
                <a:gd name="T22" fmla="*/ 0 w 71"/>
                <a:gd name="T23" fmla="*/ 25 h 60"/>
                <a:gd name="T24" fmla="*/ 0 w 71"/>
                <a:gd name="T25" fmla="*/ 8 h 60"/>
                <a:gd name="T26" fmla="*/ 8 w 71"/>
                <a:gd name="T27" fmla="*/ 0 h 60"/>
                <a:gd name="T28" fmla="*/ 25 w 71"/>
                <a:gd name="T29" fmla="*/ 0 h 60"/>
                <a:gd name="T30" fmla="*/ 33 w 71"/>
                <a:gd name="T31" fmla="*/ 8 h 60"/>
                <a:gd name="T32" fmla="*/ 33 w 71"/>
                <a:gd name="T33" fmla="*/ 38 h 60"/>
                <a:gd name="T34" fmla="*/ 71 w 71"/>
                <a:gd name="T35" fmla="*/ 38 h 60"/>
                <a:gd name="T36" fmla="*/ 49 w 71"/>
                <a:gd name="T37" fmla="*/ 60 h 60"/>
                <a:gd name="T38" fmla="*/ 46 w 71"/>
                <a:gd name="T39" fmla="*/ 60 h 60"/>
                <a:gd name="T40" fmla="*/ 44 w 71"/>
                <a:gd name="T41" fmla="*/ 57 h 60"/>
                <a:gd name="T42" fmla="*/ 44 w 71"/>
                <a:gd name="T43" fmla="*/ 52 h 60"/>
                <a:gd name="T44" fmla="*/ 46 w 71"/>
                <a:gd name="T45" fmla="*/ 49 h 60"/>
                <a:gd name="T46" fmla="*/ 49 w 71"/>
                <a:gd name="T47" fmla="*/ 49 h 60"/>
                <a:gd name="T48" fmla="*/ 60 w 71"/>
                <a:gd name="T49" fmla="*/ 38 h 60"/>
                <a:gd name="T50" fmla="*/ 60 w 71"/>
                <a:gd name="T51" fmla="*/ 37 h 60"/>
                <a:gd name="T52" fmla="*/ 56 w 71"/>
                <a:gd name="T53" fmla="*/ 33 h 60"/>
                <a:gd name="T54" fmla="*/ 46 w 71"/>
                <a:gd name="T55" fmla="*/ 33 h 60"/>
                <a:gd name="T56" fmla="*/ 38 w 71"/>
                <a:gd name="T57" fmla="*/ 25 h 60"/>
                <a:gd name="T58" fmla="*/ 38 w 71"/>
                <a:gd name="T59" fmla="*/ 8 h 60"/>
                <a:gd name="T60" fmla="*/ 46 w 71"/>
                <a:gd name="T61" fmla="*/ 0 h 60"/>
                <a:gd name="T62" fmla="*/ 63 w 71"/>
                <a:gd name="T63" fmla="*/ 0 h 60"/>
                <a:gd name="T64" fmla="*/ 71 w 71"/>
                <a:gd name="T65" fmla="*/ 8 h 60"/>
                <a:gd name="T66" fmla="*/ 71 w 71"/>
                <a:gd name="T6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60">
                  <a:moveTo>
                    <a:pt x="33" y="38"/>
                  </a:moveTo>
                  <a:cubicBezTo>
                    <a:pt x="33" y="50"/>
                    <a:pt x="23" y="60"/>
                    <a:pt x="11" y="60"/>
                  </a:cubicBezTo>
                  <a:cubicBezTo>
                    <a:pt x="8" y="60"/>
                    <a:pt x="8" y="60"/>
                    <a:pt x="8" y="60"/>
                  </a:cubicBezTo>
                  <a:cubicBezTo>
                    <a:pt x="7" y="60"/>
                    <a:pt x="6" y="59"/>
                    <a:pt x="6" y="57"/>
                  </a:cubicBezTo>
                  <a:cubicBezTo>
                    <a:pt x="6" y="52"/>
                    <a:pt x="6" y="52"/>
                    <a:pt x="6" y="52"/>
                  </a:cubicBezTo>
                  <a:cubicBezTo>
                    <a:pt x="6" y="50"/>
                    <a:pt x="7" y="49"/>
                    <a:pt x="8" y="49"/>
                  </a:cubicBezTo>
                  <a:cubicBezTo>
                    <a:pt x="11" y="49"/>
                    <a:pt x="11" y="49"/>
                    <a:pt x="11" y="49"/>
                  </a:cubicBezTo>
                  <a:cubicBezTo>
                    <a:pt x="17" y="49"/>
                    <a:pt x="22" y="44"/>
                    <a:pt x="22" y="38"/>
                  </a:cubicBezTo>
                  <a:cubicBezTo>
                    <a:pt x="22" y="37"/>
                    <a:pt x="22" y="37"/>
                    <a:pt x="22" y="37"/>
                  </a:cubicBezTo>
                  <a:cubicBezTo>
                    <a:pt x="22" y="35"/>
                    <a:pt x="20" y="33"/>
                    <a:pt x="18" y="33"/>
                  </a:cubicBezTo>
                  <a:cubicBezTo>
                    <a:pt x="8" y="33"/>
                    <a:pt x="8" y="33"/>
                    <a:pt x="8" y="33"/>
                  </a:cubicBezTo>
                  <a:cubicBezTo>
                    <a:pt x="4" y="33"/>
                    <a:pt x="0" y="29"/>
                    <a:pt x="0" y="25"/>
                  </a:cubicBezTo>
                  <a:cubicBezTo>
                    <a:pt x="0" y="8"/>
                    <a:pt x="0" y="8"/>
                    <a:pt x="0" y="8"/>
                  </a:cubicBezTo>
                  <a:cubicBezTo>
                    <a:pt x="0" y="4"/>
                    <a:pt x="4" y="0"/>
                    <a:pt x="8" y="0"/>
                  </a:cubicBezTo>
                  <a:cubicBezTo>
                    <a:pt x="25" y="0"/>
                    <a:pt x="25" y="0"/>
                    <a:pt x="25" y="0"/>
                  </a:cubicBezTo>
                  <a:cubicBezTo>
                    <a:pt x="29" y="0"/>
                    <a:pt x="33" y="4"/>
                    <a:pt x="33" y="8"/>
                  </a:cubicBezTo>
                  <a:lnTo>
                    <a:pt x="33" y="38"/>
                  </a:lnTo>
                  <a:close/>
                  <a:moveTo>
                    <a:pt x="71" y="38"/>
                  </a:moveTo>
                  <a:cubicBezTo>
                    <a:pt x="71" y="50"/>
                    <a:pt x="61" y="60"/>
                    <a:pt x="49" y="60"/>
                  </a:cubicBezTo>
                  <a:cubicBezTo>
                    <a:pt x="46" y="60"/>
                    <a:pt x="46" y="60"/>
                    <a:pt x="46" y="60"/>
                  </a:cubicBezTo>
                  <a:cubicBezTo>
                    <a:pt x="45" y="60"/>
                    <a:pt x="44" y="59"/>
                    <a:pt x="44" y="57"/>
                  </a:cubicBezTo>
                  <a:cubicBezTo>
                    <a:pt x="44" y="52"/>
                    <a:pt x="44" y="52"/>
                    <a:pt x="44" y="52"/>
                  </a:cubicBezTo>
                  <a:cubicBezTo>
                    <a:pt x="44" y="50"/>
                    <a:pt x="45" y="49"/>
                    <a:pt x="46" y="49"/>
                  </a:cubicBezTo>
                  <a:cubicBezTo>
                    <a:pt x="49" y="49"/>
                    <a:pt x="49" y="49"/>
                    <a:pt x="49" y="49"/>
                  </a:cubicBezTo>
                  <a:cubicBezTo>
                    <a:pt x="55" y="49"/>
                    <a:pt x="60" y="44"/>
                    <a:pt x="60" y="38"/>
                  </a:cubicBezTo>
                  <a:cubicBezTo>
                    <a:pt x="60" y="37"/>
                    <a:pt x="60" y="37"/>
                    <a:pt x="60" y="37"/>
                  </a:cubicBezTo>
                  <a:cubicBezTo>
                    <a:pt x="60" y="35"/>
                    <a:pt x="58" y="33"/>
                    <a:pt x="56" y="33"/>
                  </a:cubicBezTo>
                  <a:cubicBezTo>
                    <a:pt x="46" y="33"/>
                    <a:pt x="46" y="33"/>
                    <a:pt x="46" y="33"/>
                  </a:cubicBezTo>
                  <a:cubicBezTo>
                    <a:pt x="42" y="33"/>
                    <a:pt x="38" y="29"/>
                    <a:pt x="38" y="25"/>
                  </a:cubicBezTo>
                  <a:cubicBezTo>
                    <a:pt x="38" y="8"/>
                    <a:pt x="38" y="8"/>
                    <a:pt x="38" y="8"/>
                  </a:cubicBezTo>
                  <a:cubicBezTo>
                    <a:pt x="38" y="4"/>
                    <a:pt x="42" y="0"/>
                    <a:pt x="46" y="0"/>
                  </a:cubicBezTo>
                  <a:cubicBezTo>
                    <a:pt x="63" y="0"/>
                    <a:pt x="63" y="0"/>
                    <a:pt x="63" y="0"/>
                  </a:cubicBezTo>
                  <a:cubicBezTo>
                    <a:pt x="67" y="0"/>
                    <a:pt x="71" y="4"/>
                    <a:pt x="71" y="8"/>
                  </a:cubicBezTo>
                  <a:lnTo>
                    <a:pt x="71" y="38"/>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6" name="Freeform 253"/>
            <p:cNvSpPr>
              <a:spLocks noEditPoints="1"/>
            </p:cNvSpPr>
            <p:nvPr/>
          </p:nvSpPr>
          <p:spPr bwMode="auto">
            <a:xfrm>
              <a:off x="4929717" y="1145116"/>
              <a:ext cx="304800" cy="205317"/>
            </a:xfrm>
            <a:custGeom>
              <a:avLst/>
              <a:gdLst>
                <a:gd name="T0" fmla="*/ 122 w 122"/>
                <a:gd name="T1" fmla="*/ 69 h 82"/>
                <a:gd name="T2" fmla="*/ 122 w 122"/>
                <a:gd name="T3" fmla="*/ 75 h 82"/>
                <a:gd name="T4" fmla="*/ 112 w 122"/>
                <a:gd name="T5" fmla="*/ 82 h 82"/>
                <a:gd name="T6" fmla="*/ 10 w 122"/>
                <a:gd name="T7" fmla="*/ 82 h 82"/>
                <a:gd name="T8" fmla="*/ 0 w 122"/>
                <a:gd name="T9" fmla="*/ 75 h 82"/>
                <a:gd name="T10" fmla="*/ 0 w 122"/>
                <a:gd name="T11" fmla="*/ 69 h 82"/>
                <a:gd name="T12" fmla="*/ 10 w 122"/>
                <a:gd name="T13" fmla="*/ 69 h 82"/>
                <a:gd name="T14" fmla="*/ 112 w 122"/>
                <a:gd name="T15" fmla="*/ 69 h 82"/>
                <a:gd name="T16" fmla="*/ 122 w 122"/>
                <a:gd name="T17" fmla="*/ 69 h 82"/>
                <a:gd name="T18" fmla="*/ 16 w 122"/>
                <a:gd name="T19" fmla="*/ 55 h 82"/>
                <a:gd name="T20" fmla="*/ 16 w 122"/>
                <a:gd name="T21" fmla="*/ 10 h 82"/>
                <a:gd name="T22" fmla="*/ 26 w 122"/>
                <a:gd name="T23" fmla="*/ 0 h 82"/>
                <a:gd name="T24" fmla="*/ 96 w 122"/>
                <a:gd name="T25" fmla="*/ 0 h 82"/>
                <a:gd name="T26" fmla="*/ 106 w 122"/>
                <a:gd name="T27" fmla="*/ 10 h 82"/>
                <a:gd name="T28" fmla="*/ 106 w 122"/>
                <a:gd name="T29" fmla="*/ 55 h 82"/>
                <a:gd name="T30" fmla="*/ 96 w 122"/>
                <a:gd name="T31" fmla="*/ 65 h 82"/>
                <a:gd name="T32" fmla="*/ 26 w 122"/>
                <a:gd name="T33" fmla="*/ 65 h 82"/>
                <a:gd name="T34" fmla="*/ 16 w 122"/>
                <a:gd name="T35" fmla="*/ 55 h 82"/>
                <a:gd name="T36" fmla="*/ 24 w 122"/>
                <a:gd name="T37" fmla="*/ 55 h 82"/>
                <a:gd name="T38" fmla="*/ 26 w 122"/>
                <a:gd name="T39" fmla="*/ 57 h 82"/>
                <a:gd name="T40" fmla="*/ 96 w 122"/>
                <a:gd name="T41" fmla="*/ 57 h 82"/>
                <a:gd name="T42" fmla="*/ 98 w 122"/>
                <a:gd name="T43" fmla="*/ 55 h 82"/>
                <a:gd name="T44" fmla="*/ 98 w 122"/>
                <a:gd name="T45" fmla="*/ 10 h 82"/>
                <a:gd name="T46" fmla="*/ 96 w 122"/>
                <a:gd name="T47" fmla="*/ 8 h 82"/>
                <a:gd name="T48" fmla="*/ 26 w 122"/>
                <a:gd name="T49" fmla="*/ 8 h 82"/>
                <a:gd name="T50" fmla="*/ 24 w 122"/>
                <a:gd name="T51" fmla="*/ 10 h 82"/>
                <a:gd name="T52" fmla="*/ 24 w 122"/>
                <a:gd name="T53" fmla="*/ 55 h 82"/>
                <a:gd name="T54" fmla="*/ 67 w 122"/>
                <a:gd name="T55" fmla="*/ 74 h 82"/>
                <a:gd name="T56" fmla="*/ 66 w 122"/>
                <a:gd name="T57" fmla="*/ 73 h 82"/>
                <a:gd name="T58" fmla="*/ 56 w 122"/>
                <a:gd name="T59" fmla="*/ 73 h 82"/>
                <a:gd name="T60" fmla="*/ 55 w 122"/>
                <a:gd name="T61" fmla="*/ 74 h 82"/>
                <a:gd name="T62" fmla="*/ 56 w 122"/>
                <a:gd name="T63" fmla="*/ 75 h 82"/>
                <a:gd name="T64" fmla="*/ 66 w 122"/>
                <a:gd name="T65" fmla="*/ 75 h 82"/>
                <a:gd name="T66" fmla="*/ 67 w 122"/>
                <a:gd name="T67"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82">
                  <a:moveTo>
                    <a:pt x="122" y="69"/>
                  </a:moveTo>
                  <a:cubicBezTo>
                    <a:pt x="122" y="75"/>
                    <a:pt x="122" y="75"/>
                    <a:pt x="122" y="75"/>
                  </a:cubicBezTo>
                  <a:cubicBezTo>
                    <a:pt x="122" y="79"/>
                    <a:pt x="118" y="82"/>
                    <a:pt x="112" y="82"/>
                  </a:cubicBezTo>
                  <a:cubicBezTo>
                    <a:pt x="10" y="82"/>
                    <a:pt x="10" y="82"/>
                    <a:pt x="10" y="82"/>
                  </a:cubicBezTo>
                  <a:cubicBezTo>
                    <a:pt x="5" y="82"/>
                    <a:pt x="0" y="79"/>
                    <a:pt x="0" y="75"/>
                  </a:cubicBezTo>
                  <a:cubicBezTo>
                    <a:pt x="0" y="69"/>
                    <a:pt x="0" y="69"/>
                    <a:pt x="0" y="69"/>
                  </a:cubicBezTo>
                  <a:cubicBezTo>
                    <a:pt x="10" y="69"/>
                    <a:pt x="10" y="69"/>
                    <a:pt x="10" y="69"/>
                  </a:cubicBezTo>
                  <a:cubicBezTo>
                    <a:pt x="112" y="69"/>
                    <a:pt x="112" y="69"/>
                    <a:pt x="112" y="69"/>
                  </a:cubicBezTo>
                  <a:lnTo>
                    <a:pt x="122" y="69"/>
                  </a:lnTo>
                  <a:close/>
                  <a:moveTo>
                    <a:pt x="16" y="55"/>
                  </a:moveTo>
                  <a:cubicBezTo>
                    <a:pt x="16" y="10"/>
                    <a:pt x="16" y="10"/>
                    <a:pt x="16" y="10"/>
                  </a:cubicBezTo>
                  <a:cubicBezTo>
                    <a:pt x="16" y="5"/>
                    <a:pt x="21" y="0"/>
                    <a:pt x="26" y="0"/>
                  </a:cubicBezTo>
                  <a:cubicBezTo>
                    <a:pt x="96" y="0"/>
                    <a:pt x="96" y="0"/>
                    <a:pt x="96" y="0"/>
                  </a:cubicBezTo>
                  <a:cubicBezTo>
                    <a:pt x="101" y="0"/>
                    <a:pt x="106" y="5"/>
                    <a:pt x="106" y="10"/>
                  </a:cubicBezTo>
                  <a:cubicBezTo>
                    <a:pt x="106" y="55"/>
                    <a:pt x="106" y="55"/>
                    <a:pt x="106" y="55"/>
                  </a:cubicBezTo>
                  <a:cubicBezTo>
                    <a:pt x="106" y="61"/>
                    <a:pt x="101" y="65"/>
                    <a:pt x="96" y="65"/>
                  </a:cubicBezTo>
                  <a:cubicBezTo>
                    <a:pt x="26" y="65"/>
                    <a:pt x="26" y="65"/>
                    <a:pt x="26" y="65"/>
                  </a:cubicBezTo>
                  <a:cubicBezTo>
                    <a:pt x="21" y="65"/>
                    <a:pt x="16" y="61"/>
                    <a:pt x="16" y="55"/>
                  </a:cubicBezTo>
                  <a:close/>
                  <a:moveTo>
                    <a:pt x="24" y="55"/>
                  </a:moveTo>
                  <a:cubicBezTo>
                    <a:pt x="24" y="56"/>
                    <a:pt x="25" y="57"/>
                    <a:pt x="26" y="57"/>
                  </a:cubicBezTo>
                  <a:cubicBezTo>
                    <a:pt x="96" y="57"/>
                    <a:pt x="96" y="57"/>
                    <a:pt x="96" y="57"/>
                  </a:cubicBezTo>
                  <a:cubicBezTo>
                    <a:pt x="97" y="57"/>
                    <a:pt x="98" y="56"/>
                    <a:pt x="98" y="55"/>
                  </a:cubicBezTo>
                  <a:cubicBezTo>
                    <a:pt x="98" y="10"/>
                    <a:pt x="98" y="10"/>
                    <a:pt x="98" y="10"/>
                  </a:cubicBezTo>
                  <a:cubicBezTo>
                    <a:pt x="98" y="9"/>
                    <a:pt x="97" y="8"/>
                    <a:pt x="96" y="8"/>
                  </a:cubicBezTo>
                  <a:cubicBezTo>
                    <a:pt x="26" y="8"/>
                    <a:pt x="26" y="8"/>
                    <a:pt x="26" y="8"/>
                  </a:cubicBezTo>
                  <a:cubicBezTo>
                    <a:pt x="25" y="8"/>
                    <a:pt x="24" y="9"/>
                    <a:pt x="24" y="10"/>
                  </a:cubicBezTo>
                  <a:lnTo>
                    <a:pt x="24" y="55"/>
                  </a:lnTo>
                  <a:close/>
                  <a:moveTo>
                    <a:pt x="67" y="74"/>
                  </a:moveTo>
                  <a:cubicBezTo>
                    <a:pt x="67" y="74"/>
                    <a:pt x="67" y="73"/>
                    <a:pt x="66" y="73"/>
                  </a:cubicBezTo>
                  <a:cubicBezTo>
                    <a:pt x="56" y="73"/>
                    <a:pt x="56" y="73"/>
                    <a:pt x="56" y="73"/>
                  </a:cubicBezTo>
                  <a:cubicBezTo>
                    <a:pt x="55" y="73"/>
                    <a:pt x="55" y="74"/>
                    <a:pt x="55" y="74"/>
                  </a:cubicBezTo>
                  <a:cubicBezTo>
                    <a:pt x="55" y="75"/>
                    <a:pt x="55" y="75"/>
                    <a:pt x="56" y="75"/>
                  </a:cubicBezTo>
                  <a:cubicBezTo>
                    <a:pt x="66" y="75"/>
                    <a:pt x="66" y="75"/>
                    <a:pt x="66" y="75"/>
                  </a:cubicBezTo>
                  <a:cubicBezTo>
                    <a:pt x="67" y="75"/>
                    <a:pt x="67" y="75"/>
                    <a:pt x="67" y="7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7" name="Freeform 254"/>
            <p:cNvSpPr>
              <a:spLocks noEditPoints="1"/>
            </p:cNvSpPr>
            <p:nvPr/>
          </p:nvSpPr>
          <p:spPr bwMode="auto">
            <a:xfrm>
              <a:off x="5704417" y="1392767"/>
              <a:ext cx="239184" cy="184151"/>
            </a:xfrm>
            <a:custGeom>
              <a:avLst/>
              <a:gdLst>
                <a:gd name="T0" fmla="*/ 93 w 96"/>
                <a:gd name="T1" fmla="*/ 59 h 73"/>
                <a:gd name="T2" fmla="*/ 79 w 96"/>
                <a:gd name="T3" fmla="*/ 73 h 73"/>
                <a:gd name="T4" fmla="*/ 13 w 96"/>
                <a:gd name="T5" fmla="*/ 73 h 73"/>
                <a:gd name="T6" fmla="*/ 0 w 96"/>
                <a:gd name="T7" fmla="*/ 59 h 73"/>
                <a:gd name="T8" fmla="*/ 93 w 96"/>
                <a:gd name="T9" fmla="*/ 59 h 73"/>
                <a:gd name="T10" fmla="*/ 76 w 96"/>
                <a:gd name="T11" fmla="*/ 39 h 73"/>
                <a:gd name="T12" fmla="*/ 73 w 96"/>
                <a:gd name="T13" fmla="*/ 39 h 73"/>
                <a:gd name="T14" fmla="*/ 73 w 96"/>
                <a:gd name="T15" fmla="*/ 41 h 73"/>
                <a:gd name="T16" fmla="*/ 61 w 96"/>
                <a:gd name="T17" fmla="*/ 53 h 73"/>
                <a:gd name="T18" fmla="*/ 25 w 96"/>
                <a:gd name="T19" fmla="*/ 53 h 73"/>
                <a:gd name="T20" fmla="*/ 13 w 96"/>
                <a:gd name="T21" fmla="*/ 41 h 73"/>
                <a:gd name="T22" fmla="*/ 13 w 96"/>
                <a:gd name="T23" fmla="*/ 3 h 73"/>
                <a:gd name="T24" fmla="*/ 16 w 96"/>
                <a:gd name="T25" fmla="*/ 0 h 73"/>
                <a:gd name="T26" fmla="*/ 76 w 96"/>
                <a:gd name="T27" fmla="*/ 0 h 73"/>
                <a:gd name="T28" fmla="*/ 96 w 96"/>
                <a:gd name="T29" fmla="*/ 20 h 73"/>
                <a:gd name="T30" fmla="*/ 76 w 96"/>
                <a:gd name="T31" fmla="*/ 39 h 73"/>
                <a:gd name="T32" fmla="*/ 76 w 96"/>
                <a:gd name="T33" fmla="*/ 10 h 73"/>
                <a:gd name="T34" fmla="*/ 73 w 96"/>
                <a:gd name="T35" fmla="*/ 10 h 73"/>
                <a:gd name="T36" fmla="*/ 73 w 96"/>
                <a:gd name="T37" fmla="*/ 30 h 73"/>
                <a:gd name="T38" fmla="*/ 76 w 96"/>
                <a:gd name="T39" fmla="*/ 30 h 73"/>
                <a:gd name="T40" fmla="*/ 86 w 96"/>
                <a:gd name="T41" fmla="*/ 20 h 73"/>
                <a:gd name="T42" fmla="*/ 76 w 96"/>
                <a:gd name="T43"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73">
                  <a:moveTo>
                    <a:pt x="93" y="59"/>
                  </a:moveTo>
                  <a:cubicBezTo>
                    <a:pt x="93" y="67"/>
                    <a:pt x="87" y="73"/>
                    <a:pt x="79" y="73"/>
                  </a:cubicBezTo>
                  <a:cubicBezTo>
                    <a:pt x="13" y="73"/>
                    <a:pt x="13" y="73"/>
                    <a:pt x="13" y="73"/>
                  </a:cubicBezTo>
                  <a:cubicBezTo>
                    <a:pt x="6" y="73"/>
                    <a:pt x="0" y="67"/>
                    <a:pt x="0" y="59"/>
                  </a:cubicBezTo>
                  <a:lnTo>
                    <a:pt x="93" y="59"/>
                  </a:lnTo>
                  <a:close/>
                  <a:moveTo>
                    <a:pt x="76" y="39"/>
                  </a:moveTo>
                  <a:cubicBezTo>
                    <a:pt x="73" y="39"/>
                    <a:pt x="73" y="39"/>
                    <a:pt x="73" y="39"/>
                  </a:cubicBezTo>
                  <a:cubicBezTo>
                    <a:pt x="73" y="41"/>
                    <a:pt x="73" y="41"/>
                    <a:pt x="73" y="41"/>
                  </a:cubicBezTo>
                  <a:cubicBezTo>
                    <a:pt x="73" y="47"/>
                    <a:pt x="68" y="53"/>
                    <a:pt x="61" y="53"/>
                  </a:cubicBezTo>
                  <a:cubicBezTo>
                    <a:pt x="25" y="53"/>
                    <a:pt x="25" y="53"/>
                    <a:pt x="25" y="53"/>
                  </a:cubicBezTo>
                  <a:cubicBezTo>
                    <a:pt x="18" y="53"/>
                    <a:pt x="13" y="47"/>
                    <a:pt x="13" y="41"/>
                  </a:cubicBezTo>
                  <a:cubicBezTo>
                    <a:pt x="13" y="3"/>
                    <a:pt x="13" y="3"/>
                    <a:pt x="13" y="3"/>
                  </a:cubicBezTo>
                  <a:cubicBezTo>
                    <a:pt x="13" y="1"/>
                    <a:pt x="15" y="0"/>
                    <a:pt x="16" y="0"/>
                  </a:cubicBezTo>
                  <a:cubicBezTo>
                    <a:pt x="76" y="0"/>
                    <a:pt x="76" y="0"/>
                    <a:pt x="76" y="0"/>
                  </a:cubicBezTo>
                  <a:cubicBezTo>
                    <a:pt x="87" y="0"/>
                    <a:pt x="96" y="9"/>
                    <a:pt x="96" y="20"/>
                  </a:cubicBezTo>
                  <a:cubicBezTo>
                    <a:pt x="96" y="31"/>
                    <a:pt x="87" y="39"/>
                    <a:pt x="76" y="39"/>
                  </a:cubicBezTo>
                  <a:close/>
                  <a:moveTo>
                    <a:pt x="76" y="10"/>
                  </a:moveTo>
                  <a:cubicBezTo>
                    <a:pt x="73" y="10"/>
                    <a:pt x="73" y="10"/>
                    <a:pt x="73" y="10"/>
                  </a:cubicBezTo>
                  <a:cubicBezTo>
                    <a:pt x="73" y="30"/>
                    <a:pt x="73" y="30"/>
                    <a:pt x="73" y="30"/>
                  </a:cubicBezTo>
                  <a:cubicBezTo>
                    <a:pt x="76" y="30"/>
                    <a:pt x="76" y="30"/>
                    <a:pt x="76" y="30"/>
                  </a:cubicBezTo>
                  <a:cubicBezTo>
                    <a:pt x="82" y="30"/>
                    <a:pt x="86" y="25"/>
                    <a:pt x="86" y="20"/>
                  </a:cubicBezTo>
                  <a:cubicBezTo>
                    <a:pt x="86" y="14"/>
                    <a:pt x="82" y="10"/>
                    <a:pt x="76" y="1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8" name="Freeform 255"/>
            <p:cNvSpPr>
              <a:spLocks noEditPoints="1"/>
            </p:cNvSpPr>
            <p:nvPr/>
          </p:nvSpPr>
          <p:spPr bwMode="auto">
            <a:xfrm>
              <a:off x="4988984" y="3039534"/>
              <a:ext cx="118533" cy="63500"/>
            </a:xfrm>
            <a:custGeom>
              <a:avLst/>
              <a:gdLst>
                <a:gd name="T0" fmla="*/ 34 w 47"/>
                <a:gd name="T1" fmla="*/ 25 h 25"/>
                <a:gd name="T2" fmla="*/ 26 w 47"/>
                <a:gd name="T3" fmla="*/ 22 h 25"/>
                <a:gd name="T4" fmla="*/ 21 w 47"/>
                <a:gd name="T5" fmla="*/ 22 h 25"/>
                <a:gd name="T6" fmla="*/ 13 w 47"/>
                <a:gd name="T7" fmla="*/ 25 h 25"/>
                <a:gd name="T8" fmla="*/ 0 w 47"/>
                <a:gd name="T9" fmla="*/ 13 h 25"/>
                <a:gd name="T10" fmla="*/ 13 w 47"/>
                <a:gd name="T11" fmla="*/ 0 h 25"/>
                <a:gd name="T12" fmla="*/ 34 w 47"/>
                <a:gd name="T13" fmla="*/ 0 h 25"/>
                <a:gd name="T14" fmla="*/ 47 w 47"/>
                <a:gd name="T15" fmla="*/ 13 h 25"/>
                <a:gd name="T16" fmla="*/ 34 w 47"/>
                <a:gd name="T17" fmla="*/ 25 h 25"/>
                <a:gd name="T18" fmla="*/ 21 w 47"/>
                <a:gd name="T19" fmla="*/ 11 h 25"/>
                <a:gd name="T20" fmla="*/ 20 w 47"/>
                <a:gd name="T21" fmla="*/ 10 h 25"/>
                <a:gd name="T22" fmla="*/ 15 w 47"/>
                <a:gd name="T23" fmla="*/ 10 h 25"/>
                <a:gd name="T24" fmla="*/ 15 w 47"/>
                <a:gd name="T25" fmla="*/ 6 h 25"/>
                <a:gd name="T26" fmla="*/ 14 w 47"/>
                <a:gd name="T27" fmla="*/ 5 h 25"/>
                <a:gd name="T28" fmla="*/ 11 w 47"/>
                <a:gd name="T29" fmla="*/ 5 h 25"/>
                <a:gd name="T30" fmla="*/ 10 w 47"/>
                <a:gd name="T31" fmla="*/ 6 h 25"/>
                <a:gd name="T32" fmla="*/ 10 w 47"/>
                <a:gd name="T33" fmla="*/ 10 h 25"/>
                <a:gd name="T34" fmla="*/ 6 w 47"/>
                <a:gd name="T35" fmla="*/ 10 h 25"/>
                <a:gd name="T36" fmla="*/ 5 w 47"/>
                <a:gd name="T37" fmla="*/ 11 h 25"/>
                <a:gd name="T38" fmla="*/ 5 w 47"/>
                <a:gd name="T39" fmla="*/ 14 h 25"/>
                <a:gd name="T40" fmla="*/ 6 w 47"/>
                <a:gd name="T41" fmla="*/ 15 h 25"/>
                <a:gd name="T42" fmla="*/ 10 w 47"/>
                <a:gd name="T43" fmla="*/ 15 h 25"/>
                <a:gd name="T44" fmla="*/ 10 w 47"/>
                <a:gd name="T45" fmla="*/ 20 h 25"/>
                <a:gd name="T46" fmla="*/ 11 w 47"/>
                <a:gd name="T47" fmla="*/ 20 h 25"/>
                <a:gd name="T48" fmla="*/ 14 w 47"/>
                <a:gd name="T49" fmla="*/ 20 h 25"/>
                <a:gd name="T50" fmla="*/ 15 w 47"/>
                <a:gd name="T51" fmla="*/ 20 h 25"/>
                <a:gd name="T52" fmla="*/ 15 w 47"/>
                <a:gd name="T53" fmla="*/ 15 h 25"/>
                <a:gd name="T54" fmla="*/ 20 w 47"/>
                <a:gd name="T55" fmla="*/ 15 h 25"/>
                <a:gd name="T56" fmla="*/ 21 w 47"/>
                <a:gd name="T57" fmla="*/ 14 h 25"/>
                <a:gd name="T58" fmla="*/ 21 w 47"/>
                <a:gd name="T59" fmla="*/ 11 h 25"/>
                <a:gd name="T60" fmla="*/ 31 w 47"/>
                <a:gd name="T61" fmla="*/ 13 h 25"/>
                <a:gd name="T62" fmla="*/ 28 w 47"/>
                <a:gd name="T63" fmla="*/ 16 h 25"/>
                <a:gd name="T64" fmla="*/ 31 w 47"/>
                <a:gd name="T65" fmla="*/ 19 h 25"/>
                <a:gd name="T66" fmla="*/ 34 w 47"/>
                <a:gd name="T67" fmla="*/ 16 h 25"/>
                <a:gd name="T68" fmla="*/ 31 w 47"/>
                <a:gd name="T69" fmla="*/ 13 h 25"/>
                <a:gd name="T70" fmla="*/ 38 w 47"/>
                <a:gd name="T71" fmla="*/ 6 h 25"/>
                <a:gd name="T72" fmla="*/ 34 w 47"/>
                <a:gd name="T73" fmla="*/ 10 h 25"/>
                <a:gd name="T74" fmla="*/ 38 w 47"/>
                <a:gd name="T75" fmla="*/ 13 h 25"/>
                <a:gd name="T76" fmla="*/ 41 w 47"/>
                <a:gd name="T77" fmla="*/ 10 h 25"/>
                <a:gd name="T78" fmla="*/ 38 w 47"/>
                <a:gd name="T7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25">
                  <a:moveTo>
                    <a:pt x="34" y="25"/>
                  </a:moveTo>
                  <a:cubicBezTo>
                    <a:pt x="31" y="25"/>
                    <a:pt x="28" y="24"/>
                    <a:pt x="26" y="22"/>
                  </a:cubicBezTo>
                  <a:cubicBezTo>
                    <a:pt x="21" y="22"/>
                    <a:pt x="21" y="22"/>
                    <a:pt x="21" y="22"/>
                  </a:cubicBezTo>
                  <a:cubicBezTo>
                    <a:pt x="19" y="24"/>
                    <a:pt x="16" y="25"/>
                    <a:pt x="13" y="25"/>
                  </a:cubicBezTo>
                  <a:cubicBezTo>
                    <a:pt x="6" y="25"/>
                    <a:pt x="0" y="20"/>
                    <a:pt x="0" y="13"/>
                  </a:cubicBezTo>
                  <a:cubicBezTo>
                    <a:pt x="0" y="6"/>
                    <a:pt x="6" y="0"/>
                    <a:pt x="13" y="0"/>
                  </a:cubicBezTo>
                  <a:cubicBezTo>
                    <a:pt x="34" y="0"/>
                    <a:pt x="34" y="0"/>
                    <a:pt x="34" y="0"/>
                  </a:cubicBezTo>
                  <a:cubicBezTo>
                    <a:pt x="41" y="0"/>
                    <a:pt x="47" y="6"/>
                    <a:pt x="47" y="13"/>
                  </a:cubicBezTo>
                  <a:cubicBezTo>
                    <a:pt x="47" y="20"/>
                    <a:pt x="41" y="25"/>
                    <a:pt x="34" y="25"/>
                  </a:cubicBezTo>
                  <a:close/>
                  <a:moveTo>
                    <a:pt x="21" y="11"/>
                  </a:moveTo>
                  <a:cubicBezTo>
                    <a:pt x="21" y="11"/>
                    <a:pt x="20" y="10"/>
                    <a:pt x="20" y="10"/>
                  </a:cubicBezTo>
                  <a:cubicBezTo>
                    <a:pt x="15" y="10"/>
                    <a:pt x="15" y="10"/>
                    <a:pt x="15" y="10"/>
                  </a:cubicBezTo>
                  <a:cubicBezTo>
                    <a:pt x="15" y="6"/>
                    <a:pt x="15" y="6"/>
                    <a:pt x="15" y="6"/>
                  </a:cubicBezTo>
                  <a:cubicBezTo>
                    <a:pt x="15" y="5"/>
                    <a:pt x="15" y="5"/>
                    <a:pt x="14" y="5"/>
                  </a:cubicBezTo>
                  <a:cubicBezTo>
                    <a:pt x="11" y="5"/>
                    <a:pt x="11" y="5"/>
                    <a:pt x="11" y="5"/>
                  </a:cubicBezTo>
                  <a:cubicBezTo>
                    <a:pt x="11" y="5"/>
                    <a:pt x="10" y="5"/>
                    <a:pt x="10" y="6"/>
                  </a:cubicBezTo>
                  <a:cubicBezTo>
                    <a:pt x="10" y="10"/>
                    <a:pt x="10" y="10"/>
                    <a:pt x="10" y="10"/>
                  </a:cubicBezTo>
                  <a:cubicBezTo>
                    <a:pt x="6" y="10"/>
                    <a:pt x="6" y="10"/>
                    <a:pt x="6" y="10"/>
                  </a:cubicBezTo>
                  <a:cubicBezTo>
                    <a:pt x="5" y="10"/>
                    <a:pt x="5" y="11"/>
                    <a:pt x="5" y="11"/>
                  </a:cubicBezTo>
                  <a:cubicBezTo>
                    <a:pt x="5" y="14"/>
                    <a:pt x="5" y="14"/>
                    <a:pt x="5" y="14"/>
                  </a:cubicBezTo>
                  <a:cubicBezTo>
                    <a:pt x="5" y="15"/>
                    <a:pt x="5" y="15"/>
                    <a:pt x="6" y="15"/>
                  </a:cubicBezTo>
                  <a:cubicBezTo>
                    <a:pt x="10" y="15"/>
                    <a:pt x="10" y="15"/>
                    <a:pt x="10" y="15"/>
                  </a:cubicBezTo>
                  <a:cubicBezTo>
                    <a:pt x="10" y="20"/>
                    <a:pt x="10" y="20"/>
                    <a:pt x="10" y="20"/>
                  </a:cubicBezTo>
                  <a:cubicBezTo>
                    <a:pt x="10" y="20"/>
                    <a:pt x="11" y="20"/>
                    <a:pt x="11" y="20"/>
                  </a:cubicBezTo>
                  <a:cubicBezTo>
                    <a:pt x="14" y="20"/>
                    <a:pt x="14" y="20"/>
                    <a:pt x="14" y="20"/>
                  </a:cubicBezTo>
                  <a:cubicBezTo>
                    <a:pt x="15" y="20"/>
                    <a:pt x="15" y="20"/>
                    <a:pt x="15" y="20"/>
                  </a:cubicBezTo>
                  <a:cubicBezTo>
                    <a:pt x="15" y="15"/>
                    <a:pt x="15" y="15"/>
                    <a:pt x="15" y="15"/>
                  </a:cubicBezTo>
                  <a:cubicBezTo>
                    <a:pt x="20" y="15"/>
                    <a:pt x="20" y="15"/>
                    <a:pt x="20" y="15"/>
                  </a:cubicBezTo>
                  <a:cubicBezTo>
                    <a:pt x="20" y="15"/>
                    <a:pt x="21" y="15"/>
                    <a:pt x="21" y="14"/>
                  </a:cubicBezTo>
                  <a:lnTo>
                    <a:pt x="21" y="11"/>
                  </a:lnTo>
                  <a:close/>
                  <a:moveTo>
                    <a:pt x="31" y="13"/>
                  </a:moveTo>
                  <a:cubicBezTo>
                    <a:pt x="30" y="13"/>
                    <a:pt x="28" y="14"/>
                    <a:pt x="28" y="16"/>
                  </a:cubicBezTo>
                  <a:cubicBezTo>
                    <a:pt x="28" y="17"/>
                    <a:pt x="30" y="19"/>
                    <a:pt x="31" y="19"/>
                  </a:cubicBezTo>
                  <a:cubicBezTo>
                    <a:pt x="33" y="19"/>
                    <a:pt x="34" y="17"/>
                    <a:pt x="34" y="16"/>
                  </a:cubicBezTo>
                  <a:cubicBezTo>
                    <a:pt x="34" y="14"/>
                    <a:pt x="33" y="13"/>
                    <a:pt x="31" y="13"/>
                  </a:cubicBezTo>
                  <a:close/>
                  <a:moveTo>
                    <a:pt x="38" y="6"/>
                  </a:moveTo>
                  <a:cubicBezTo>
                    <a:pt x="36" y="6"/>
                    <a:pt x="34" y="8"/>
                    <a:pt x="34" y="10"/>
                  </a:cubicBezTo>
                  <a:cubicBezTo>
                    <a:pt x="34" y="11"/>
                    <a:pt x="36" y="13"/>
                    <a:pt x="38" y="13"/>
                  </a:cubicBezTo>
                  <a:cubicBezTo>
                    <a:pt x="39" y="13"/>
                    <a:pt x="41" y="11"/>
                    <a:pt x="41" y="10"/>
                  </a:cubicBezTo>
                  <a:cubicBezTo>
                    <a:pt x="41" y="8"/>
                    <a:pt x="39" y="6"/>
                    <a:pt x="38"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9" name="Freeform 256"/>
            <p:cNvSpPr>
              <a:spLocks noEditPoints="1"/>
            </p:cNvSpPr>
            <p:nvPr/>
          </p:nvSpPr>
          <p:spPr bwMode="auto">
            <a:xfrm>
              <a:off x="5317068" y="3109384"/>
              <a:ext cx="156633" cy="156633"/>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5 h 62"/>
                <a:gd name="T12" fmla="*/ 6 w 62"/>
                <a:gd name="T13" fmla="*/ 31 h 62"/>
                <a:gd name="T14" fmla="*/ 31 w 62"/>
                <a:gd name="T15" fmla="*/ 57 h 62"/>
                <a:gd name="T16" fmla="*/ 57 w 62"/>
                <a:gd name="T17" fmla="*/ 31 h 62"/>
                <a:gd name="T18" fmla="*/ 31 w 62"/>
                <a:gd name="T19" fmla="*/ 5 h 62"/>
                <a:gd name="T20" fmla="*/ 21 w 62"/>
                <a:gd name="T21" fmla="*/ 26 h 62"/>
                <a:gd name="T22" fmla="*/ 16 w 62"/>
                <a:gd name="T23" fmla="*/ 21 h 62"/>
                <a:gd name="T24" fmla="*/ 21 w 62"/>
                <a:gd name="T25" fmla="*/ 16 h 62"/>
                <a:gd name="T26" fmla="*/ 26 w 62"/>
                <a:gd name="T27" fmla="*/ 21 h 62"/>
                <a:gd name="T28" fmla="*/ 21 w 62"/>
                <a:gd name="T29" fmla="*/ 26 h 62"/>
                <a:gd name="T30" fmla="*/ 31 w 62"/>
                <a:gd name="T31" fmla="*/ 49 h 62"/>
                <a:gd name="T32" fmla="*/ 17 w 62"/>
                <a:gd name="T33" fmla="*/ 38 h 62"/>
                <a:gd name="T34" fmla="*/ 18 w 62"/>
                <a:gd name="T35" fmla="*/ 35 h 62"/>
                <a:gd name="T36" fmla="*/ 21 w 62"/>
                <a:gd name="T37" fmla="*/ 37 h 62"/>
                <a:gd name="T38" fmla="*/ 31 w 62"/>
                <a:gd name="T39" fmla="*/ 44 h 62"/>
                <a:gd name="T40" fmla="*/ 41 w 62"/>
                <a:gd name="T41" fmla="*/ 37 h 62"/>
                <a:gd name="T42" fmla="*/ 44 w 62"/>
                <a:gd name="T43" fmla="*/ 35 h 62"/>
                <a:gd name="T44" fmla="*/ 46 w 62"/>
                <a:gd name="T45" fmla="*/ 38 h 62"/>
                <a:gd name="T46" fmla="*/ 31 w 62"/>
                <a:gd name="T47" fmla="*/ 49 h 62"/>
                <a:gd name="T48" fmla="*/ 42 w 62"/>
                <a:gd name="T49" fmla="*/ 26 h 62"/>
                <a:gd name="T50" fmla="*/ 36 w 62"/>
                <a:gd name="T51" fmla="*/ 21 h 62"/>
                <a:gd name="T52" fmla="*/ 42 w 62"/>
                <a:gd name="T53" fmla="*/ 16 h 62"/>
                <a:gd name="T54" fmla="*/ 47 w 62"/>
                <a:gd name="T55" fmla="*/ 21 h 62"/>
                <a:gd name="T56" fmla="*/ 42 w 62"/>
                <a:gd name="T5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5"/>
                  </a:moveTo>
                  <a:cubicBezTo>
                    <a:pt x="17" y="5"/>
                    <a:pt x="6" y="17"/>
                    <a:pt x="6" y="31"/>
                  </a:cubicBezTo>
                  <a:cubicBezTo>
                    <a:pt x="6" y="45"/>
                    <a:pt x="17" y="57"/>
                    <a:pt x="31" y="57"/>
                  </a:cubicBezTo>
                  <a:cubicBezTo>
                    <a:pt x="46" y="57"/>
                    <a:pt x="57" y="45"/>
                    <a:pt x="57" y="31"/>
                  </a:cubicBezTo>
                  <a:cubicBezTo>
                    <a:pt x="57" y="17"/>
                    <a:pt x="46" y="5"/>
                    <a:pt x="31" y="5"/>
                  </a:cubicBezTo>
                  <a:close/>
                  <a:moveTo>
                    <a:pt x="21" y="26"/>
                  </a:moveTo>
                  <a:cubicBezTo>
                    <a:pt x="18" y="26"/>
                    <a:pt x="16" y="24"/>
                    <a:pt x="16" y="21"/>
                  </a:cubicBezTo>
                  <a:cubicBezTo>
                    <a:pt x="16" y="18"/>
                    <a:pt x="18" y="16"/>
                    <a:pt x="21" y="16"/>
                  </a:cubicBezTo>
                  <a:cubicBezTo>
                    <a:pt x="24" y="16"/>
                    <a:pt x="26" y="18"/>
                    <a:pt x="26" y="21"/>
                  </a:cubicBezTo>
                  <a:cubicBezTo>
                    <a:pt x="26" y="24"/>
                    <a:pt x="24" y="26"/>
                    <a:pt x="21" y="26"/>
                  </a:cubicBezTo>
                  <a:close/>
                  <a:moveTo>
                    <a:pt x="31" y="49"/>
                  </a:moveTo>
                  <a:cubicBezTo>
                    <a:pt x="25" y="49"/>
                    <a:pt x="19" y="45"/>
                    <a:pt x="17" y="38"/>
                  </a:cubicBezTo>
                  <a:cubicBezTo>
                    <a:pt x="16" y="37"/>
                    <a:pt x="17" y="35"/>
                    <a:pt x="18" y="35"/>
                  </a:cubicBezTo>
                  <a:cubicBezTo>
                    <a:pt x="20" y="34"/>
                    <a:pt x="21" y="35"/>
                    <a:pt x="21" y="37"/>
                  </a:cubicBezTo>
                  <a:cubicBezTo>
                    <a:pt x="23" y="41"/>
                    <a:pt x="27" y="44"/>
                    <a:pt x="31" y="44"/>
                  </a:cubicBezTo>
                  <a:cubicBezTo>
                    <a:pt x="36" y="44"/>
                    <a:pt x="40" y="41"/>
                    <a:pt x="41" y="37"/>
                  </a:cubicBezTo>
                  <a:cubicBezTo>
                    <a:pt x="42" y="35"/>
                    <a:pt x="43" y="34"/>
                    <a:pt x="44" y="35"/>
                  </a:cubicBezTo>
                  <a:cubicBezTo>
                    <a:pt x="46" y="35"/>
                    <a:pt x="46" y="37"/>
                    <a:pt x="46" y="38"/>
                  </a:cubicBezTo>
                  <a:cubicBezTo>
                    <a:pt x="44" y="45"/>
                    <a:pt x="38" y="49"/>
                    <a:pt x="31" y="49"/>
                  </a:cubicBezTo>
                  <a:close/>
                  <a:moveTo>
                    <a:pt x="42" y="26"/>
                  </a:moveTo>
                  <a:cubicBezTo>
                    <a:pt x="39" y="26"/>
                    <a:pt x="36" y="24"/>
                    <a:pt x="36" y="21"/>
                  </a:cubicBezTo>
                  <a:cubicBezTo>
                    <a:pt x="36" y="18"/>
                    <a:pt x="39" y="16"/>
                    <a:pt x="42" y="16"/>
                  </a:cubicBezTo>
                  <a:cubicBezTo>
                    <a:pt x="44" y="16"/>
                    <a:pt x="47" y="18"/>
                    <a:pt x="47" y="21"/>
                  </a:cubicBezTo>
                  <a:cubicBezTo>
                    <a:pt x="47" y="24"/>
                    <a:pt x="44" y="26"/>
                    <a:pt x="42"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0" name="Freeform 258"/>
            <p:cNvSpPr>
              <a:spLocks noEditPoints="1"/>
            </p:cNvSpPr>
            <p:nvPr/>
          </p:nvSpPr>
          <p:spPr bwMode="auto">
            <a:xfrm>
              <a:off x="7124700" y="929217"/>
              <a:ext cx="171451" cy="224367"/>
            </a:xfrm>
            <a:custGeom>
              <a:avLst/>
              <a:gdLst>
                <a:gd name="T0" fmla="*/ 55 w 68"/>
                <a:gd name="T1" fmla="*/ 83 h 89"/>
                <a:gd name="T2" fmla="*/ 48 w 68"/>
                <a:gd name="T3" fmla="*/ 76 h 89"/>
                <a:gd name="T4" fmla="*/ 55 w 68"/>
                <a:gd name="T5" fmla="*/ 69 h 89"/>
                <a:gd name="T6" fmla="*/ 62 w 68"/>
                <a:gd name="T7" fmla="*/ 76 h 89"/>
                <a:gd name="T8" fmla="*/ 55 w 68"/>
                <a:gd name="T9" fmla="*/ 83 h 89"/>
                <a:gd name="T10" fmla="*/ 48 w 68"/>
                <a:gd name="T11" fmla="*/ 13 h 89"/>
                <a:gd name="T12" fmla="*/ 55 w 68"/>
                <a:gd name="T13" fmla="*/ 5 h 89"/>
                <a:gd name="T14" fmla="*/ 62 w 68"/>
                <a:gd name="T15" fmla="*/ 13 h 89"/>
                <a:gd name="T16" fmla="*/ 55 w 68"/>
                <a:gd name="T17" fmla="*/ 20 h 89"/>
                <a:gd name="T18" fmla="*/ 48 w 68"/>
                <a:gd name="T19" fmla="*/ 13 h 89"/>
                <a:gd name="T20" fmla="*/ 60 w 68"/>
                <a:gd name="T21" fmla="*/ 64 h 89"/>
                <a:gd name="T22" fmla="*/ 60 w 68"/>
                <a:gd name="T23" fmla="*/ 24 h 89"/>
                <a:gd name="T24" fmla="*/ 68 w 68"/>
                <a:gd name="T25" fmla="*/ 13 h 89"/>
                <a:gd name="T26" fmla="*/ 55 w 68"/>
                <a:gd name="T27" fmla="*/ 0 h 89"/>
                <a:gd name="T28" fmla="*/ 42 w 68"/>
                <a:gd name="T29" fmla="*/ 13 h 89"/>
                <a:gd name="T30" fmla="*/ 50 w 68"/>
                <a:gd name="T31" fmla="*/ 24 h 89"/>
                <a:gd name="T32" fmla="*/ 50 w 68"/>
                <a:gd name="T33" fmla="*/ 64 h 89"/>
                <a:gd name="T34" fmla="*/ 42 w 68"/>
                <a:gd name="T35" fmla="*/ 76 h 89"/>
                <a:gd name="T36" fmla="*/ 55 w 68"/>
                <a:gd name="T37" fmla="*/ 89 h 89"/>
                <a:gd name="T38" fmla="*/ 68 w 68"/>
                <a:gd name="T39" fmla="*/ 76 h 89"/>
                <a:gd name="T40" fmla="*/ 60 w 68"/>
                <a:gd name="T41" fmla="*/ 64 h 89"/>
                <a:gd name="T42" fmla="*/ 13 w 68"/>
                <a:gd name="T43" fmla="*/ 20 h 89"/>
                <a:gd name="T44" fmla="*/ 5 w 68"/>
                <a:gd name="T45" fmla="*/ 13 h 89"/>
                <a:gd name="T46" fmla="*/ 13 w 68"/>
                <a:gd name="T47" fmla="*/ 5 h 89"/>
                <a:gd name="T48" fmla="*/ 20 w 68"/>
                <a:gd name="T49" fmla="*/ 13 h 89"/>
                <a:gd name="T50" fmla="*/ 13 w 68"/>
                <a:gd name="T51" fmla="*/ 20 h 89"/>
                <a:gd name="T52" fmla="*/ 20 w 68"/>
                <a:gd name="T53" fmla="*/ 76 h 89"/>
                <a:gd name="T54" fmla="*/ 13 w 68"/>
                <a:gd name="T55" fmla="*/ 83 h 89"/>
                <a:gd name="T56" fmla="*/ 5 w 68"/>
                <a:gd name="T57" fmla="*/ 76 h 89"/>
                <a:gd name="T58" fmla="*/ 13 w 68"/>
                <a:gd name="T59" fmla="*/ 69 h 89"/>
                <a:gd name="T60" fmla="*/ 20 w 68"/>
                <a:gd name="T61" fmla="*/ 76 h 89"/>
                <a:gd name="T62" fmla="*/ 25 w 68"/>
                <a:gd name="T63" fmla="*/ 13 h 89"/>
                <a:gd name="T64" fmla="*/ 13 w 68"/>
                <a:gd name="T65" fmla="*/ 0 h 89"/>
                <a:gd name="T66" fmla="*/ 0 w 68"/>
                <a:gd name="T67" fmla="*/ 13 h 89"/>
                <a:gd name="T68" fmla="*/ 8 w 68"/>
                <a:gd name="T69" fmla="*/ 24 h 89"/>
                <a:gd name="T70" fmla="*/ 8 w 68"/>
                <a:gd name="T71" fmla="*/ 64 h 89"/>
                <a:gd name="T72" fmla="*/ 0 w 68"/>
                <a:gd name="T73" fmla="*/ 76 h 89"/>
                <a:gd name="T74" fmla="*/ 13 w 68"/>
                <a:gd name="T75" fmla="*/ 89 h 89"/>
                <a:gd name="T76" fmla="*/ 25 w 68"/>
                <a:gd name="T77" fmla="*/ 76 h 89"/>
                <a:gd name="T78" fmla="*/ 18 w 68"/>
                <a:gd name="T79" fmla="*/ 64 h 89"/>
                <a:gd name="T80" fmla="*/ 18 w 68"/>
                <a:gd name="T81" fmla="*/ 24 h 89"/>
                <a:gd name="T82" fmla="*/ 25 w 68"/>
                <a:gd name="T83" fmla="*/ 1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89">
                  <a:moveTo>
                    <a:pt x="55" y="83"/>
                  </a:moveTo>
                  <a:cubicBezTo>
                    <a:pt x="51" y="83"/>
                    <a:pt x="48" y="80"/>
                    <a:pt x="48" y="76"/>
                  </a:cubicBezTo>
                  <a:cubicBezTo>
                    <a:pt x="48" y="72"/>
                    <a:pt x="51" y="69"/>
                    <a:pt x="55" y="69"/>
                  </a:cubicBezTo>
                  <a:cubicBezTo>
                    <a:pt x="59" y="69"/>
                    <a:pt x="62" y="72"/>
                    <a:pt x="62" y="76"/>
                  </a:cubicBezTo>
                  <a:cubicBezTo>
                    <a:pt x="62" y="80"/>
                    <a:pt x="59" y="83"/>
                    <a:pt x="55" y="83"/>
                  </a:cubicBezTo>
                  <a:close/>
                  <a:moveTo>
                    <a:pt x="48" y="13"/>
                  </a:moveTo>
                  <a:cubicBezTo>
                    <a:pt x="48" y="8"/>
                    <a:pt x="51" y="5"/>
                    <a:pt x="55" y="5"/>
                  </a:cubicBezTo>
                  <a:cubicBezTo>
                    <a:pt x="59" y="5"/>
                    <a:pt x="62" y="8"/>
                    <a:pt x="62" y="13"/>
                  </a:cubicBezTo>
                  <a:cubicBezTo>
                    <a:pt x="62" y="17"/>
                    <a:pt x="59" y="20"/>
                    <a:pt x="55" y="20"/>
                  </a:cubicBezTo>
                  <a:cubicBezTo>
                    <a:pt x="51" y="20"/>
                    <a:pt x="48" y="17"/>
                    <a:pt x="48" y="13"/>
                  </a:cubicBezTo>
                  <a:close/>
                  <a:moveTo>
                    <a:pt x="60" y="64"/>
                  </a:moveTo>
                  <a:cubicBezTo>
                    <a:pt x="60" y="24"/>
                    <a:pt x="60" y="24"/>
                    <a:pt x="60" y="24"/>
                  </a:cubicBezTo>
                  <a:cubicBezTo>
                    <a:pt x="65" y="22"/>
                    <a:pt x="68" y="18"/>
                    <a:pt x="68" y="13"/>
                  </a:cubicBezTo>
                  <a:cubicBezTo>
                    <a:pt x="68" y="6"/>
                    <a:pt x="62" y="0"/>
                    <a:pt x="55" y="0"/>
                  </a:cubicBezTo>
                  <a:cubicBezTo>
                    <a:pt x="48" y="0"/>
                    <a:pt x="42" y="6"/>
                    <a:pt x="42" y="13"/>
                  </a:cubicBezTo>
                  <a:cubicBezTo>
                    <a:pt x="42" y="18"/>
                    <a:pt x="46" y="22"/>
                    <a:pt x="50" y="24"/>
                  </a:cubicBezTo>
                  <a:cubicBezTo>
                    <a:pt x="50" y="64"/>
                    <a:pt x="50" y="64"/>
                    <a:pt x="50" y="64"/>
                  </a:cubicBezTo>
                  <a:cubicBezTo>
                    <a:pt x="46" y="66"/>
                    <a:pt x="42" y="71"/>
                    <a:pt x="42" y="76"/>
                  </a:cubicBezTo>
                  <a:cubicBezTo>
                    <a:pt x="42" y="83"/>
                    <a:pt x="48" y="89"/>
                    <a:pt x="55" y="89"/>
                  </a:cubicBezTo>
                  <a:cubicBezTo>
                    <a:pt x="62" y="89"/>
                    <a:pt x="68" y="83"/>
                    <a:pt x="68" y="76"/>
                  </a:cubicBezTo>
                  <a:cubicBezTo>
                    <a:pt x="68" y="71"/>
                    <a:pt x="65" y="66"/>
                    <a:pt x="60" y="64"/>
                  </a:cubicBezTo>
                  <a:close/>
                  <a:moveTo>
                    <a:pt x="13" y="20"/>
                  </a:moveTo>
                  <a:cubicBezTo>
                    <a:pt x="9" y="20"/>
                    <a:pt x="5" y="17"/>
                    <a:pt x="5" y="13"/>
                  </a:cubicBezTo>
                  <a:cubicBezTo>
                    <a:pt x="5" y="8"/>
                    <a:pt x="9" y="5"/>
                    <a:pt x="13" y="5"/>
                  </a:cubicBezTo>
                  <a:cubicBezTo>
                    <a:pt x="17" y="5"/>
                    <a:pt x="20" y="8"/>
                    <a:pt x="20" y="13"/>
                  </a:cubicBezTo>
                  <a:cubicBezTo>
                    <a:pt x="20" y="17"/>
                    <a:pt x="17" y="20"/>
                    <a:pt x="13" y="20"/>
                  </a:cubicBezTo>
                  <a:close/>
                  <a:moveTo>
                    <a:pt x="20" y="76"/>
                  </a:moveTo>
                  <a:cubicBezTo>
                    <a:pt x="20" y="80"/>
                    <a:pt x="17" y="83"/>
                    <a:pt x="13" y="83"/>
                  </a:cubicBezTo>
                  <a:cubicBezTo>
                    <a:pt x="9" y="83"/>
                    <a:pt x="5" y="80"/>
                    <a:pt x="5" y="76"/>
                  </a:cubicBezTo>
                  <a:cubicBezTo>
                    <a:pt x="5" y="72"/>
                    <a:pt x="9" y="69"/>
                    <a:pt x="13" y="69"/>
                  </a:cubicBezTo>
                  <a:cubicBezTo>
                    <a:pt x="17" y="69"/>
                    <a:pt x="20" y="72"/>
                    <a:pt x="20" y="76"/>
                  </a:cubicBezTo>
                  <a:close/>
                  <a:moveTo>
                    <a:pt x="25" y="13"/>
                  </a:moveTo>
                  <a:cubicBezTo>
                    <a:pt x="25" y="6"/>
                    <a:pt x="20" y="0"/>
                    <a:pt x="13" y="0"/>
                  </a:cubicBezTo>
                  <a:cubicBezTo>
                    <a:pt x="6" y="0"/>
                    <a:pt x="0" y="6"/>
                    <a:pt x="0" y="13"/>
                  </a:cubicBezTo>
                  <a:cubicBezTo>
                    <a:pt x="0" y="18"/>
                    <a:pt x="3" y="22"/>
                    <a:pt x="8" y="24"/>
                  </a:cubicBezTo>
                  <a:cubicBezTo>
                    <a:pt x="8" y="64"/>
                    <a:pt x="8" y="64"/>
                    <a:pt x="8" y="64"/>
                  </a:cubicBezTo>
                  <a:cubicBezTo>
                    <a:pt x="3" y="66"/>
                    <a:pt x="0" y="71"/>
                    <a:pt x="0" y="76"/>
                  </a:cubicBezTo>
                  <a:cubicBezTo>
                    <a:pt x="0" y="83"/>
                    <a:pt x="6" y="89"/>
                    <a:pt x="13" y="89"/>
                  </a:cubicBezTo>
                  <a:cubicBezTo>
                    <a:pt x="20" y="89"/>
                    <a:pt x="25" y="83"/>
                    <a:pt x="25" y="76"/>
                  </a:cubicBezTo>
                  <a:cubicBezTo>
                    <a:pt x="25" y="71"/>
                    <a:pt x="22" y="66"/>
                    <a:pt x="18" y="64"/>
                  </a:cubicBezTo>
                  <a:cubicBezTo>
                    <a:pt x="18" y="24"/>
                    <a:pt x="18" y="24"/>
                    <a:pt x="18" y="24"/>
                  </a:cubicBezTo>
                  <a:cubicBezTo>
                    <a:pt x="22" y="22"/>
                    <a:pt x="25" y="18"/>
                    <a:pt x="25" y="1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1" name="Freeform 259"/>
            <p:cNvSpPr>
              <a:spLocks noEditPoints="1"/>
            </p:cNvSpPr>
            <p:nvPr/>
          </p:nvSpPr>
          <p:spPr bwMode="auto">
            <a:xfrm>
              <a:off x="6716185" y="3175000"/>
              <a:ext cx="241300" cy="222251"/>
            </a:xfrm>
            <a:custGeom>
              <a:avLst/>
              <a:gdLst>
                <a:gd name="T0" fmla="*/ 17 w 96"/>
                <a:gd name="T1" fmla="*/ 51 h 89"/>
                <a:gd name="T2" fmla="*/ 10 w 96"/>
                <a:gd name="T3" fmla="*/ 51 h 89"/>
                <a:gd name="T4" fmla="*/ 0 w 96"/>
                <a:gd name="T5" fmla="*/ 43 h 89"/>
                <a:gd name="T6" fmla="*/ 7 w 96"/>
                <a:gd name="T7" fmla="*/ 26 h 89"/>
                <a:gd name="T8" fmla="*/ 19 w 96"/>
                <a:gd name="T9" fmla="*/ 30 h 89"/>
                <a:gd name="T10" fmla="*/ 26 w 96"/>
                <a:gd name="T11" fmla="*/ 29 h 89"/>
                <a:gd name="T12" fmla="*/ 26 w 96"/>
                <a:gd name="T13" fmla="*/ 32 h 89"/>
                <a:gd name="T14" fmla="*/ 30 w 96"/>
                <a:gd name="T15" fmla="*/ 45 h 89"/>
                <a:gd name="T16" fmla="*/ 17 w 96"/>
                <a:gd name="T17" fmla="*/ 51 h 89"/>
                <a:gd name="T18" fmla="*/ 19 w 96"/>
                <a:gd name="T19" fmla="*/ 26 h 89"/>
                <a:gd name="T20" fmla="*/ 7 w 96"/>
                <a:gd name="T21" fmla="*/ 13 h 89"/>
                <a:gd name="T22" fmla="*/ 19 w 96"/>
                <a:gd name="T23" fmla="*/ 0 h 89"/>
                <a:gd name="T24" fmla="*/ 32 w 96"/>
                <a:gd name="T25" fmla="*/ 13 h 89"/>
                <a:gd name="T26" fmla="*/ 19 w 96"/>
                <a:gd name="T27" fmla="*/ 26 h 89"/>
                <a:gd name="T28" fmla="*/ 70 w 96"/>
                <a:gd name="T29" fmla="*/ 89 h 89"/>
                <a:gd name="T30" fmla="*/ 26 w 96"/>
                <a:gd name="T31" fmla="*/ 89 h 89"/>
                <a:gd name="T32" fmla="*/ 13 w 96"/>
                <a:gd name="T33" fmla="*/ 76 h 89"/>
                <a:gd name="T34" fmla="*/ 30 w 96"/>
                <a:gd name="T35" fmla="*/ 48 h 89"/>
                <a:gd name="T36" fmla="*/ 48 w 96"/>
                <a:gd name="T37" fmla="*/ 55 h 89"/>
                <a:gd name="T38" fmla="*/ 66 w 96"/>
                <a:gd name="T39" fmla="*/ 48 h 89"/>
                <a:gd name="T40" fmla="*/ 83 w 96"/>
                <a:gd name="T41" fmla="*/ 76 h 89"/>
                <a:gd name="T42" fmla="*/ 70 w 96"/>
                <a:gd name="T43" fmla="*/ 89 h 89"/>
                <a:gd name="T44" fmla="*/ 48 w 96"/>
                <a:gd name="T45" fmla="*/ 51 h 89"/>
                <a:gd name="T46" fmla="*/ 29 w 96"/>
                <a:gd name="T47" fmla="*/ 32 h 89"/>
                <a:gd name="T48" fmla="*/ 48 w 96"/>
                <a:gd name="T49" fmla="*/ 13 h 89"/>
                <a:gd name="T50" fmla="*/ 67 w 96"/>
                <a:gd name="T51" fmla="*/ 32 h 89"/>
                <a:gd name="T52" fmla="*/ 48 w 96"/>
                <a:gd name="T53" fmla="*/ 51 h 89"/>
                <a:gd name="T54" fmla="*/ 76 w 96"/>
                <a:gd name="T55" fmla="*/ 26 h 89"/>
                <a:gd name="T56" fmla="*/ 64 w 96"/>
                <a:gd name="T57" fmla="*/ 13 h 89"/>
                <a:gd name="T58" fmla="*/ 76 w 96"/>
                <a:gd name="T59" fmla="*/ 0 h 89"/>
                <a:gd name="T60" fmla="*/ 89 w 96"/>
                <a:gd name="T61" fmla="*/ 13 h 89"/>
                <a:gd name="T62" fmla="*/ 76 w 96"/>
                <a:gd name="T63" fmla="*/ 26 h 89"/>
                <a:gd name="T64" fmla="*/ 86 w 96"/>
                <a:gd name="T65" fmla="*/ 51 h 89"/>
                <a:gd name="T66" fmla="*/ 79 w 96"/>
                <a:gd name="T67" fmla="*/ 51 h 89"/>
                <a:gd name="T68" fmla="*/ 66 w 96"/>
                <a:gd name="T69" fmla="*/ 45 h 89"/>
                <a:gd name="T70" fmla="*/ 70 w 96"/>
                <a:gd name="T71" fmla="*/ 32 h 89"/>
                <a:gd name="T72" fmla="*/ 70 w 96"/>
                <a:gd name="T73" fmla="*/ 29 h 89"/>
                <a:gd name="T74" fmla="*/ 76 w 96"/>
                <a:gd name="T75" fmla="*/ 30 h 89"/>
                <a:gd name="T76" fmla="*/ 89 w 96"/>
                <a:gd name="T77" fmla="*/ 26 h 89"/>
                <a:gd name="T78" fmla="*/ 95 w 96"/>
                <a:gd name="T79" fmla="*/ 43 h 89"/>
                <a:gd name="T80" fmla="*/ 86 w 96"/>
                <a:gd name="T81" fmla="*/ 5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 h="89">
                  <a:moveTo>
                    <a:pt x="17" y="51"/>
                  </a:moveTo>
                  <a:cubicBezTo>
                    <a:pt x="10" y="51"/>
                    <a:pt x="10" y="51"/>
                    <a:pt x="10" y="51"/>
                  </a:cubicBezTo>
                  <a:cubicBezTo>
                    <a:pt x="5" y="51"/>
                    <a:pt x="0" y="49"/>
                    <a:pt x="0" y="43"/>
                  </a:cubicBezTo>
                  <a:cubicBezTo>
                    <a:pt x="0" y="39"/>
                    <a:pt x="0" y="26"/>
                    <a:pt x="7" y="26"/>
                  </a:cubicBezTo>
                  <a:cubicBezTo>
                    <a:pt x="8" y="26"/>
                    <a:pt x="13" y="30"/>
                    <a:pt x="19" y="30"/>
                  </a:cubicBezTo>
                  <a:cubicBezTo>
                    <a:pt x="22" y="30"/>
                    <a:pt x="24" y="30"/>
                    <a:pt x="26" y="29"/>
                  </a:cubicBezTo>
                  <a:cubicBezTo>
                    <a:pt x="26" y="30"/>
                    <a:pt x="26" y="31"/>
                    <a:pt x="26" y="32"/>
                  </a:cubicBezTo>
                  <a:cubicBezTo>
                    <a:pt x="26" y="37"/>
                    <a:pt x="27" y="41"/>
                    <a:pt x="30" y="45"/>
                  </a:cubicBezTo>
                  <a:cubicBezTo>
                    <a:pt x="25" y="45"/>
                    <a:pt x="20" y="47"/>
                    <a:pt x="17" y="51"/>
                  </a:cubicBezTo>
                  <a:close/>
                  <a:moveTo>
                    <a:pt x="19" y="26"/>
                  </a:moveTo>
                  <a:cubicBezTo>
                    <a:pt x="12" y="26"/>
                    <a:pt x="7" y="20"/>
                    <a:pt x="7" y="13"/>
                  </a:cubicBezTo>
                  <a:cubicBezTo>
                    <a:pt x="7" y="6"/>
                    <a:pt x="12" y="0"/>
                    <a:pt x="19" y="0"/>
                  </a:cubicBezTo>
                  <a:cubicBezTo>
                    <a:pt x="26" y="0"/>
                    <a:pt x="32" y="6"/>
                    <a:pt x="32" y="13"/>
                  </a:cubicBezTo>
                  <a:cubicBezTo>
                    <a:pt x="32" y="20"/>
                    <a:pt x="26" y="26"/>
                    <a:pt x="19" y="26"/>
                  </a:cubicBezTo>
                  <a:close/>
                  <a:moveTo>
                    <a:pt x="70" y="89"/>
                  </a:moveTo>
                  <a:cubicBezTo>
                    <a:pt x="26" y="89"/>
                    <a:pt x="26" y="89"/>
                    <a:pt x="26" y="89"/>
                  </a:cubicBezTo>
                  <a:cubicBezTo>
                    <a:pt x="18" y="89"/>
                    <a:pt x="13" y="84"/>
                    <a:pt x="13" y="76"/>
                  </a:cubicBezTo>
                  <a:cubicBezTo>
                    <a:pt x="13" y="65"/>
                    <a:pt x="16" y="48"/>
                    <a:pt x="30" y="48"/>
                  </a:cubicBezTo>
                  <a:cubicBezTo>
                    <a:pt x="32" y="48"/>
                    <a:pt x="38" y="55"/>
                    <a:pt x="48" y="55"/>
                  </a:cubicBezTo>
                  <a:cubicBezTo>
                    <a:pt x="58" y="55"/>
                    <a:pt x="64" y="48"/>
                    <a:pt x="66" y="48"/>
                  </a:cubicBezTo>
                  <a:cubicBezTo>
                    <a:pt x="80" y="48"/>
                    <a:pt x="83" y="65"/>
                    <a:pt x="83" y="76"/>
                  </a:cubicBezTo>
                  <a:cubicBezTo>
                    <a:pt x="83" y="84"/>
                    <a:pt x="77" y="89"/>
                    <a:pt x="70" y="89"/>
                  </a:cubicBezTo>
                  <a:close/>
                  <a:moveTo>
                    <a:pt x="48" y="51"/>
                  </a:moveTo>
                  <a:cubicBezTo>
                    <a:pt x="37" y="51"/>
                    <a:pt x="29" y="43"/>
                    <a:pt x="29" y="32"/>
                  </a:cubicBezTo>
                  <a:cubicBezTo>
                    <a:pt x="29" y="22"/>
                    <a:pt x="37" y="13"/>
                    <a:pt x="48" y="13"/>
                  </a:cubicBezTo>
                  <a:cubicBezTo>
                    <a:pt x="58" y="13"/>
                    <a:pt x="67" y="22"/>
                    <a:pt x="67" y="32"/>
                  </a:cubicBezTo>
                  <a:cubicBezTo>
                    <a:pt x="67" y="43"/>
                    <a:pt x="58" y="51"/>
                    <a:pt x="48" y="51"/>
                  </a:cubicBezTo>
                  <a:close/>
                  <a:moveTo>
                    <a:pt x="76" y="26"/>
                  </a:moveTo>
                  <a:cubicBezTo>
                    <a:pt x="69" y="26"/>
                    <a:pt x="64" y="20"/>
                    <a:pt x="64" y="13"/>
                  </a:cubicBezTo>
                  <a:cubicBezTo>
                    <a:pt x="64" y="6"/>
                    <a:pt x="69" y="0"/>
                    <a:pt x="76" y="0"/>
                  </a:cubicBezTo>
                  <a:cubicBezTo>
                    <a:pt x="83" y="0"/>
                    <a:pt x="89" y="6"/>
                    <a:pt x="89" y="13"/>
                  </a:cubicBezTo>
                  <a:cubicBezTo>
                    <a:pt x="89" y="20"/>
                    <a:pt x="83" y="26"/>
                    <a:pt x="76" y="26"/>
                  </a:cubicBezTo>
                  <a:close/>
                  <a:moveTo>
                    <a:pt x="86" y="51"/>
                  </a:moveTo>
                  <a:cubicBezTo>
                    <a:pt x="79" y="51"/>
                    <a:pt x="79" y="51"/>
                    <a:pt x="79" y="51"/>
                  </a:cubicBezTo>
                  <a:cubicBezTo>
                    <a:pt x="76" y="47"/>
                    <a:pt x="71" y="45"/>
                    <a:pt x="66" y="45"/>
                  </a:cubicBezTo>
                  <a:cubicBezTo>
                    <a:pt x="69" y="41"/>
                    <a:pt x="70" y="37"/>
                    <a:pt x="70" y="32"/>
                  </a:cubicBezTo>
                  <a:cubicBezTo>
                    <a:pt x="70" y="31"/>
                    <a:pt x="70" y="30"/>
                    <a:pt x="70" y="29"/>
                  </a:cubicBezTo>
                  <a:cubicBezTo>
                    <a:pt x="72" y="30"/>
                    <a:pt x="74" y="30"/>
                    <a:pt x="76" y="30"/>
                  </a:cubicBezTo>
                  <a:cubicBezTo>
                    <a:pt x="83" y="30"/>
                    <a:pt x="88" y="26"/>
                    <a:pt x="89" y="26"/>
                  </a:cubicBezTo>
                  <a:cubicBezTo>
                    <a:pt x="96" y="26"/>
                    <a:pt x="95" y="39"/>
                    <a:pt x="95" y="43"/>
                  </a:cubicBezTo>
                  <a:cubicBezTo>
                    <a:pt x="95" y="49"/>
                    <a:pt x="91" y="51"/>
                    <a:pt x="86" y="5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2" name="Freeform 261"/>
            <p:cNvSpPr>
              <a:spLocks noEditPoints="1"/>
            </p:cNvSpPr>
            <p:nvPr/>
          </p:nvSpPr>
          <p:spPr bwMode="auto">
            <a:xfrm>
              <a:off x="4878917" y="3456516"/>
              <a:ext cx="135467" cy="118533"/>
            </a:xfrm>
            <a:custGeom>
              <a:avLst/>
              <a:gdLst>
                <a:gd name="T0" fmla="*/ 6 w 54"/>
                <a:gd name="T1" fmla="*/ 8 h 48"/>
                <a:gd name="T2" fmla="*/ 6 w 54"/>
                <a:gd name="T3" fmla="*/ 47 h 48"/>
                <a:gd name="T4" fmla="*/ 5 w 54"/>
                <a:gd name="T5" fmla="*/ 48 h 48"/>
                <a:gd name="T6" fmla="*/ 3 w 54"/>
                <a:gd name="T7" fmla="*/ 48 h 48"/>
                <a:gd name="T8" fmla="*/ 2 w 54"/>
                <a:gd name="T9" fmla="*/ 47 h 48"/>
                <a:gd name="T10" fmla="*/ 2 w 54"/>
                <a:gd name="T11" fmla="*/ 8 h 48"/>
                <a:gd name="T12" fmla="*/ 0 w 54"/>
                <a:gd name="T13" fmla="*/ 4 h 48"/>
                <a:gd name="T14" fmla="*/ 4 w 54"/>
                <a:gd name="T15" fmla="*/ 0 h 48"/>
                <a:gd name="T16" fmla="*/ 8 w 54"/>
                <a:gd name="T17" fmla="*/ 4 h 48"/>
                <a:gd name="T18" fmla="*/ 6 w 54"/>
                <a:gd name="T19" fmla="*/ 8 h 48"/>
                <a:gd name="T20" fmla="*/ 54 w 54"/>
                <a:gd name="T21" fmla="*/ 30 h 48"/>
                <a:gd name="T22" fmla="*/ 52 w 54"/>
                <a:gd name="T23" fmla="*/ 32 h 48"/>
                <a:gd name="T24" fmla="*/ 41 w 54"/>
                <a:gd name="T25" fmla="*/ 35 h 48"/>
                <a:gd name="T26" fmla="*/ 26 w 54"/>
                <a:gd name="T27" fmla="*/ 31 h 48"/>
                <a:gd name="T28" fmla="*/ 11 w 54"/>
                <a:gd name="T29" fmla="*/ 36 h 48"/>
                <a:gd name="T30" fmla="*/ 10 w 54"/>
                <a:gd name="T31" fmla="*/ 36 h 48"/>
                <a:gd name="T32" fmla="*/ 8 w 54"/>
                <a:gd name="T33" fmla="*/ 34 h 48"/>
                <a:gd name="T34" fmla="*/ 8 w 54"/>
                <a:gd name="T35" fmla="*/ 11 h 48"/>
                <a:gd name="T36" fmla="*/ 9 w 54"/>
                <a:gd name="T37" fmla="*/ 9 h 48"/>
                <a:gd name="T38" fmla="*/ 12 w 54"/>
                <a:gd name="T39" fmla="*/ 8 h 48"/>
                <a:gd name="T40" fmla="*/ 25 w 54"/>
                <a:gd name="T41" fmla="*/ 4 h 48"/>
                <a:gd name="T42" fmla="*/ 38 w 54"/>
                <a:gd name="T43" fmla="*/ 8 h 48"/>
                <a:gd name="T44" fmla="*/ 40 w 54"/>
                <a:gd name="T45" fmla="*/ 8 h 48"/>
                <a:gd name="T46" fmla="*/ 52 w 54"/>
                <a:gd name="T47" fmla="*/ 4 h 48"/>
                <a:gd name="T48" fmla="*/ 54 w 54"/>
                <a:gd name="T49" fmla="*/ 6 h 48"/>
                <a:gd name="T50" fmla="*/ 54 w 54"/>
                <a:gd name="T51" fmla="*/ 3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48">
                  <a:moveTo>
                    <a:pt x="6" y="8"/>
                  </a:moveTo>
                  <a:cubicBezTo>
                    <a:pt x="6" y="47"/>
                    <a:pt x="6" y="47"/>
                    <a:pt x="6" y="47"/>
                  </a:cubicBezTo>
                  <a:cubicBezTo>
                    <a:pt x="6" y="47"/>
                    <a:pt x="6" y="48"/>
                    <a:pt x="5" y="48"/>
                  </a:cubicBezTo>
                  <a:cubicBezTo>
                    <a:pt x="3" y="48"/>
                    <a:pt x="3" y="48"/>
                    <a:pt x="3" y="48"/>
                  </a:cubicBezTo>
                  <a:cubicBezTo>
                    <a:pt x="3" y="48"/>
                    <a:pt x="2" y="47"/>
                    <a:pt x="2" y="47"/>
                  </a:cubicBezTo>
                  <a:cubicBezTo>
                    <a:pt x="2" y="8"/>
                    <a:pt x="2" y="8"/>
                    <a:pt x="2" y="8"/>
                  </a:cubicBezTo>
                  <a:cubicBezTo>
                    <a:pt x="1" y="7"/>
                    <a:pt x="0" y="6"/>
                    <a:pt x="0" y="4"/>
                  </a:cubicBezTo>
                  <a:cubicBezTo>
                    <a:pt x="0" y="2"/>
                    <a:pt x="2" y="0"/>
                    <a:pt x="4" y="0"/>
                  </a:cubicBezTo>
                  <a:cubicBezTo>
                    <a:pt x="6" y="0"/>
                    <a:pt x="8" y="2"/>
                    <a:pt x="8" y="4"/>
                  </a:cubicBezTo>
                  <a:cubicBezTo>
                    <a:pt x="8" y="6"/>
                    <a:pt x="7" y="7"/>
                    <a:pt x="6" y="8"/>
                  </a:cubicBezTo>
                  <a:close/>
                  <a:moveTo>
                    <a:pt x="54" y="30"/>
                  </a:moveTo>
                  <a:cubicBezTo>
                    <a:pt x="54" y="31"/>
                    <a:pt x="53" y="31"/>
                    <a:pt x="52" y="32"/>
                  </a:cubicBezTo>
                  <a:cubicBezTo>
                    <a:pt x="49" y="34"/>
                    <a:pt x="45" y="35"/>
                    <a:pt x="41" y="35"/>
                  </a:cubicBezTo>
                  <a:cubicBezTo>
                    <a:pt x="35" y="35"/>
                    <a:pt x="32" y="31"/>
                    <a:pt x="26" y="31"/>
                  </a:cubicBezTo>
                  <a:cubicBezTo>
                    <a:pt x="21" y="31"/>
                    <a:pt x="15" y="33"/>
                    <a:pt x="11" y="36"/>
                  </a:cubicBezTo>
                  <a:cubicBezTo>
                    <a:pt x="11" y="36"/>
                    <a:pt x="11" y="36"/>
                    <a:pt x="10" y="36"/>
                  </a:cubicBezTo>
                  <a:cubicBezTo>
                    <a:pt x="9" y="36"/>
                    <a:pt x="8" y="35"/>
                    <a:pt x="8" y="34"/>
                  </a:cubicBezTo>
                  <a:cubicBezTo>
                    <a:pt x="8" y="11"/>
                    <a:pt x="8" y="11"/>
                    <a:pt x="8" y="11"/>
                  </a:cubicBezTo>
                  <a:cubicBezTo>
                    <a:pt x="8" y="10"/>
                    <a:pt x="9" y="10"/>
                    <a:pt x="9" y="9"/>
                  </a:cubicBezTo>
                  <a:cubicBezTo>
                    <a:pt x="10" y="9"/>
                    <a:pt x="11" y="8"/>
                    <a:pt x="12" y="8"/>
                  </a:cubicBezTo>
                  <a:cubicBezTo>
                    <a:pt x="15" y="6"/>
                    <a:pt x="20" y="4"/>
                    <a:pt x="25" y="4"/>
                  </a:cubicBezTo>
                  <a:cubicBezTo>
                    <a:pt x="29" y="4"/>
                    <a:pt x="33" y="6"/>
                    <a:pt x="38" y="8"/>
                  </a:cubicBezTo>
                  <a:cubicBezTo>
                    <a:pt x="38" y="8"/>
                    <a:pt x="39" y="8"/>
                    <a:pt x="40" y="8"/>
                  </a:cubicBezTo>
                  <a:cubicBezTo>
                    <a:pt x="45" y="8"/>
                    <a:pt x="50" y="4"/>
                    <a:pt x="52" y="4"/>
                  </a:cubicBezTo>
                  <a:cubicBezTo>
                    <a:pt x="53" y="4"/>
                    <a:pt x="54" y="5"/>
                    <a:pt x="54" y="6"/>
                  </a:cubicBezTo>
                  <a:lnTo>
                    <a:pt x="54" y="3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3" name="Freeform 262"/>
            <p:cNvSpPr>
              <a:spLocks noEditPoints="1"/>
            </p:cNvSpPr>
            <p:nvPr/>
          </p:nvSpPr>
          <p:spPr bwMode="auto">
            <a:xfrm>
              <a:off x="4341284" y="2480734"/>
              <a:ext cx="188384" cy="173567"/>
            </a:xfrm>
            <a:custGeom>
              <a:avLst/>
              <a:gdLst>
                <a:gd name="T0" fmla="*/ 75 w 75"/>
                <a:gd name="T1" fmla="*/ 21 h 69"/>
                <a:gd name="T2" fmla="*/ 51 w 75"/>
                <a:gd name="T3" fmla="*/ 40 h 69"/>
                <a:gd name="T4" fmla="*/ 46 w 75"/>
                <a:gd name="T5" fmla="*/ 45 h 69"/>
                <a:gd name="T6" fmla="*/ 43 w 75"/>
                <a:gd name="T7" fmla="*/ 52 h 69"/>
                <a:gd name="T8" fmla="*/ 49 w 75"/>
                <a:gd name="T9" fmla="*/ 58 h 69"/>
                <a:gd name="T10" fmla="*/ 58 w 75"/>
                <a:gd name="T11" fmla="*/ 65 h 69"/>
                <a:gd name="T12" fmla="*/ 58 w 75"/>
                <a:gd name="T13" fmla="*/ 68 h 69"/>
                <a:gd name="T14" fmla="*/ 56 w 75"/>
                <a:gd name="T15" fmla="*/ 69 h 69"/>
                <a:gd name="T16" fmla="*/ 19 w 75"/>
                <a:gd name="T17" fmla="*/ 69 h 69"/>
                <a:gd name="T18" fmla="*/ 17 w 75"/>
                <a:gd name="T19" fmla="*/ 68 h 69"/>
                <a:gd name="T20" fmla="*/ 17 w 75"/>
                <a:gd name="T21" fmla="*/ 65 h 69"/>
                <a:gd name="T22" fmla="*/ 26 w 75"/>
                <a:gd name="T23" fmla="*/ 58 h 69"/>
                <a:gd name="T24" fmla="*/ 32 w 75"/>
                <a:gd name="T25" fmla="*/ 52 h 69"/>
                <a:gd name="T26" fmla="*/ 29 w 75"/>
                <a:gd name="T27" fmla="*/ 45 h 69"/>
                <a:gd name="T28" fmla="*/ 24 w 75"/>
                <a:gd name="T29" fmla="*/ 40 h 69"/>
                <a:gd name="T30" fmla="*/ 0 w 75"/>
                <a:gd name="T31" fmla="*/ 21 h 69"/>
                <a:gd name="T32" fmla="*/ 0 w 75"/>
                <a:gd name="T33" fmla="*/ 16 h 69"/>
                <a:gd name="T34" fmla="*/ 4 w 75"/>
                <a:gd name="T35" fmla="*/ 11 h 69"/>
                <a:gd name="T36" fmla="*/ 17 w 75"/>
                <a:gd name="T37" fmla="*/ 11 h 69"/>
                <a:gd name="T38" fmla="*/ 17 w 75"/>
                <a:gd name="T39" fmla="*/ 7 h 69"/>
                <a:gd name="T40" fmla="*/ 25 w 75"/>
                <a:gd name="T41" fmla="*/ 0 h 69"/>
                <a:gd name="T42" fmla="*/ 51 w 75"/>
                <a:gd name="T43" fmla="*/ 0 h 69"/>
                <a:gd name="T44" fmla="*/ 58 w 75"/>
                <a:gd name="T45" fmla="*/ 7 h 69"/>
                <a:gd name="T46" fmla="*/ 58 w 75"/>
                <a:gd name="T47" fmla="*/ 11 h 69"/>
                <a:gd name="T48" fmla="*/ 71 w 75"/>
                <a:gd name="T49" fmla="*/ 11 h 69"/>
                <a:gd name="T50" fmla="*/ 75 w 75"/>
                <a:gd name="T51" fmla="*/ 16 h 69"/>
                <a:gd name="T52" fmla="*/ 75 w 75"/>
                <a:gd name="T53" fmla="*/ 21 h 69"/>
                <a:gd name="T54" fmla="*/ 17 w 75"/>
                <a:gd name="T55" fmla="*/ 17 h 69"/>
                <a:gd name="T56" fmla="*/ 6 w 75"/>
                <a:gd name="T57" fmla="*/ 17 h 69"/>
                <a:gd name="T58" fmla="*/ 6 w 75"/>
                <a:gd name="T59" fmla="*/ 21 h 69"/>
                <a:gd name="T60" fmla="*/ 21 w 75"/>
                <a:gd name="T61" fmla="*/ 34 h 69"/>
                <a:gd name="T62" fmla="*/ 17 w 75"/>
                <a:gd name="T63" fmla="*/ 17 h 69"/>
                <a:gd name="T64" fmla="*/ 70 w 75"/>
                <a:gd name="T65" fmla="*/ 17 h 69"/>
                <a:gd name="T66" fmla="*/ 58 w 75"/>
                <a:gd name="T67" fmla="*/ 17 h 69"/>
                <a:gd name="T68" fmla="*/ 55 w 75"/>
                <a:gd name="T69" fmla="*/ 34 h 69"/>
                <a:gd name="T70" fmla="*/ 70 w 75"/>
                <a:gd name="T71" fmla="*/ 21 h 69"/>
                <a:gd name="T72" fmla="*/ 70 w 75"/>
                <a:gd name="T73"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69">
                  <a:moveTo>
                    <a:pt x="75" y="21"/>
                  </a:moveTo>
                  <a:cubicBezTo>
                    <a:pt x="75" y="30"/>
                    <a:pt x="65" y="40"/>
                    <a:pt x="51" y="40"/>
                  </a:cubicBezTo>
                  <a:cubicBezTo>
                    <a:pt x="49" y="43"/>
                    <a:pt x="47" y="44"/>
                    <a:pt x="46" y="45"/>
                  </a:cubicBezTo>
                  <a:cubicBezTo>
                    <a:pt x="44" y="47"/>
                    <a:pt x="43" y="49"/>
                    <a:pt x="43" y="52"/>
                  </a:cubicBezTo>
                  <a:cubicBezTo>
                    <a:pt x="43" y="55"/>
                    <a:pt x="45" y="58"/>
                    <a:pt x="49" y="58"/>
                  </a:cubicBezTo>
                  <a:cubicBezTo>
                    <a:pt x="54" y="58"/>
                    <a:pt x="58" y="61"/>
                    <a:pt x="58" y="65"/>
                  </a:cubicBezTo>
                  <a:cubicBezTo>
                    <a:pt x="58" y="68"/>
                    <a:pt x="58" y="68"/>
                    <a:pt x="58" y="68"/>
                  </a:cubicBezTo>
                  <a:cubicBezTo>
                    <a:pt x="58" y="69"/>
                    <a:pt x="57" y="69"/>
                    <a:pt x="56" y="69"/>
                  </a:cubicBezTo>
                  <a:cubicBezTo>
                    <a:pt x="19" y="69"/>
                    <a:pt x="19" y="69"/>
                    <a:pt x="19" y="69"/>
                  </a:cubicBezTo>
                  <a:cubicBezTo>
                    <a:pt x="18" y="69"/>
                    <a:pt x="17" y="69"/>
                    <a:pt x="17" y="68"/>
                  </a:cubicBezTo>
                  <a:cubicBezTo>
                    <a:pt x="17" y="65"/>
                    <a:pt x="17" y="65"/>
                    <a:pt x="17" y="65"/>
                  </a:cubicBezTo>
                  <a:cubicBezTo>
                    <a:pt x="17" y="61"/>
                    <a:pt x="22" y="58"/>
                    <a:pt x="26" y="58"/>
                  </a:cubicBezTo>
                  <a:cubicBezTo>
                    <a:pt x="30" y="58"/>
                    <a:pt x="32" y="55"/>
                    <a:pt x="32" y="52"/>
                  </a:cubicBezTo>
                  <a:cubicBezTo>
                    <a:pt x="32" y="49"/>
                    <a:pt x="31" y="47"/>
                    <a:pt x="29" y="45"/>
                  </a:cubicBezTo>
                  <a:cubicBezTo>
                    <a:pt x="28" y="44"/>
                    <a:pt x="26" y="43"/>
                    <a:pt x="24" y="40"/>
                  </a:cubicBezTo>
                  <a:cubicBezTo>
                    <a:pt x="10" y="40"/>
                    <a:pt x="0" y="30"/>
                    <a:pt x="0" y="21"/>
                  </a:cubicBezTo>
                  <a:cubicBezTo>
                    <a:pt x="0" y="16"/>
                    <a:pt x="0" y="16"/>
                    <a:pt x="0" y="16"/>
                  </a:cubicBezTo>
                  <a:cubicBezTo>
                    <a:pt x="0" y="13"/>
                    <a:pt x="2" y="11"/>
                    <a:pt x="4" y="11"/>
                  </a:cubicBezTo>
                  <a:cubicBezTo>
                    <a:pt x="17" y="11"/>
                    <a:pt x="17" y="11"/>
                    <a:pt x="17" y="11"/>
                  </a:cubicBezTo>
                  <a:cubicBezTo>
                    <a:pt x="17" y="7"/>
                    <a:pt x="17" y="7"/>
                    <a:pt x="17" y="7"/>
                  </a:cubicBezTo>
                  <a:cubicBezTo>
                    <a:pt x="17" y="3"/>
                    <a:pt x="21" y="0"/>
                    <a:pt x="25" y="0"/>
                  </a:cubicBezTo>
                  <a:cubicBezTo>
                    <a:pt x="51" y="0"/>
                    <a:pt x="51" y="0"/>
                    <a:pt x="51" y="0"/>
                  </a:cubicBezTo>
                  <a:cubicBezTo>
                    <a:pt x="55" y="0"/>
                    <a:pt x="58" y="3"/>
                    <a:pt x="58" y="7"/>
                  </a:cubicBezTo>
                  <a:cubicBezTo>
                    <a:pt x="58" y="11"/>
                    <a:pt x="58" y="11"/>
                    <a:pt x="58" y="11"/>
                  </a:cubicBezTo>
                  <a:cubicBezTo>
                    <a:pt x="71" y="11"/>
                    <a:pt x="71" y="11"/>
                    <a:pt x="71" y="11"/>
                  </a:cubicBezTo>
                  <a:cubicBezTo>
                    <a:pt x="73" y="11"/>
                    <a:pt x="75" y="13"/>
                    <a:pt x="75" y="16"/>
                  </a:cubicBezTo>
                  <a:lnTo>
                    <a:pt x="75" y="21"/>
                  </a:lnTo>
                  <a:close/>
                  <a:moveTo>
                    <a:pt x="17" y="17"/>
                  </a:moveTo>
                  <a:cubicBezTo>
                    <a:pt x="6" y="17"/>
                    <a:pt x="6" y="17"/>
                    <a:pt x="6" y="17"/>
                  </a:cubicBezTo>
                  <a:cubicBezTo>
                    <a:pt x="6" y="21"/>
                    <a:pt x="6" y="21"/>
                    <a:pt x="6" y="21"/>
                  </a:cubicBezTo>
                  <a:cubicBezTo>
                    <a:pt x="6" y="26"/>
                    <a:pt x="12" y="32"/>
                    <a:pt x="21" y="34"/>
                  </a:cubicBezTo>
                  <a:cubicBezTo>
                    <a:pt x="19" y="30"/>
                    <a:pt x="17" y="24"/>
                    <a:pt x="17" y="17"/>
                  </a:cubicBezTo>
                  <a:close/>
                  <a:moveTo>
                    <a:pt x="70" y="17"/>
                  </a:moveTo>
                  <a:cubicBezTo>
                    <a:pt x="58" y="17"/>
                    <a:pt x="58" y="17"/>
                    <a:pt x="58" y="17"/>
                  </a:cubicBezTo>
                  <a:cubicBezTo>
                    <a:pt x="58" y="24"/>
                    <a:pt x="56" y="30"/>
                    <a:pt x="55" y="34"/>
                  </a:cubicBezTo>
                  <a:cubicBezTo>
                    <a:pt x="64" y="32"/>
                    <a:pt x="70" y="26"/>
                    <a:pt x="70" y="21"/>
                  </a:cubicBezTo>
                  <a:lnTo>
                    <a:pt x="70" y="17"/>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4" name="Freeform 263"/>
            <p:cNvSpPr>
              <a:spLocks noEditPoints="1"/>
            </p:cNvSpPr>
            <p:nvPr/>
          </p:nvSpPr>
          <p:spPr bwMode="auto">
            <a:xfrm>
              <a:off x="4593167" y="1820334"/>
              <a:ext cx="175684" cy="205317"/>
            </a:xfrm>
            <a:custGeom>
              <a:avLst/>
              <a:gdLst>
                <a:gd name="T0" fmla="*/ 70 w 70"/>
                <a:gd name="T1" fmla="*/ 25 h 82"/>
                <a:gd name="T2" fmla="*/ 70 w 70"/>
                <a:gd name="T3" fmla="*/ 78 h 82"/>
                <a:gd name="T4" fmla="*/ 66 w 70"/>
                <a:gd name="T5" fmla="*/ 82 h 82"/>
                <a:gd name="T6" fmla="*/ 4 w 70"/>
                <a:gd name="T7" fmla="*/ 82 h 82"/>
                <a:gd name="T8" fmla="*/ 0 w 70"/>
                <a:gd name="T9" fmla="*/ 78 h 82"/>
                <a:gd name="T10" fmla="*/ 0 w 70"/>
                <a:gd name="T11" fmla="*/ 5 h 82"/>
                <a:gd name="T12" fmla="*/ 4 w 70"/>
                <a:gd name="T13" fmla="*/ 0 h 82"/>
                <a:gd name="T14" fmla="*/ 45 w 70"/>
                <a:gd name="T15" fmla="*/ 0 h 82"/>
                <a:gd name="T16" fmla="*/ 53 w 70"/>
                <a:gd name="T17" fmla="*/ 3 h 82"/>
                <a:gd name="T18" fmla="*/ 67 w 70"/>
                <a:gd name="T19" fmla="*/ 18 h 82"/>
                <a:gd name="T20" fmla="*/ 70 w 70"/>
                <a:gd name="T21" fmla="*/ 25 h 82"/>
                <a:gd name="T22" fmla="*/ 64 w 70"/>
                <a:gd name="T23" fmla="*/ 30 h 82"/>
                <a:gd name="T24" fmla="*/ 45 w 70"/>
                <a:gd name="T25" fmla="*/ 30 h 82"/>
                <a:gd name="T26" fmla="*/ 41 w 70"/>
                <a:gd name="T27" fmla="*/ 25 h 82"/>
                <a:gd name="T28" fmla="*/ 41 w 70"/>
                <a:gd name="T29" fmla="*/ 6 h 82"/>
                <a:gd name="T30" fmla="*/ 6 w 70"/>
                <a:gd name="T31" fmla="*/ 6 h 82"/>
                <a:gd name="T32" fmla="*/ 6 w 70"/>
                <a:gd name="T33" fmla="*/ 77 h 82"/>
                <a:gd name="T34" fmla="*/ 64 w 70"/>
                <a:gd name="T35" fmla="*/ 77 h 82"/>
                <a:gd name="T36" fmla="*/ 64 w 70"/>
                <a:gd name="T37" fmla="*/ 30 h 82"/>
                <a:gd name="T38" fmla="*/ 19 w 70"/>
                <a:gd name="T39" fmla="*/ 35 h 82"/>
                <a:gd name="T40" fmla="*/ 51 w 70"/>
                <a:gd name="T41" fmla="*/ 35 h 82"/>
                <a:gd name="T42" fmla="*/ 53 w 70"/>
                <a:gd name="T43" fmla="*/ 37 h 82"/>
                <a:gd name="T44" fmla="*/ 53 w 70"/>
                <a:gd name="T45" fmla="*/ 40 h 82"/>
                <a:gd name="T46" fmla="*/ 51 w 70"/>
                <a:gd name="T47" fmla="*/ 41 h 82"/>
                <a:gd name="T48" fmla="*/ 19 w 70"/>
                <a:gd name="T49" fmla="*/ 41 h 82"/>
                <a:gd name="T50" fmla="*/ 17 w 70"/>
                <a:gd name="T51" fmla="*/ 40 h 82"/>
                <a:gd name="T52" fmla="*/ 17 w 70"/>
                <a:gd name="T53" fmla="*/ 37 h 82"/>
                <a:gd name="T54" fmla="*/ 19 w 70"/>
                <a:gd name="T55" fmla="*/ 35 h 82"/>
                <a:gd name="T56" fmla="*/ 53 w 70"/>
                <a:gd name="T57" fmla="*/ 49 h 82"/>
                <a:gd name="T58" fmla="*/ 53 w 70"/>
                <a:gd name="T59" fmla="*/ 52 h 82"/>
                <a:gd name="T60" fmla="*/ 51 w 70"/>
                <a:gd name="T61" fmla="*/ 53 h 82"/>
                <a:gd name="T62" fmla="*/ 19 w 70"/>
                <a:gd name="T63" fmla="*/ 53 h 82"/>
                <a:gd name="T64" fmla="*/ 17 w 70"/>
                <a:gd name="T65" fmla="*/ 52 h 82"/>
                <a:gd name="T66" fmla="*/ 17 w 70"/>
                <a:gd name="T67" fmla="*/ 49 h 82"/>
                <a:gd name="T68" fmla="*/ 19 w 70"/>
                <a:gd name="T69" fmla="*/ 47 h 82"/>
                <a:gd name="T70" fmla="*/ 51 w 70"/>
                <a:gd name="T71" fmla="*/ 47 h 82"/>
                <a:gd name="T72" fmla="*/ 53 w 70"/>
                <a:gd name="T73" fmla="*/ 49 h 82"/>
                <a:gd name="T74" fmla="*/ 53 w 70"/>
                <a:gd name="T75" fmla="*/ 60 h 82"/>
                <a:gd name="T76" fmla="*/ 53 w 70"/>
                <a:gd name="T77" fmla="*/ 63 h 82"/>
                <a:gd name="T78" fmla="*/ 51 w 70"/>
                <a:gd name="T79" fmla="*/ 65 h 82"/>
                <a:gd name="T80" fmla="*/ 19 w 70"/>
                <a:gd name="T81" fmla="*/ 65 h 82"/>
                <a:gd name="T82" fmla="*/ 17 w 70"/>
                <a:gd name="T83" fmla="*/ 63 h 82"/>
                <a:gd name="T84" fmla="*/ 17 w 70"/>
                <a:gd name="T85" fmla="*/ 60 h 82"/>
                <a:gd name="T86" fmla="*/ 19 w 70"/>
                <a:gd name="T87" fmla="*/ 59 h 82"/>
                <a:gd name="T88" fmla="*/ 51 w 70"/>
                <a:gd name="T89" fmla="*/ 59 h 82"/>
                <a:gd name="T90" fmla="*/ 53 w 70"/>
                <a:gd name="T91" fmla="*/ 60 h 82"/>
                <a:gd name="T92" fmla="*/ 47 w 70"/>
                <a:gd name="T93" fmla="*/ 24 h 82"/>
                <a:gd name="T94" fmla="*/ 64 w 70"/>
                <a:gd name="T95" fmla="*/ 24 h 82"/>
                <a:gd name="T96" fmla="*/ 63 w 70"/>
                <a:gd name="T97" fmla="*/ 22 h 82"/>
                <a:gd name="T98" fmla="*/ 49 w 70"/>
                <a:gd name="T99" fmla="*/ 7 h 82"/>
                <a:gd name="T100" fmla="*/ 47 w 70"/>
                <a:gd name="T101" fmla="*/ 6 h 82"/>
                <a:gd name="T102" fmla="*/ 47 w 70"/>
                <a:gd name="T103" fmla="*/ 2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82">
                  <a:moveTo>
                    <a:pt x="70" y="25"/>
                  </a:moveTo>
                  <a:cubicBezTo>
                    <a:pt x="70" y="78"/>
                    <a:pt x="70" y="78"/>
                    <a:pt x="70" y="78"/>
                  </a:cubicBezTo>
                  <a:cubicBezTo>
                    <a:pt x="70" y="80"/>
                    <a:pt x="68" y="82"/>
                    <a:pt x="66" y="82"/>
                  </a:cubicBezTo>
                  <a:cubicBezTo>
                    <a:pt x="4" y="82"/>
                    <a:pt x="4" y="82"/>
                    <a:pt x="4" y="82"/>
                  </a:cubicBezTo>
                  <a:cubicBezTo>
                    <a:pt x="2" y="82"/>
                    <a:pt x="0" y="80"/>
                    <a:pt x="0" y="78"/>
                  </a:cubicBezTo>
                  <a:cubicBezTo>
                    <a:pt x="0" y="5"/>
                    <a:pt x="0" y="5"/>
                    <a:pt x="0" y="5"/>
                  </a:cubicBezTo>
                  <a:cubicBezTo>
                    <a:pt x="0" y="2"/>
                    <a:pt x="2" y="0"/>
                    <a:pt x="4" y="0"/>
                  </a:cubicBezTo>
                  <a:cubicBezTo>
                    <a:pt x="45" y="0"/>
                    <a:pt x="45" y="0"/>
                    <a:pt x="45" y="0"/>
                  </a:cubicBezTo>
                  <a:cubicBezTo>
                    <a:pt x="48" y="0"/>
                    <a:pt x="51" y="2"/>
                    <a:pt x="53" y="3"/>
                  </a:cubicBezTo>
                  <a:cubicBezTo>
                    <a:pt x="67" y="18"/>
                    <a:pt x="67" y="18"/>
                    <a:pt x="67" y="18"/>
                  </a:cubicBezTo>
                  <a:cubicBezTo>
                    <a:pt x="69" y="19"/>
                    <a:pt x="70" y="23"/>
                    <a:pt x="70" y="25"/>
                  </a:cubicBezTo>
                  <a:close/>
                  <a:moveTo>
                    <a:pt x="64" y="30"/>
                  </a:moveTo>
                  <a:cubicBezTo>
                    <a:pt x="45" y="30"/>
                    <a:pt x="45" y="30"/>
                    <a:pt x="45" y="30"/>
                  </a:cubicBezTo>
                  <a:cubicBezTo>
                    <a:pt x="43" y="30"/>
                    <a:pt x="41" y="28"/>
                    <a:pt x="41" y="25"/>
                  </a:cubicBezTo>
                  <a:cubicBezTo>
                    <a:pt x="41" y="6"/>
                    <a:pt x="41" y="6"/>
                    <a:pt x="41" y="6"/>
                  </a:cubicBezTo>
                  <a:cubicBezTo>
                    <a:pt x="6" y="6"/>
                    <a:pt x="6" y="6"/>
                    <a:pt x="6" y="6"/>
                  </a:cubicBezTo>
                  <a:cubicBezTo>
                    <a:pt x="6" y="77"/>
                    <a:pt x="6" y="77"/>
                    <a:pt x="6" y="77"/>
                  </a:cubicBezTo>
                  <a:cubicBezTo>
                    <a:pt x="64" y="77"/>
                    <a:pt x="64" y="77"/>
                    <a:pt x="64" y="77"/>
                  </a:cubicBezTo>
                  <a:lnTo>
                    <a:pt x="64" y="30"/>
                  </a:lnTo>
                  <a:close/>
                  <a:moveTo>
                    <a:pt x="19" y="35"/>
                  </a:moveTo>
                  <a:cubicBezTo>
                    <a:pt x="51" y="35"/>
                    <a:pt x="51" y="35"/>
                    <a:pt x="51" y="35"/>
                  </a:cubicBezTo>
                  <a:cubicBezTo>
                    <a:pt x="52" y="35"/>
                    <a:pt x="53" y="36"/>
                    <a:pt x="53" y="37"/>
                  </a:cubicBezTo>
                  <a:cubicBezTo>
                    <a:pt x="53" y="40"/>
                    <a:pt x="53" y="40"/>
                    <a:pt x="53" y="40"/>
                  </a:cubicBezTo>
                  <a:cubicBezTo>
                    <a:pt x="53" y="41"/>
                    <a:pt x="52" y="41"/>
                    <a:pt x="51" y="41"/>
                  </a:cubicBezTo>
                  <a:cubicBezTo>
                    <a:pt x="19" y="41"/>
                    <a:pt x="19" y="41"/>
                    <a:pt x="19" y="41"/>
                  </a:cubicBezTo>
                  <a:cubicBezTo>
                    <a:pt x="18" y="41"/>
                    <a:pt x="17" y="41"/>
                    <a:pt x="17" y="40"/>
                  </a:cubicBezTo>
                  <a:cubicBezTo>
                    <a:pt x="17" y="37"/>
                    <a:pt x="17" y="37"/>
                    <a:pt x="17" y="37"/>
                  </a:cubicBezTo>
                  <a:cubicBezTo>
                    <a:pt x="17" y="36"/>
                    <a:pt x="18" y="35"/>
                    <a:pt x="19" y="35"/>
                  </a:cubicBezTo>
                  <a:close/>
                  <a:moveTo>
                    <a:pt x="53" y="49"/>
                  </a:moveTo>
                  <a:cubicBezTo>
                    <a:pt x="53" y="52"/>
                    <a:pt x="53" y="52"/>
                    <a:pt x="53" y="52"/>
                  </a:cubicBezTo>
                  <a:cubicBezTo>
                    <a:pt x="53" y="52"/>
                    <a:pt x="52" y="53"/>
                    <a:pt x="51" y="53"/>
                  </a:cubicBezTo>
                  <a:cubicBezTo>
                    <a:pt x="19" y="53"/>
                    <a:pt x="19" y="53"/>
                    <a:pt x="19" y="53"/>
                  </a:cubicBezTo>
                  <a:cubicBezTo>
                    <a:pt x="18" y="53"/>
                    <a:pt x="17" y="52"/>
                    <a:pt x="17" y="52"/>
                  </a:cubicBezTo>
                  <a:cubicBezTo>
                    <a:pt x="17" y="49"/>
                    <a:pt x="17" y="49"/>
                    <a:pt x="17" y="49"/>
                  </a:cubicBezTo>
                  <a:cubicBezTo>
                    <a:pt x="17" y="48"/>
                    <a:pt x="18" y="47"/>
                    <a:pt x="19" y="47"/>
                  </a:cubicBezTo>
                  <a:cubicBezTo>
                    <a:pt x="51" y="47"/>
                    <a:pt x="51" y="47"/>
                    <a:pt x="51" y="47"/>
                  </a:cubicBezTo>
                  <a:cubicBezTo>
                    <a:pt x="52" y="47"/>
                    <a:pt x="53" y="48"/>
                    <a:pt x="53" y="49"/>
                  </a:cubicBezTo>
                  <a:close/>
                  <a:moveTo>
                    <a:pt x="53" y="60"/>
                  </a:moveTo>
                  <a:cubicBezTo>
                    <a:pt x="53" y="63"/>
                    <a:pt x="53" y="63"/>
                    <a:pt x="53" y="63"/>
                  </a:cubicBezTo>
                  <a:cubicBezTo>
                    <a:pt x="53" y="64"/>
                    <a:pt x="52" y="65"/>
                    <a:pt x="51" y="65"/>
                  </a:cubicBezTo>
                  <a:cubicBezTo>
                    <a:pt x="19" y="65"/>
                    <a:pt x="19" y="65"/>
                    <a:pt x="19" y="65"/>
                  </a:cubicBezTo>
                  <a:cubicBezTo>
                    <a:pt x="18" y="65"/>
                    <a:pt x="17" y="64"/>
                    <a:pt x="17" y="63"/>
                  </a:cubicBezTo>
                  <a:cubicBezTo>
                    <a:pt x="17" y="60"/>
                    <a:pt x="17" y="60"/>
                    <a:pt x="17" y="60"/>
                  </a:cubicBezTo>
                  <a:cubicBezTo>
                    <a:pt x="17" y="60"/>
                    <a:pt x="18" y="59"/>
                    <a:pt x="19" y="59"/>
                  </a:cubicBezTo>
                  <a:cubicBezTo>
                    <a:pt x="51" y="59"/>
                    <a:pt x="51" y="59"/>
                    <a:pt x="51" y="59"/>
                  </a:cubicBezTo>
                  <a:cubicBezTo>
                    <a:pt x="52" y="59"/>
                    <a:pt x="53" y="60"/>
                    <a:pt x="53" y="60"/>
                  </a:cubicBezTo>
                  <a:close/>
                  <a:moveTo>
                    <a:pt x="47" y="24"/>
                  </a:moveTo>
                  <a:cubicBezTo>
                    <a:pt x="64" y="24"/>
                    <a:pt x="64" y="24"/>
                    <a:pt x="64" y="24"/>
                  </a:cubicBezTo>
                  <a:cubicBezTo>
                    <a:pt x="64" y="23"/>
                    <a:pt x="63" y="22"/>
                    <a:pt x="63" y="22"/>
                  </a:cubicBezTo>
                  <a:cubicBezTo>
                    <a:pt x="49" y="7"/>
                    <a:pt x="49" y="7"/>
                    <a:pt x="49" y="7"/>
                  </a:cubicBezTo>
                  <a:cubicBezTo>
                    <a:pt x="48" y="7"/>
                    <a:pt x="47" y="7"/>
                    <a:pt x="47" y="6"/>
                  </a:cubicBezTo>
                  <a:lnTo>
                    <a:pt x="47" y="24"/>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5" name="Freeform 264"/>
            <p:cNvSpPr>
              <a:spLocks noEditPoints="1"/>
            </p:cNvSpPr>
            <p:nvPr/>
          </p:nvSpPr>
          <p:spPr bwMode="auto">
            <a:xfrm>
              <a:off x="6642101" y="484716"/>
              <a:ext cx="232833" cy="211667"/>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6" name="Freeform 265"/>
            <p:cNvSpPr>
              <a:spLocks noEditPoints="1"/>
            </p:cNvSpPr>
            <p:nvPr/>
          </p:nvSpPr>
          <p:spPr bwMode="auto">
            <a:xfrm>
              <a:off x="6223001" y="3500967"/>
              <a:ext cx="165100" cy="173567"/>
            </a:xfrm>
            <a:custGeom>
              <a:avLst/>
              <a:gdLst>
                <a:gd name="T0" fmla="*/ 16 w 66"/>
                <a:gd name="T1" fmla="*/ 23 h 69"/>
                <a:gd name="T2" fmla="*/ 25 w 66"/>
                <a:gd name="T3" fmla="*/ 23 h 69"/>
                <a:gd name="T4" fmla="*/ 37 w 66"/>
                <a:gd name="T5" fmla="*/ 12 h 69"/>
                <a:gd name="T6" fmla="*/ 37 w 66"/>
                <a:gd name="T7" fmla="*/ 16 h 69"/>
                <a:gd name="T8" fmla="*/ 37 w 66"/>
                <a:gd name="T9" fmla="*/ 12 h 69"/>
                <a:gd name="T10" fmla="*/ 58 w 66"/>
                <a:gd name="T11" fmla="*/ 32 h 69"/>
                <a:gd name="T12" fmla="*/ 57 w 66"/>
                <a:gd name="T13" fmla="*/ 20 h 69"/>
                <a:gd name="T14" fmla="*/ 6 w 66"/>
                <a:gd name="T15" fmla="*/ 13 h 69"/>
                <a:gd name="T16" fmla="*/ 11 w 66"/>
                <a:gd name="T17" fmla="*/ 69 h 69"/>
                <a:gd name="T18" fmla="*/ 47 w 66"/>
                <a:gd name="T19" fmla="*/ 65 h 69"/>
                <a:gd name="T20" fmla="*/ 61 w 66"/>
                <a:gd name="T21" fmla="*/ 61 h 69"/>
                <a:gd name="T22" fmla="*/ 60 w 66"/>
                <a:gd name="T23" fmla="*/ 53 h 69"/>
                <a:gd name="T24" fmla="*/ 60 w 66"/>
                <a:gd name="T25" fmla="*/ 50 h 69"/>
                <a:gd name="T26" fmla="*/ 62 w 66"/>
                <a:gd name="T27" fmla="*/ 44 h 69"/>
                <a:gd name="T28" fmla="*/ 32 w 66"/>
                <a:gd name="T29" fmla="*/ 25 h 69"/>
                <a:gd name="T30" fmla="*/ 29 w 66"/>
                <a:gd name="T31" fmla="*/ 26 h 69"/>
                <a:gd name="T32" fmla="*/ 30 w 66"/>
                <a:gd name="T33" fmla="*/ 29 h 69"/>
                <a:gd name="T34" fmla="*/ 30 w 66"/>
                <a:gd name="T35" fmla="*/ 30 h 69"/>
                <a:gd name="T36" fmla="*/ 26 w 66"/>
                <a:gd name="T37" fmla="*/ 32 h 69"/>
                <a:gd name="T38" fmla="*/ 23 w 66"/>
                <a:gd name="T39" fmla="*/ 31 h 69"/>
                <a:gd name="T40" fmla="*/ 22 w 66"/>
                <a:gd name="T41" fmla="*/ 34 h 69"/>
                <a:gd name="T42" fmla="*/ 18 w 66"/>
                <a:gd name="T43" fmla="*/ 34 h 69"/>
                <a:gd name="T44" fmla="*/ 17 w 66"/>
                <a:gd name="T45" fmla="*/ 31 h 69"/>
                <a:gd name="T46" fmla="*/ 14 w 66"/>
                <a:gd name="T47" fmla="*/ 32 h 69"/>
                <a:gd name="T48" fmla="*/ 11 w 66"/>
                <a:gd name="T49" fmla="*/ 29 h 69"/>
                <a:gd name="T50" fmla="*/ 13 w 66"/>
                <a:gd name="T51" fmla="*/ 27 h 69"/>
                <a:gd name="T52" fmla="*/ 10 w 66"/>
                <a:gd name="T53" fmla="*/ 25 h 69"/>
                <a:gd name="T54" fmla="*/ 9 w 66"/>
                <a:gd name="T55" fmla="*/ 21 h 69"/>
                <a:gd name="T56" fmla="*/ 13 w 66"/>
                <a:gd name="T57" fmla="*/ 21 h 69"/>
                <a:gd name="T58" fmla="*/ 12 w 66"/>
                <a:gd name="T59" fmla="*/ 17 h 69"/>
                <a:gd name="T60" fmla="*/ 12 w 66"/>
                <a:gd name="T61" fmla="*/ 16 h 69"/>
                <a:gd name="T62" fmla="*/ 15 w 66"/>
                <a:gd name="T63" fmla="*/ 14 h 69"/>
                <a:gd name="T64" fmla="*/ 18 w 66"/>
                <a:gd name="T65" fmla="*/ 15 h 69"/>
                <a:gd name="T66" fmla="*/ 19 w 66"/>
                <a:gd name="T67" fmla="*/ 12 h 69"/>
                <a:gd name="T68" fmla="*/ 23 w 66"/>
                <a:gd name="T69" fmla="*/ 12 h 69"/>
                <a:gd name="T70" fmla="*/ 24 w 66"/>
                <a:gd name="T71" fmla="*/ 16 h 69"/>
                <a:gd name="T72" fmla="*/ 27 w 66"/>
                <a:gd name="T73" fmla="*/ 14 h 69"/>
                <a:gd name="T74" fmla="*/ 30 w 66"/>
                <a:gd name="T75" fmla="*/ 17 h 69"/>
                <a:gd name="T76" fmla="*/ 28 w 66"/>
                <a:gd name="T77" fmla="*/ 19 h 69"/>
                <a:gd name="T78" fmla="*/ 31 w 66"/>
                <a:gd name="T79" fmla="*/ 21 h 69"/>
                <a:gd name="T80" fmla="*/ 32 w 66"/>
                <a:gd name="T81" fmla="*/ 25 h 69"/>
                <a:gd name="T82" fmla="*/ 41 w 66"/>
                <a:gd name="T83" fmla="*/ 16 h 69"/>
                <a:gd name="T84" fmla="*/ 41 w 66"/>
                <a:gd name="T85" fmla="*/ 19 h 69"/>
                <a:gd name="T86" fmla="*/ 39 w 66"/>
                <a:gd name="T87" fmla="*/ 20 h 69"/>
                <a:gd name="T88" fmla="*/ 37 w 66"/>
                <a:gd name="T89" fmla="*/ 18 h 69"/>
                <a:gd name="T90" fmla="*/ 35 w 66"/>
                <a:gd name="T91" fmla="*/ 20 h 69"/>
                <a:gd name="T92" fmla="*/ 32 w 66"/>
                <a:gd name="T93" fmla="*/ 19 h 69"/>
                <a:gd name="T94" fmla="*/ 33 w 66"/>
                <a:gd name="T95" fmla="*/ 16 h 69"/>
                <a:gd name="T96" fmla="*/ 30 w 66"/>
                <a:gd name="T97" fmla="*/ 13 h 69"/>
                <a:gd name="T98" fmla="*/ 33 w 66"/>
                <a:gd name="T99" fmla="*/ 11 h 69"/>
                <a:gd name="T100" fmla="*/ 32 w 66"/>
                <a:gd name="T101" fmla="*/ 9 h 69"/>
                <a:gd name="T102" fmla="*/ 36 w 66"/>
                <a:gd name="T103" fmla="*/ 10 h 69"/>
                <a:gd name="T104" fmla="*/ 37 w 66"/>
                <a:gd name="T105" fmla="*/ 10 h 69"/>
                <a:gd name="T106" fmla="*/ 39 w 66"/>
                <a:gd name="T107" fmla="*/ 8 h 69"/>
                <a:gd name="T108" fmla="*/ 41 w 66"/>
                <a:gd name="T109" fmla="*/ 9 h 69"/>
                <a:gd name="T110" fmla="*/ 41 w 66"/>
                <a:gd name="T111" fmla="*/ 12 h 69"/>
                <a:gd name="T112" fmla="*/ 44 w 66"/>
                <a:gd name="T113" fmla="*/ 1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 h="69">
                  <a:moveTo>
                    <a:pt x="21" y="19"/>
                  </a:moveTo>
                  <a:cubicBezTo>
                    <a:pt x="18" y="19"/>
                    <a:pt x="16" y="21"/>
                    <a:pt x="16" y="23"/>
                  </a:cubicBezTo>
                  <a:cubicBezTo>
                    <a:pt x="16" y="26"/>
                    <a:pt x="18" y="28"/>
                    <a:pt x="21" y="28"/>
                  </a:cubicBezTo>
                  <a:cubicBezTo>
                    <a:pt x="23" y="28"/>
                    <a:pt x="25" y="26"/>
                    <a:pt x="25" y="23"/>
                  </a:cubicBezTo>
                  <a:cubicBezTo>
                    <a:pt x="25" y="21"/>
                    <a:pt x="23" y="19"/>
                    <a:pt x="21" y="19"/>
                  </a:cubicBezTo>
                  <a:close/>
                  <a:moveTo>
                    <a:pt x="37" y="12"/>
                  </a:moveTo>
                  <a:cubicBezTo>
                    <a:pt x="36" y="12"/>
                    <a:pt x="35" y="13"/>
                    <a:pt x="35" y="14"/>
                  </a:cubicBezTo>
                  <a:cubicBezTo>
                    <a:pt x="35" y="15"/>
                    <a:pt x="36" y="16"/>
                    <a:pt x="37" y="16"/>
                  </a:cubicBezTo>
                  <a:cubicBezTo>
                    <a:pt x="38" y="16"/>
                    <a:pt x="39" y="15"/>
                    <a:pt x="39" y="14"/>
                  </a:cubicBezTo>
                  <a:cubicBezTo>
                    <a:pt x="39" y="13"/>
                    <a:pt x="38" y="12"/>
                    <a:pt x="37" y="12"/>
                  </a:cubicBezTo>
                  <a:close/>
                  <a:moveTo>
                    <a:pt x="65" y="41"/>
                  </a:moveTo>
                  <a:cubicBezTo>
                    <a:pt x="64" y="39"/>
                    <a:pt x="59" y="34"/>
                    <a:pt x="58" y="32"/>
                  </a:cubicBezTo>
                  <a:cubicBezTo>
                    <a:pt x="57" y="31"/>
                    <a:pt x="57" y="30"/>
                    <a:pt x="57" y="29"/>
                  </a:cubicBezTo>
                  <a:cubicBezTo>
                    <a:pt x="58" y="28"/>
                    <a:pt x="59" y="26"/>
                    <a:pt x="57" y="20"/>
                  </a:cubicBezTo>
                  <a:cubicBezTo>
                    <a:pt x="54" y="14"/>
                    <a:pt x="51" y="5"/>
                    <a:pt x="40" y="2"/>
                  </a:cubicBezTo>
                  <a:cubicBezTo>
                    <a:pt x="28" y="0"/>
                    <a:pt x="13" y="1"/>
                    <a:pt x="6" y="13"/>
                  </a:cubicBezTo>
                  <a:cubicBezTo>
                    <a:pt x="6" y="13"/>
                    <a:pt x="0" y="22"/>
                    <a:pt x="4" y="35"/>
                  </a:cubicBezTo>
                  <a:cubicBezTo>
                    <a:pt x="10" y="46"/>
                    <a:pt x="18" y="50"/>
                    <a:pt x="11" y="69"/>
                  </a:cubicBezTo>
                  <a:cubicBezTo>
                    <a:pt x="45" y="69"/>
                    <a:pt x="45" y="69"/>
                    <a:pt x="45" y="69"/>
                  </a:cubicBezTo>
                  <a:cubicBezTo>
                    <a:pt x="45" y="69"/>
                    <a:pt x="45" y="66"/>
                    <a:pt x="47" y="65"/>
                  </a:cubicBezTo>
                  <a:cubicBezTo>
                    <a:pt x="49" y="64"/>
                    <a:pt x="52" y="64"/>
                    <a:pt x="54" y="64"/>
                  </a:cubicBezTo>
                  <a:cubicBezTo>
                    <a:pt x="56" y="64"/>
                    <a:pt x="61" y="64"/>
                    <a:pt x="61" y="61"/>
                  </a:cubicBezTo>
                  <a:cubicBezTo>
                    <a:pt x="61" y="59"/>
                    <a:pt x="60" y="57"/>
                    <a:pt x="60" y="56"/>
                  </a:cubicBezTo>
                  <a:cubicBezTo>
                    <a:pt x="59" y="55"/>
                    <a:pt x="59" y="54"/>
                    <a:pt x="60" y="53"/>
                  </a:cubicBezTo>
                  <a:cubicBezTo>
                    <a:pt x="61" y="53"/>
                    <a:pt x="61" y="51"/>
                    <a:pt x="60" y="51"/>
                  </a:cubicBezTo>
                  <a:cubicBezTo>
                    <a:pt x="60" y="50"/>
                    <a:pt x="60" y="50"/>
                    <a:pt x="60" y="50"/>
                  </a:cubicBezTo>
                  <a:cubicBezTo>
                    <a:pt x="61" y="49"/>
                    <a:pt x="61" y="48"/>
                    <a:pt x="60" y="47"/>
                  </a:cubicBezTo>
                  <a:cubicBezTo>
                    <a:pt x="59" y="46"/>
                    <a:pt x="60" y="44"/>
                    <a:pt x="62" y="44"/>
                  </a:cubicBezTo>
                  <a:cubicBezTo>
                    <a:pt x="63" y="44"/>
                    <a:pt x="66" y="43"/>
                    <a:pt x="65" y="41"/>
                  </a:cubicBezTo>
                  <a:close/>
                  <a:moveTo>
                    <a:pt x="32" y="25"/>
                  </a:moveTo>
                  <a:cubicBezTo>
                    <a:pt x="31" y="25"/>
                    <a:pt x="31" y="25"/>
                    <a:pt x="31" y="25"/>
                  </a:cubicBezTo>
                  <a:cubicBezTo>
                    <a:pt x="29" y="26"/>
                    <a:pt x="29" y="26"/>
                    <a:pt x="29" y="26"/>
                  </a:cubicBezTo>
                  <a:cubicBezTo>
                    <a:pt x="29" y="26"/>
                    <a:pt x="28" y="27"/>
                    <a:pt x="28" y="27"/>
                  </a:cubicBezTo>
                  <a:cubicBezTo>
                    <a:pt x="29" y="28"/>
                    <a:pt x="29" y="28"/>
                    <a:pt x="30" y="29"/>
                  </a:cubicBezTo>
                  <a:cubicBezTo>
                    <a:pt x="30" y="29"/>
                    <a:pt x="30" y="29"/>
                    <a:pt x="30" y="29"/>
                  </a:cubicBezTo>
                  <a:cubicBezTo>
                    <a:pt x="30" y="30"/>
                    <a:pt x="30" y="30"/>
                    <a:pt x="30" y="30"/>
                  </a:cubicBezTo>
                  <a:cubicBezTo>
                    <a:pt x="29" y="30"/>
                    <a:pt x="27" y="32"/>
                    <a:pt x="27" y="32"/>
                  </a:cubicBezTo>
                  <a:cubicBezTo>
                    <a:pt x="26" y="32"/>
                    <a:pt x="26" y="32"/>
                    <a:pt x="26" y="32"/>
                  </a:cubicBezTo>
                  <a:cubicBezTo>
                    <a:pt x="24" y="31"/>
                    <a:pt x="24" y="31"/>
                    <a:pt x="24" y="31"/>
                  </a:cubicBezTo>
                  <a:cubicBezTo>
                    <a:pt x="24" y="31"/>
                    <a:pt x="24" y="31"/>
                    <a:pt x="23" y="31"/>
                  </a:cubicBezTo>
                  <a:cubicBezTo>
                    <a:pt x="23" y="32"/>
                    <a:pt x="23" y="33"/>
                    <a:pt x="23" y="34"/>
                  </a:cubicBezTo>
                  <a:cubicBezTo>
                    <a:pt x="22" y="34"/>
                    <a:pt x="22" y="34"/>
                    <a:pt x="22" y="34"/>
                  </a:cubicBezTo>
                  <a:cubicBezTo>
                    <a:pt x="19" y="34"/>
                    <a:pt x="19" y="34"/>
                    <a:pt x="19" y="34"/>
                  </a:cubicBezTo>
                  <a:cubicBezTo>
                    <a:pt x="18" y="34"/>
                    <a:pt x="18" y="34"/>
                    <a:pt x="18" y="34"/>
                  </a:cubicBezTo>
                  <a:cubicBezTo>
                    <a:pt x="18" y="31"/>
                    <a:pt x="18" y="31"/>
                    <a:pt x="18" y="31"/>
                  </a:cubicBezTo>
                  <a:cubicBezTo>
                    <a:pt x="18" y="31"/>
                    <a:pt x="17" y="31"/>
                    <a:pt x="17" y="31"/>
                  </a:cubicBezTo>
                  <a:cubicBezTo>
                    <a:pt x="15" y="32"/>
                    <a:pt x="15" y="32"/>
                    <a:pt x="15" y="32"/>
                  </a:cubicBezTo>
                  <a:cubicBezTo>
                    <a:pt x="14" y="32"/>
                    <a:pt x="14" y="32"/>
                    <a:pt x="14" y="32"/>
                  </a:cubicBezTo>
                  <a:cubicBezTo>
                    <a:pt x="14" y="32"/>
                    <a:pt x="14" y="32"/>
                    <a:pt x="14" y="32"/>
                  </a:cubicBezTo>
                  <a:cubicBezTo>
                    <a:pt x="14" y="32"/>
                    <a:pt x="11" y="30"/>
                    <a:pt x="11" y="29"/>
                  </a:cubicBezTo>
                  <a:cubicBezTo>
                    <a:pt x="12" y="29"/>
                    <a:pt x="12" y="29"/>
                    <a:pt x="12" y="29"/>
                  </a:cubicBezTo>
                  <a:cubicBezTo>
                    <a:pt x="12" y="28"/>
                    <a:pt x="13" y="28"/>
                    <a:pt x="13" y="27"/>
                  </a:cubicBezTo>
                  <a:cubicBezTo>
                    <a:pt x="13" y="27"/>
                    <a:pt x="13" y="26"/>
                    <a:pt x="12" y="26"/>
                  </a:cubicBezTo>
                  <a:cubicBezTo>
                    <a:pt x="10" y="25"/>
                    <a:pt x="10" y="25"/>
                    <a:pt x="10" y="25"/>
                  </a:cubicBezTo>
                  <a:cubicBezTo>
                    <a:pt x="9" y="25"/>
                    <a:pt x="9" y="25"/>
                    <a:pt x="9" y="25"/>
                  </a:cubicBezTo>
                  <a:cubicBezTo>
                    <a:pt x="9" y="21"/>
                    <a:pt x="9" y="21"/>
                    <a:pt x="9" y="21"/>
                  </a:cubicBezTo>
                  <a:cubicBezTo>
                    <a:pt x="10" y="21"/>
                    <a:pt x="10" y="21"/>
                    <a:pt x="10" y="21"/>
                  </a:cubicBezTo>
                  <a:cubicBezTo>
                    <a:pt x="13" y="21"/>
                    <a:pt x="13" y="21"/>
                    <a:pt x="13" y="21"/>
                  </a:cubicBezTo>
                  <a:cubicBezTo>
                    <a:pt x="13" y="20"/>
                    <a:pt x="13" y="20"/>
                    <a:pt x="13" y="19"/>
                  </a:cubicBezTo>
                  <a:cubicBezTo>
                    <a:pt x="13" y="18"/>
                    <a:pt x="12" y="18"/>
                    <a:pt x="12" y="17"/>
                  </a:cubicBezTo>
                  <a:cubicBezTo>
                    <a:pt x="11" y="17"/>
                    <a:pt x="11" y="17"/>
                    <a:pt x="11" y="17"/>
                  </a:cubicBezTo>
                  <a:cubicBezTo>
                    <a:pt x="12" y="16"/>
                    <a:pt x="12" y="16"/>
                    <a:pt x="12" y="16"/>
                  </a:cubicBezTo>
                  <a:cubicBezTo>
                    <a:pt x="12" y="16"/>
                    <a:pt x="14" y="14"/>
                    <a:pt x="14" y="14"/>
                  </a:cubicBezTo>
                  <a:cubicBezTo>
                    <a:pt x="15" y="14"/>
                    <a:pt x="15" y="14"/>
                    <a:pt x="15" y="14"/>
                  </a:cubicBezTo>
                  <a:cubicBezTo>
                    <a:pt x="17" y="16"/>
                    <a:pt x="17" y="16"/>
                    <a:pt x="17" y="16"/>
                  </a:cubicBezTo>
                  <a:cubicBezTo>
                    <a:pt x="17" y="15"/>
                    <a:pt x="18" y="15"/>
                    <a:pt x="18" y="15"/>
                  </a:cubicBezTo>
                  <a:cubicBezTo>
                    <a:pt x="18" y="14"/>
                    <a:pt x="18" y="13"/>
                    <a:pt x="18" y="12"/>
                  </a:cubicBezTo>
                  <a:cubicBezTo>
                    <a:pt x="19" y="12"/>
                    <a:pt x="19" y="12"/>
                    <a:pt x="19" y="12"/>
                  </a:cubicBezTo>
                  <a:cubicBezTo>
                    <a:pt x="22" y="12"/>
                    <a:pt x="22" y="12"/>
                    <a:pt x="22" y="12"/>
                  </a:cubicBezTo>
                  <a:cubicBezTo>
                    <a:pt x="23" y="12"/>
                    <a:pt x="23" y="12"/>
                    <a:pt x="23" y="12"/>
                  </a:cubicBezTo>
                  <a:cubicBezTo>
                    <a:pt x="23" y="15"/>
                    <a:pt x="23" y="15"/>
                    <a:pt x="23" y="15"/>
                  </a:cubicBezTo>
                  <a:cubicBezTo>
                    <a:pt x="24" y="15"/>
                    <a:pt x="24" y="15"/>
                    <a:pt x="24" y="16"/>
                  </a:cubicBezTo>
                  <a:cubicBezTo>
                    <a:pt x="27" y="14"/>
                    <a:pt x="27" y="14"/>
                    <a:pt x="27" y="14"/>
                  </a:cubicBezTo>
                  <a:cubicBezTo>
                    <a:pt x="27" y="14"/>
                    <a:pt x="27" y="14"/>
                    <a:pt x="27" y="14"/>
                  </a:cubicBezTo>
                  <a:cubicBezTo>
                    <a:pt x="27" y="14"/>
                    <a:pt x="27" y="14"/>
                    <a:pt x="27" y="14"/>
                  </a:cubicBezTo>
                  <a:cubicBezTo>
                    <a:pt x="28" y="14"/>
                    <a:pt x="30" y="16"/>
                    <a:pt x="30" y="17"/>
                  </a:cubicBezTo>
                  <a:cubicBezTo>
                    <a:pt x="30" y="17"/>
                    <a:pt x="30" y="17"/>
                    <a:pt x="30" y="17"/>
                  </a:cubicBezTo>
                  <a:cubicBezTo>
                    <a:pt x="29" y="18"/>
                    <a:pt x="29" y="18"/>
                    <a:pt x="28" y="19"/>
                  </a:cubicBezTo>
                  <a:cubicBezTo>
                    <a:pt x="28" y="20"/>
                    <a:pt x="29" y="20"/>
                    <a:pt x="29" y="21"/>
                  </a:cubicBezTo>
                  <a:cubicBezTo>
                    <a:pt x="31" y="21"/>
                    <a:pt x="31" y="21"/>
                    <a:pt x="31" y="21"/>
                  </a:cubicBezTo>
                  <a:cubicBezTo>
                    <a:pt x="32" y="21"/>
                    <a:pt x="32" y="21"/>
                    <a:pt x="32" y="21"/>
                  </a:cubicBezTo>
                  <a:lnTo>
                    <a:pt x="32" y="25"/>
                  </a:lnTo>
                  <a:close/>
                  <a:moveTo>
                    <a:pt x="44" y="15"/>
                  </a:moveTo>
                  <a:cubicBezTo>
                    <a:pt x="41" y="16"/>
                    <a:pt x="41" y="16"/>
                    <a:pt x="41" y="16"/>
                  </a:cubicBezTo>
                  <a:cubicBezTo>
                    <a:pt x="40" y="17"/>
                    <a:pt x="40" y="17"/>
                    <a:pt x="40" y="17"/>
                  </a:cubicBezTo>
                  <a:cubicBezTo>
                    <a:pt x="41" y="19"/>
                    <a:pt x="41" y="19"/>
                    <a:pt x="41" y="19"/>
                  </a:cubicBezTo>
                  <a:cubicBezTo>
                    <a:pt x="41" y="19"/>
                    <a:pt x="41" y="19"/>
                    <a:pt x="41" y="19"/>
                  </a:cubicBezTo>
                  <a:cubicBezTo>
                    <a:pt x="39" y="20"/>
                    <a:pt x="39" y="20"/>
                    <a:pt x="39" y="20"/>
                  </a:cubicBezTo>
                  <a:cubicBezTo>
                    <a:pt x="37" y="18"/>
                    <a:pt x="37" y="18"/>
                    <a:pt x="37" y="18"/>
                  </a:cubicBezTo>
                  <a:cubicBezTo>
                    <a:pt x="37" y="18"/>
                    <a:pt x="37" y="18"/>
                    <a:pt x="37" y="18"/>
                  </a:cubicBezTo>
                  <a:cubicBezTo>
                    <a:pt x="36" y="18"/>
                    <a:pt x="36" y="18"/>
                    <a:pt x="36" y="18"/>
                  </a:cubicBezTo>
                  <a:cubicBezTo>
                    <a:pt x="35" y="20"/>
                    <a:pt x="35" y="20"/>
                    <a:pt x="35" y="20"/>
                  </a:cubicBezTo>
                  <a:cubicBezTo>
                    <a:pt x="32" y="19"/>
                    <a:pt x="32" y="19"/>
                    <a:pt x="32" y="19"/>
                  </a:cubicBezTo>
                  <a:cubicBezTo>
                    <a:pt x="32" y="19"/>
                    <a:pt x="32" y="19"/>
                    <a:pt x="32" y="19"/>
                  </a:cubicBezTo>
                  <a:cubicBezTo>
                    <a:pt x="33" y="17"/>
                    <a:pt x="33" y="17"/>
                    <a:pt x="33" y="17"/>
                  </a:cubicBezTo>
                  <a:cubicBezTo>
                    <a:pt x="33" y="16"/>
                    <a:pt x="33" y="16"/>
                    <a:pt x="33" y="16"/>
                  </a:cubicBezTo>
                  <a:cubicBezTo>
                    <a:pt x="30" y="15"/>
                    <a:pt x="30" y="15"/>
                    <a:pt x="30" y="15"/>
                  </a:cubicBezTo>
                  <a:cubicBezTo>
                    <a:pt x="30" y="13"/>
                    <a:pt x="30" y="13"/>
                    <a:pt x="30" y="13"/>
                  </a:cubicBezTo>
                  <a:cubicBezTo>
                    <a:pt x="33" y="12"/>
                    <a:pt x="33" y="12"/>
                    <a:pt x="33" y="12"/>
                  </a:cubicBezTo>
                  <a:cubicBezTo>
                    <a:pt x="33" y="11"/>
                    <a:pt x="33" y="11"/>
                    <a:pt x="33" y="11"/>
                  </a:cubicBezTo>
                  <a:cubicBezTo>
                    <a:pt x="32" y="9"/>
                    <a:pt x="32" y="9"/>
                    <a:pt x="32" y="9"/>
                  </a:cubicBezTo>
                  <a:cubicBezTo>
                    <a:pt x="32" y="9"/>
                    <a:pt x="32" y="9"/>
                    <a:pt x="32" y="9"/>
                  </a:cubicBezTo>
                  <a:cubicBezTo>
                    <a:pt x="35" y="8"/>
                    <a:pt x="35" y="8"/>
                    <a:pt x="35" y="8"/>
                  </a:cubicBezTo>
                  <a:cubicBezTo>
                    <a:pt x="36" y="10"/>
                    <a:pt x="36" y="10"/>
                    <a:pt x="36" y="10"/>
                  </a:cubicBezTo>
                  <a:cubicBezTo>
                    <a:pt x="37" y="10"/>
                    <a:pt x="37" y="10"/>
                    <a:pt x="37" y="10"/>
                  </a:cubicBezTo>
                  <a:cubicBezTo>
                    <a:pt x="37" y="10"/>
                    <a:pt x="37" y="10"/>
                    <a:pt x="37" y="10"/>
                  </a:cubicBezTo>
                  <a:cubicBezTo>
                    <a:pt x="38" y="9"/>
                    <a:pt x="38" y="8"/>
                    <a:pt x="39" y="8"/>
                  </a:cubicBezTo>
                  <a:cubicBezTo>
                    <a:pt x="39" y="8"/>
                    <a:pt x="39" y="8"/>
                    <a:pt x="39" y="8"/>
                  </a:cubicBezTo>
                  <a:cubicBezTo>
                    <a:pt x="41" y="9"/>
                    <a:pt x="41" y="9"/>
                    <a:pt x="41" y="9"/>
                  </a:cubicBezTo>
                  <a:cubicBezTo>
                    <a:pt x="41" y="9"/>
                    <a:pt x="41" y="9"/>
                    <a:pt x="41" y="9"/>
                  </a:cubicBezTo>
                  <a:cubicBezTo>
                    <a:pt x="40" y="11"/>
                    <a:pt x="40" y="11"/>
                    <a:pt x="40" y="11"/>
                  </a:cubicBezTo>
                  <a:cubicBezTo>
                    <a:pt x="41" y="12"/>
                    <a:pt x="41" y="12"/>
                    <a:pt x="41" y="12"/>
                  </a:cubicBezTo>
                  <a:cubicBezTo>
                    <a:pt x="44" y="13"/>
                    <a:pt x="44" y="13"/>
                    <a:pt x="44" y="13"/>
                  </a:cubicBezTo>
                  <a:lnTo>
                    <a:pt x="44" y="15"/>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7" name="Freeform 266"/>
            <p:cNvSpPr>
              <a:spLocks noEditPoints="1"/>
            </p:cNvSpPr>
            <p:nvPr/>
          </p:nvSpPr>
          <p:spPr bwMode="auto">
            <a:xfrm>
              <a:off x="4519084" y="2796116"/>
              <a:ext cx="67733" cy="67733"/>
            </a:xfrm>
            <a:custGeom>
              <a:avLst/>
              <a:gdLst>
                <a:gd name="T0" fmla="*/ 22 w 27"/>
                <a:gd name="T1" fmla="*/ 13 h 27"/>
                <a:gd name="T2" fmla="*/ 8 w 27"/>
                <a:gd name="T3" fmla="*/ 27 h 27"/>
                <a:gd name="T4" fmla="*/ 0 w 27"/>
                <a:gd name="T5" fmla="*/ 27 h 27"/>
                <a:gd name="T6" fmla="*/ 0 w 27"/>
                <a:gd name="T7" fmla="*/ 20 h 27"/>
                <a:gd name="T8" fmla="*/ 15 w 27"/>
                <a:gd name="T9" fmla="*/ 5 h 27"/>
                <a:gd name="T10" fmla="*/ 22 w 27"/>
                <a:gd name="T11" fmla="*/ 13 h 27"/>
                <a:gd name="T12" fmla="*/ 8 w 27"/>
                <a:gd name="T13" fmla="*/ 23 h 27"/>
                <a:gd name="T14" fmla="*/ 4 w 27"/>
                <a:gd name="T15" fmla="*/ 19 h 27"/>
                <a:gd name="T16" fmla="*/ 2 w 27"/>
                <a:gd name="T17" fmla="*/ 21 h 27"/>
                <a:gd name="T18" fmla="*/ 2 w 27"/>
                <a:gd name="T19" fmla="*/ 23 h 27"/>
                <a:gd name="T20" fmla="*/ 5 w 27"/>
                <a:gd name="T21" fmla="*/ 23 h 27"/>
                <a:gd name="T22" fmla="*/ 5 w 27"/>
                <a:gd name="T23" fmla="*/ 25 h 27"/>
                <a:gd name="T24" fmla="*/ 7 w 27"/>
                <a:gd name="T25" fmla="*/ 25 h 27"/>
                <a:gd name="T26" fmla="*/ 8 w 27"/>
                <a:gd name="T27" fmla="*/ 23 h 27"/>
                <a:gd name="T28" fmla="*/ 16 w 27"/>
                <a:gd name="T29" fmla="*/ 8 h 27"/>
                <a:gd name="T30" fmla="*/ 15 w 27"/>
                <a:gd name="T31" fmla="*/ 8 h 27"/>
                <a:gd name="T32" fmla="*/ 6 w 27"/>
                <a:gd name="T33" fmla="*/ 18 h 27"/>
                <a:gd name="T34" fmla="*/ 6 w 27"/>
                <a:gd name="T35" fmla="*/ 18 h 27"/>
                <a:gd name="T36" fmla="*/ 6 w 27"/>
                <a:gd name="T37" fmla="*/ 19 h 27"/>
                <a:gd name="T38" fmla="*/ 6 w 27"/>
                <a:gd name="T39" fmla="*/ 18 h 27"/>
                <a:gd name="T40" fmla="*/ 16 w 27"/>
                <a:gd name="T41" fmla="*/ 9 h 27"/>
                <a:gd name="T42" fmla="*/ 16 w 27"/>
                <a:gd name="T43" fmla="*/ 9 h 27"/>
                <a:gd name="T44" fmla="*/ 16 w 27"/>
                <a:gd name="T45" fmla="*/ 8 h 27"/>
                <a:gd name="T46" fmla="*/ 27 w 27"/>
                <a:gd name="T47" fmla="*/ 8 h 27"/>
                <a:gd name="T48" fmla="*/ 24 w 27"/>
                <a:gd name="T49" fmla="*/ 11 h 27"/>
                <a:gd name="T50" fmla="*/ 16 w 27"/>
                <a:gd name="T51" fmla="*/ 4 h 27"/>
                <a:gd name="T52" fmla="*/ 19 w 27"/>
                <a:gd name="T53" fmla="*/ 1 h 27"/>
                <a:gd name="T54" fmla="*/ 21 w 27"/>
                <a:gd name="T55" fmla="*/ 0 h 27"/>
                <a:gd name="T56" fmla="*/ 22 w 27"/>
                <a:gd name="T57" fmla="*/ 1 h 27"/>
                <a:gd name="T58" fmla="*/ 27 w 27"/>
                <a:gd name="T59" fmla="*/ 5 h 27"/>
                <a:gd name="T60" fmla="*/ 27 w 27"/>
                <a:gd name="T61" fmla="*/ 7 h 27"/>
                <a:gd name="T62" fmla="*/ 27 w 27"/>
                <a:gd name="T6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7">
                  <a:moveTo>
                    <a:pt x="22" y="13"/>
                  </a:moveTo>
                  <a:cubicBezTo>
                    <a:pt x="8" y="27"/>
                    <a:pt x="8" y="27"/>
                    <a:pt x="8" y="27"/>
                  </a:cubicBezTo>
                  <a:cubicBezTo>
                    <a:pt x="0" y="27"/>
                    <a:pt x="0" y="27"/>
                    <a:pt x="0" y="27"/>
                  </a:cubicBezTo>
                  <a:cubicBezTo>
                    <a:pt x="0" y="20"/>
                    <a:pt x="0" y="20"/>
                    <a:pt x="0" y="20"/>
                  </a:cubicBezTo>
                  <a:cubicBezTo>
                    <a:pt x="15" y="5"/>
                    <a:pt x="15" y="5"/>
                    <a:pt x="15" y="5"/>
                  </a:cubicBezTo>
                  <a:lnTo>
                    <a:pt x="22" y="13"/>
                  </a:lnTo>
                  <a:close/>
                  <a:moveTo>
                    <a:pt x="8" y="23"/>
                  </a:moveTo>
                  <a:cubicBezTo>
                    <a:pt x="4" y="19"/>
                    <a:pt x="4" y="19"/>
                    <a:pt x="4" y="19"/>
                  </a:cubicBezTo>
                  <a:cubicBezTo>
                    <a:pt x="2" y="21"/>
                    <a:pt x="2" y="21"/>
                    <a:pt x="2" y="21"/>
                  </a:cubicBezTo>
                  <a:cubicBezTo>
                    <a:pt x="2" y="23"/>
                    <a:pt x="2" y="23"/>
                    <a:pt x="2" y="23"/>
                  </a:cubicBezTo>
                  <a:cubicBezTo>
                    <a:pt x="5" y="23"/>
                    <a:pt x="5" y="23"/>
                    <a:pt x="5" y="23"/>
                  </a:cubicBezTo>
                  <a:cubicBezTo>
                    <a:pt x="5" y="25"/>
                    <a:pt x="5" y="25"/>
                    <a:pt x="5" y="25"/>
                  </a:cubicBezTo>
                  <a:cubicBezTo>
                    <a:pt x="7" y="25"/>
                    <a:pt x="7" y="25"/>
                    <a:pt x="7" y="25"/>
                  </a:cubicBezTo>
                  <a:lnTo>
                    <a:pt x="8" y="23"/>
                  </a:lnTo>
                  <a:close/>
                  <a:moveTo>
                    <a:pt x="16" y="8"/>
                  </a:moveTo>
                  <a:cubicBezTo>
                    <a:pt x="15" y="8"/>
                    <a:pt x="15" y="8"/>
                    <a:pt x="15" y="8"/>
                  </a:cubicBezTo>
                  <a:cubicBezTo>
                    <a:pt x="6" y="18"/>
                    <a:pt x="6" y="18"/>
                    <a:pt x="6" y="18"/>
                  </a:cubicBezTo>
                  <a:cubicBezTo>
                    <a:pt x="6" y="18"/>
                    <a:pt x="6" y="18"/>
                    <a:pt x="6" y="18"/>
                  </a:cubicBezTo>
                  <a:cubicBezTo>
                    <a:pt x="6" y="19"/>
                    <a:pt x="6" y="19"/>
                    <a:pt x="6" y="19"/>
                  </a:cubicBezTo>
                  <a:cubicBezTo>
                    <a:pt x="6" y="18"/>
                    <a:pt x="6" y="18"/>
                    <a:pt x="6" y="18"/>
                  </a:cubicBezTo>
                  <a:cubicBezTo>
                    <a:pt x="16" y="9"/>
                    <a:pt x="16" y="9"/>
                    <a:pt x="16" y="9"/>
                  </a:cubicBezTo>
                  <a:cubicBezTo>
                    <a:pt x="16" y="9"/>
                    <a:pt x="16" y="9"/>
                    <a:pt x="16" y="9"/>
                  </a:cubicBezTo>
                  <a:lnTo>
                    <a:pt x="16" y="8"/>
                  </a:lnTo>
                  <a:close/>
                  <a:moveTo>
                    <a:pt x="27" y="8"/>
                  </a:moveTo>
                  <a:cubicBezTo>
                    <a:pt x="24" y="11"/>
                    <a:pt x="24" y="11"/>
                    <a:pt x="24" y="11"/>
                  </a:cubicBezTo>
                  <a:cubicBezTo>
                    <a:pt x="16" y="4"/>
                    <a:pt x="16" y="4"/>
                    <a:pt x="16" y="4"/>
                  </a:cubicBezTo>
                  <a:cubicBezTo>
                    <a:pt x="19" y="1"/>
                    <a:pt x="19" y="1"/>
                    <a:pt x="19" y="1"/>
                  </a:cubicBezTo>
                  <a:cubicBezTo>
                    <a:pt x="20" y="1"/>
                    <a:pt x="20" y="0"/>
                    <a:pt x="21" y="0"/>
                  </a:cubicBezTo>
                  <a:cubicBezTo>
                    <a:pt x="21" y="0"/>
                    <a:pt x="22" y="1"/>
                    <a:pt x="22" y="1"/>
                  </a:cubicBezTo>
                  <a:cubicBezTo>
                    <a:pt x="27" y="5"/>
                    <a:pt x="27" y="5"/>
                    <a:pt x="27" y="5"/>
                  </a:cubicBezTo>
                  <a:cubicBezTo>
                    <a:pt x="27" y="6"/>
                    <a:pt x="27" y="6"/>
                    <a:pt x="27" y="7"/>
                  </a:cubicBezTo>
                  <a:cubicBezTo>
                    <a:pt x="27" y="7"/>
                    <a:pt x="27" y="8"/>
                    <a:pt x="27"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8" name="Freeform 267"/>
            <p:cNvSpPr>
              <a:spLocks noEditPoints="1"/>
            </p:cNvSpPr>
            <p:nvPr/>
          </p:nvSpPr>
          <p:spPr bwMode="auto">
            <a:xfrm>
              <a:off x="6441018" y="3541183"/>
              <a:ext cx="215900" cy="24553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9" name="Freeform 269"/>
            <p:cNvSpPr>
              <a:spLocks noEditPoints="1"/>
            </p:cNvSpPr>
            <p:nvPr/>
          </p:nvSpPr>
          <p:spPr bwMode="auto">
            <a:xfrm>
              <a:off x="5012267" y="2755900"/>
              <a:ext cx="146051" cy="118533"/>
            </a:xfrm>
            <a:custGeom>
              <a:avLst/>
              <a:gdLst>
                <a:gd name="T0" fmla="*/ 58 w 58"/>
                <a:gd name="T1" fmla="*/ 36 h 47"/>
                <a:gd name="T2" fmla="*/ 54 w 58"/>
                <a:gd name="T3" fmla="*/ 39 h 47"/>
                <a:gd name="T4" fmla="*/ 45 w 58"/>
                <a:gd name="T5" fmla="*/ 47 h 47"/>
                <a:gd name="T6" fmla="*/ 37 w 58"/>
                <a:gd name="T7" fmla="*/ 39 h 47"/>
                <a:gd name="T8" fmla="*/ 24 w 58"/>
                <a:gd name="T9" fmla="*/ 39 h 47"/>
                <a:gd name="T10" fmla="*/ 15 w 58"/>
                <a:gd name="T11" fmla="*/ 47 h 47"/>
                <a:gd name="T12" fmla="*/ 7 w 58"/>
                <a:gd name="T13" fmla="*/ 39 h 47"/>
                <a:gd name="T14" fmla="*/ 4 w 58"/>
                <a:gd name="T15" fmla="*/ 39 h 47"/>
                <a:gd name="T16" fmla="*/ 0 w 58"/>
                <a:gd name="T17" fmla="*/ 36 h 47"/>
                <a:gd name="T18" fmla="*/ 2 w 58"/>
                <a:gd name="T19" fmla="*/ 34 h 47"/>
                <a:gd name="T20" fmla="*/ 2 w 58"/>
                <a:gd name="T21" fmla="*/ 24 h 47"/>
                <a:gd name="T22" fmla="*/ 4 w 58"/>
                <a:gd name="T23" fmla="*/ 17 h 47"/>
                <a:gd name="T24" fmla="*/ 11 w 58"/>
                <a:gd name="T25" fmla="*/ 10 h 47"/>
                <a:gd name="T26" fmla="*/ 14 w 58"/>
                <a:gd name="T27" fmla="*/ 9 h 47"/>
                <a:gd name="T28" fmla="*/ 20 w 58"/>
                <a:gd name="T29" fmla="*/ 9 h 47"/>
                <a:gd name="T30" fmla="*/ 20 w 58"/>
                <a:gd name="T31" fmla="*/ 2 h 47"/>
                <a:gd name="T32" fmla="*/ 22 w 58"/>
                <a:gd name="T33" fmla="*/ 0 h 47"/>
                <a:gd name="T34" fmla="*/ 56 w 58"/>
                <a:gd name="T35" fmla="*/ 0 h 47"/>
                <a:gd name="T36" fmla="*/ 58 w 58"/>
                <a:gd name="T37" fmla="*/ 2 h 47"/>
                <a:gd name="T38" fmla="*/ 58 w 58"/>
                <a:gd name="T39" fmla="*/ 36 h 47"/>
                <a:gd name="T40" fmla="*/ 20 w 58"/>
                <a:gd name="T41" fmla="*/ 21 h 47"/>
                <a:gd name="T42" fmla="*/ 20 w 58"/>
                <a:gd name="T43" fmla="*/ 13 h 47"/>
                <a:gd name="T44" fmla="*/ 14 w 58"/>
                <a:gd name="T45" fmla="*/ 13 h 47"/>
                <a:gd name="T46" fmla="*/ 13 w 58"/>
                <a:gd name="T47" fmla="*/ 13 h 47"/>
                <a:gd name="T48" fmla="*/ 7 w 58"/>
                <a:gd name="T49" fmla="*/ 20 h 47"/>
                <a:gd name="T50" fmla="*/ 7 w 58"/>
                <a:gd name="T51" fmla="*/ 20 h 47"/>
                <a:gd name="T52" fmla="*/ 7 w 58"/>
                <a:gd name="T53" fmla="*/ 21 h 47"/>
                <a:gd name="T54" fmla="*/ 20 w 58"/>
                <a:gd name="T55" fmla="*/ 21 h 47"/>
                <a:gd name="T56" fmla="*/ 15 w 58"/>
                <a:gd name="T57" fmla="*/ 34 h 47"/>
                <a:gd name="T58" fmla="*/ 11 w 58"/>
                <a:gd name="T59" fmla="*/ 39 h 47"/>
                <a:gd name="T60" fmla="*/ 15 w 58"/>
                <a:gd name="T61" fmla="*/ 43 h 47"/>
                <a:gd name="T62" fmla="*/ 20 w 58"/>
                <a:gd name="T63" fmla="*/ 39 h 47"/>
                <a:gd name="T64" fmla="*/ 15 w 58"/>
                <a:gd name="T65" fmla="*/ 34 h 47"/>
                <a:gd name="T66" fmla="*/ 45 w 58"/>
                <a:gd name="T67" fmla="*/ 34 h 47"/>
                <a:gd name="T68" fmla="*/ 41 w 58"/>
                <a:gd name="T69" fmla="*/ 39 h 47"/>
                <a:gd name="T70" fmla="*/ 45 w 58"/>
                <a:gd name="T71" fmla="*/ 43 h 47"/>
                <a:gd name="T72" fmla="*/ 50 w 58"/>
                <a:gd name="T73" fmla="*/ 39 h 47"/>
                <a:gd name="T74" fmla="*/ 45 w 58"/>
                <a:gd name="T75"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47">
                  <a:moveTo>
                    <a:pt x="58" y="36"/>
                  </a:moveTo>
                  <a:cubicBezTo>
                    <a:pt x="58" y="39"/>
                    <a:pt x="56" y="39"/>
                    <a:pt x="54" y="39"/>
                  </a:cubicBezTo>
                  <a:cubicBezTo>
                    <a:pt x="54" y="43"/>
                    <a:pt x="50" y="47"/>
                    <a:pt x="45" y="47"/>
                  </a:cubicBezTo>
                  <a:cubicBezTo>
                    <a:pt x="41" y="47"/>
                    <a:pt x="37" y="43"/>
                    <a:pt x="37" y="39"/>
                  </a:cubicBezTo>
                  <a:cubicBezTo>
                    <a:pt x="24" y="39"/>
                    <a:pt x="24" y="39"/>
                    <a:pt x="24" y="39"/>
                  </a:cubicBezTo>
                  <a:cubicBezTo>
                    <a:pt x="24" y="43"/>
                    <a:pt x="20" y="47"/>
                    <a:pt x="15" y="47"/>
                  </a:cubicBezTo>
                  <a:cubicBezTo>
                    <a:pt x="11" y="47"/>
                    <a:pt x="7" y="43"/>
                    <a:pt x="7" y="39"/>
                  </a:cubicBezTo>
                  <a:cubicBezTo>
                    <a:pt x="4" y="39"/>
                    <a:pt x="4" y="39"/>
                    <a:pt x="4" y="39"/>
                  </a:cubicBezTo>
                  <a:cubicBezTo>
                    <a:pt x="3" y="39"/>
                    <a:pt x="0" y="39"/>
                    <a:pt x="0" y="36"/>
                  </a:cubicBezTo>
                  <a:cubicBezTo>
                    <a:pt x="0" y="35"/>
                    <a:pt x="1" y="34"/>
                    <a:pt x="2" y="34"/>
                  </a:cubicBezTo>
                  <a:cubicBezTo>
                    <a:pt x="2" y="24"/>
                    <a:pt x="2" y="24"/>
                    <a:pt x="2" y="24"/>
                  </a:cubicBezTo>
                  <a:cubicBezTo>
                    <a:pt x="2" y="21"/>
                    <a:pt x="2" y="19"/>
                    <a:pt x="4" y="17"/>
                  </a:cubicBezTo>
                  <a:cubicBezTo>
                    <a:pt x="11" y="10"/>
                    <a:pt x="11" y="10"/>
                    <a:pt x="11" y="10"/>
                  </a:cubicBezTo>
                  <a:cubicBezTo>
                    <a:pt x="11" y="9"/>
                    <a:pt x="13" y="9"/>
                    <a:pt x="14" y="9"/>
                  </a:cubicBezTo>
                  <a:cubicBezTo>
                    <a:pt x="20" y="9"/>
                    <a:pt x="20" y="9"/>
                    <a:pt x="20" y="9"/>
                  </a:cubicBezTo>
                  <a:cubicBezTo>
                    <a:pt x="20" y="2"/>
                    <a:pt x="20" y="2"/>
                    <a:pt x="20" y="2"/>
                  </a:cubicBezTo>
                  <a:cubicBezTo>
                    <a:pt x="20" y="1"/>
                    <a:pt x="20" y="0"/>
                    <a:pt x="22" y="0"/>
                  </a:cubicBezTo>
                  <a:cubicBezTo>
                    <a:pt x="56" y="0"/>
                    <a:pt x="56" y="0"/>
                    <a:pt x="56" y="0"/>
                  </a:cubicBezTo>
                  <a:cubicBezTo>
                    <a:pt x="57" y="0"/>
                    <a:pt x="58" y="1"/>
                    <a:pt x="58" y="2"/>
                  </a:cubicBezTo>
                  <a:lnTo>
                    <a:pt x="58" y="36"/>
                  </a:lnTo>
                  <a:close/>
                  <a:moveTo>
                    <a:pt x="20" y="21"/>
                  </a:moveTo>
                  <a:cubicBezTo>
                    <a:pt x="20" y="13"/>
                    <a:pt x="20" y="13"/>
                    <a:pt x="20" y="13"/>
                  </a:cubicBezTo>
                  <a:cubicBezTo>
                    <a:pt x="14" y="13"/>
                    <a:pt x="14" y="13"/>
                    <a:pt x="14" y="13"/>
                  </a:cubicBezTo>
                  <a:cubicBezTo>
                    <a:pt x="13" y="13"/>
                    <a:pt x="13" y="13"/>
                    <a:pt x="13" y="13"/>
                  </a:cubicBezTo>
                  <a:cubicBezTo>
                    <a:pt x="7" y="20"/>
                    <a:pt x="7" y="20"/>
                    <a:pt x="7" y="20"/>
                  </a:cubicBezTo>
                  <a:cubicBezTo>
                    <a:pt x="7" y="20"/>
                    <a:pt x="7" y="20"/>
                    <a:pt x="7" y="20"/>
                  </a:cubicBezTo>
                  <a:cubicBezTo>
                    <a:pt x="7" y="21"/>
                    <a:pt x="7" y="21"/>
                    <a:pt x="7" y="21"/>
                  </a:cubicBezTo>
                  <a:lnTo>
                    <a:pt x="20" y="21"/>
                  </a:lnTo>
                  <a:close/>
                  <a:moveTo>
                    <a:pt x="15" y="34"/>
                  </a:moveTo>
                  <a:cubicBezTo>
                    <a:pt x="13" y="34"/>
                    <a:pt x="11" y="36"/>
                    <a:pt x="11" y="39"/>
                  </a:cubicBezTo>
                  <a:cubicBezTo>
                    <a:pt x="11" y="41"/>
                    <a:pt x="13" y="43"/>
                    <a:pt x="15" y="43"/>
                  </a:cubicBezTo>
                  <a:cubicBezTo>
                    <a:pt x="18" y="43"/>
                    <a:pt x="20" y="41"/>
                    <a:pt x="20" y="39"/>
                  </a:cubicBezTo>
                  <a:cubicBezTo>
                    <a:pt x="20" y="36"/>
                    <a:pt x="18" y="34"/>
                    <a:pt x="15" y="34"/>
                  </a:cubicBezTo>
                  <a:close/>
                  <a:moveTo>
                    <a:pt x="45" y="34"/>
                  </a:moveTo>
                  <a:cubicBezTo>
                    <a:pt x="43" y="34"/>
                    <a:pt x="41" y="36"/>
                    <a:pt x="41" y="39"/>
                  </a:cubicBezTo>
                  <a:cubicBezTo>
                    <a:pt x="41" y="41"/>
                    <a:pt x="43" y="43"/>
                    <a:pt x="45" y="43"/>
                  </a:cubicBezTo>
                  <a:cubicBezTo>
                    <a:pt x="48" y="43"/>
                    <a:pt x="50" y="41"/>
                    <a:pt x="50" y="39"/>
                  </a:cubicBezTo>
                  <a:cubicBezTo>
                    <a:pt x="50" y="36"/>
                    <a:pt x="48" y="34"/>
                    <a:pt x="45" y="3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0" name="Freeform 270"/>
            <p:cNvSpPr>
              <a:spLocks noEditPoints="1"/>
            </p:cNvSpPr>
            <p:nvPr/>
          </p:nvSpPr>
          <p:spPr bwMode="auto">
            <a:xfrm>
              <a:off x="7283451" y="2015067"/>
              <a:ext cx="152400" cy="120651"/>
            </a:xfrm>
            <a:custGeom>
              <a:avLst/>
              <a:gdLst>
                <a:gd name="T0" fmla="*/ 48 w 61"/>
                <a:gd name="T1" fmla="*/ 18 h 48"/>
                <a:gd name="T2" fmla="*/ 24 w 61"/>
                <a:gd name="T3" fmla="*/ 35 h 48"/>
                <a:gd name="T4" fmla="*/ 18 w 61"/>
                <a:gd name="T5" fmla="*/ 34 h 48"/>
                <a:gd name="T6" fmla="*/ 9 w 61"/>
                <a:gd name="T7" fmla="*/ 39 h 48"/>
                <a:gd name="T8" fmla="*/ 6 w 61"/>
                <a:gd name="T9" fmla="*/ 39 h 48"/>
                <a:gd name="T10" fmla="*/ 6 w 61"/>
                <a:gd name="T11" fmla="*/ 39 h 48"/>
                <a:gd name="T12" fmla="*/ 4 w 61"/>
                <a:gd name="T13" fmla="*/ 38 h 48"/>
                <a:gd name="T14" fmla="*/ 5 w 61"/>
                <a:gd name="T15" fmla="*/ 37 h 48"/>
                <a:gd name="T16" fmla="*/ 9 w 61"/>
                <a:gd name="T17" fmla="*/ 31 h 48"/>
                <a:gd name="T18" fmla="*/ 0 w 61"/>
                <a:gd name="T19" fmla="*/ 18 h 48"/>
                <a:gd name="T20" fmla="*/ 24 w 61"/>
                <a:gd name="T21" fmla="*/ 0 h 48"/>
                <a:gd name="T22" fmla="*/ 48 w 61"/>
                <a:gd name="T23" fmla="*/ 18 h 48"/>
                <a:gd name="T24" fmla="*/ 4 w 61"/>
                <a:gd name="T25" fmla="*/ 18 h 48"/>
                <a:gd name="T26" fmla="*/ 11 w 61"/>
                <a:gd name="T27" fmla="*/ 27 h 48"/>
                <a:gd name="T28" fmla="*/ 15 w 61"/>
                <a:gd name="T29" fmla="*/ 29 h 48"/>
                <a:gd name="T30" fmla="*/ 13 w 61"/>
                <a:gd name="T31" fmla="*/ 32 h 48"/>
                <a:gd name="T32" fmla="*/ 15 w 61"/>
                <a:gd name="T33" fmla="*/ 31 h 48"/>
                <a:gd name="T34" fmla="*/ 17 w 61"/>
                <a:gd name="T35" fmla="*/ 30 h 48"/>
                <a:gd name="T36" fmla="*/ 19 w 61"/>
                <a:gd name="T37" fmla="*/ 30 h 48"/>
                <a:gd name="T38" fmla="*/ 24 w 61"/>
                <a:gd name="T39" fmla="*/ 31 h 48"/>
                <a:gd name="T40" fmla="*/ 44 w 61"/>
                <a:gd name="T41" fmla="*/ 18 h 48"/>
                <a:gd name="T42" fmla="*/ 24 w 61"/>
                <a:gd name="T43" fmla="*/ 4 h 48"/>
                <a:gd name="T44" fmla="*/ 4 w 61"/>
                <a:gd name="T45" fmla="*/ 18 h 48"/>
                <a:gd name="T46" fmla="*/ 56 w 61"/>
                <a:gd name="T47" fmla="*/ 45 h 48"/>
                <a:gd name="T48" fmla="*/ 57 w 61"/>
                <a:gd name="T49" fmla="*/ 47 h 48"/>
                <a:gd name="T50" fmla="*/ 55 w 61"/>
                <a:gd name="T51" fmla="*/ 48 h 48"/>
                <a:gd name="T52" fmla="*/ 52 w 61"/>
                <a:gd name="T53" fmla="*/ 47 h 48"/>
                <a:gd name="T54" fmla="*/ 43 w 61"/>
                <a:gd name="T55" fmla="*/ 43 h 48"/>
                <a:gd name="T56" fmla="*/ 37 w 61"/>
                <a:gd name="T57" fmla="*/ 44 h 48"/>
                <a:gd name="T58" fmla="*/ 21 w 61"/>
                <a:gd name="T59" fmla="*/ 39 h 48"/>
                <a:gd name="T60" fmla="*/ 24 w 61"/>
                <a:gd name="T61" fmla="*/ 39 h 48"/>
                <a:gd name="T62" fmla="*/ 43 w 61"/>
                <a:gd name="T63" fmla="*/ 33 h 48"/>
                <a:gd name="T64" fmla="*/ 52 w 61"/>
                <a:gd name="T65" fmla="*/ 18 h 48"/>
                <a:gd name="T66" fmla="*/ 51 w 61"/>
                <a:gd name="T67" fmla="*/ 12 h 48"/>
                <a:gd name="T68" fmla="*/ 61 w 61"/>
                <a:gd name="T69" fmla="*/ 26 h 48"/>
                <a:gd name="T70" fmla="*/ 52 w 61"/>
                <a:gd name="T71" fmla="*/ 40 h 48"/>
                <a:gd name="T72" fmla="*/ 56 w 61"/>
                <a:gd name="T73"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48">
                  <a:moveTo>
                    <a:pt x="48" y="18"/>
                  </a:moveTo>
                  <a:cubicBezTo>
                    <a:pt x="48" y="27"/>
                    <a:pt x="37" y="35"/>
                    <a:pt x="24" y="35"/>
                  </a:cubicBezTo>
                  <a:cubicBezTo>
                    <a:pt x="22" y="35"/>
                    <a:pt x="20" y="35"/>
                    <a:pt x="18" y="34"/>
                  </a:cubicBezTo>
                  <a:cubicBezTo>
                    <a:pt x="15" y="36"/>
                    <a:pt x="12" y="38"/>
                    <a:pt x="9" y="39"/>
                  </a:cubicBezTo>
                  <a:cubicBezTo>
                    <a:pt x="8" y="39"/>
                    <a:pt x="7" y="39"/>
                    <a:pt x="6" y="39"/>
                  </a:cubicBezTo>
                  <a:cubicBezTo>
                    <a:pt x="6" y="39"/>
                    <a:pt x="6" y="39"/>
                    <a:pt x="6" y="39"/>
                  </a:cubicBezTo>
                  <a:cubicBezTo>
                    <a:pt x="5" y="39"/>
                    <a:pt x="5" y="39"/>
                    <a:pt x="4" y="38"/>
                  </a:cubicBezTo>
                  <a:cubicBezTo>
                    <a:pt x="4" y="38"/>
                    <a:pt x="5" y="37"/>
                    <a:pt x="5" y="37"/>
                  </a:cubicBezTo>
                  <a:cubicBezTo>
                    <a:pt x="6" y="35"/>
                    <a:pt x="8" y="34"/>
                    <a:pt x="9" y="31"/>
                  </a:cubicBezTo>
                  <a:cubicBezTo>
                    <a:pt x="4" y="28"/>
                    <a:pt x="0" y="23"/>
                    <a:pt x="0" y="18"/>
                  </a:cubicBezTo>
                  <a:cubicBezTo>
                    <a:pt x="0" y="8"/>
                    <a:pt x="11" y="0"/>
                    <a:pt x="24" y="0"/>
                  </a:cubicBezTo>
                  <a:cubicBezTo>
                    <a:pt x="37" y="0"/>
                    <a:pt x="48" y="8"/>
                    <a:pt x="48" y="18"/>
                  </a:cubicBezTo>
                  <a:close/>
                  <a:moveTo>
                    <a:pt x="4" y="18"/>
                  </a:moveTo>
                  <a:cubicBezTo>
                    <a:pt x="4" y="21"/>
                    <a:pt x="7" y="25"/>
                    <a:pt x="11" y="27"/>
                  </a:cubicBezTo>
                  <a:cubicBezTo>
                    <a:pt x="15" y="29"/>
                    <a:pt x="15" y="29"/>
                    <a:pt x="15" y="29"/>
                  </a:cubicBezTo>
                  <a:cubicBezTo>
                    <a:pt x="13" y="32"/>
                    <a:pt x="13" y="32"/>
                    <a:pt x="13" y="32"/>
                  </a:cubicBezTo>
                  <a:cubicBezTo>
                    <a:pt x="14" y="32"/>
                    <a:pt x="15" y="31"/>
                    <a:pt x="15" y="31"/>
                  </a:cubicBezTo>
                  <a:cubicBezTo>
                    <a:pt x="17" y="30"/>
                    <a:pt x="17" y="30"/>
                    <a:pt x="17" y="30"/>
                  </a:cubicBezTo>
                  <a:cubicBezTo>
                    <a:pt x="19" y="30"/>
                    <a:pt x="19" y="30"/>
                    <a:pt x="19" y="30"/>
                  </a:cubicBezTo>
                  <a:cubicBezTo>
                    <a:pt x="20" y="30"/>
                    <a:pt x="22" y="31"/>
                    <a:pt x="24" y="31"/>
                  </a:cubicBezTo>
                  <a:cubicBezTo>
                    <a:pt x="35" y="31"/>
                    <a:pt x="44" y="25"/>
                    <a:pt x="44" y="18"/>
                  </a:cubicBezTo>
                  <a:cubicBezTo>
                    <a:pt x="44" y="10"/>
                    <a:pt x="35" y="4"/>
                    <a:pt x="24" y="4"/>
                  </a:cubicBezTo>
                  <a:cubicBezTo>
                    <a:pt x="13" y="4"/>
                    <a:pt x="4" y="10"/>
                    <a:pt x="4" y="18"/>
                  </a:cubicBezTo>
                  <a:close/>
                  <a:moveTo>
                    <a:pt x="56" y="45"/>
                  </a:moveTo>
                  <a:cubicBezTo>
                    <a:pt x="56" y="46"/>
                    <a:pt x="57" y="46"/>
                    <a:pt x="57" y="47"/>
                  </a:cubicBezTo>
                  <a:cubicBezTo>
                    <a:pt x="56" y="48"/>
                    <a:pt x="56" y="48"/>
                    <a:pt x="55" y="48"/>
                  </a:cubicBezTo>
                  <a:cubicBezTo>
                    <a:pt x="54" y="48"/>
                    <a:pt x="53" y="48"/>
                    <a:pt x="52" y="47"/>
                  </a:cubicBezTo>
                  <a:cubicBezTo>
                    <a:pt x="49" y="47"/>
                    <a:pt x="46" y="45"/>
                    <a:pt x="43" y="43"/>
                  </a:cubicBezTo>
                  <a:cubicBezTo>
                    <a:pt x="41" y="43"/>
                    <a:pt x="39" y="44"/>
                    <a:pt x="37" y="44"/>
                  </a:cubicBezTo>
                  <a:cubicBezTo>
                    <a:pt x="31" y="44"/>
                    <a:pt x="25" y="42"/>
                    <a:pt x="21" y="39"/>
                  </a:cubicBezTo>
                  <a:cubicBezTo>
                    <a:pt x="22" y="39"/>
                    <a:pt x="23" y="39"/>
                    <a:pt x="24" y="39"/>
                  </a:cubicBezTo>
                  <a:cubicBezTo>
                    <a:pt x="31" y="39"/>
                    <a:pt x="38" y="37"/>
                    <a:pt x="43" y="33"/>
                  </a:cubicBezTo>
                  <a:cubicBezTo>
                    <a:pt x="49" y="29"/>
                    <a:pt x="52" y="24"/>
                    <a:pt x="52" y="18"/>
                  </a:cubicBezTo>
                  <a:cubicBezTo>
                    <a:pt x="52" y="16"/>
                    <a:pt x="52" y="14"/>
                    <a:pt x="51" y="12"/>
                  </a:cubicBezTo>
                  <a:cubicBezTo>
                    <a:pt x="57" y="16"/>
                    <a:pt x="61" y="21"/>
                    <a:pt x="61" y="26"/>
                  </a:cubicBezTo>
                  <a:cubicBezTo>
                    <a:pt x="61" y="32"/>
                    <a:pt x="57" y="37"/>
                    <a:pt x="52" y="40"/>
                  </a:cubicBezTo>
                  <a:cubicBezTo>
                    <a:pt x="53" y="43"/>
                    <a:pt x="55" y="44"/>
                    <a:pt x="56" y="4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1" name="Freeform 272"/>
            <p:cNvSpPr>
              <a:spLocks noEditPoints="1"/>
            </p:cNvSpPr>
            <p:nvPr/>
          </p:nvSpPr>
          <p:spPr bwMode="auto">
            <a:xfrm>
              <a:off x="5791201" y="3395134"/>
              <a:ext cx="124884" cy="124884"/>
            </a:xfrm>
            <a:custGeom>
              <a:avLst/>
              <a:gdLst>
                <a:gd name="T0" fmla="*/ 44 w 50"/>
                <a:gd name="T1" fmla="*/ 50 h 50"/>
                <a:gd name="T2" fmla="*/ 6 w 50"/>
                <a:gd name="T3" fmla="*/ 50 h 50"/>
                <a:gd name="T4" fmla="*/ 2 w 50"/>
                <a:gd name="T5" fmla="*/ 43 h 50"/>
                <a:gd name="T6" fmla="*/ 19 w 50"/>
                <a:gd name="T7" fmla="*/ 17 h 50"/>
                <a:gd name="T8" fmla="*/ 19 w 50"/>
                <a:gd name="T9" fmla="*/ 4 h 50"/>
                <a:gd name="T10" fmla="*/ 17 w 50"/>
                <a:gd name="T11" fmla="*/ 4 h 50"/>
                <a:gd name="T12" fmla="*/ 15 w 50"/>
                <a:gd name="T13" fmla="*/ 2 h 50"/>
                <a:gd name="T14" fmla="*/ 17 w 50"/>
                <a:gd name="T15" fmla="*/ 0 h 50"/>
                <a:gd name="T16" fmla="*/ 33 w 50"/>
                <a:gd name="T17" fmla="*/ 0 h 50"/>
                <a:gd name="T18" fmla="*/ 35 w 50"/>
                <a:gd name="T19" fmla="*/ 2 h 50"/>
                <a:gd name="T20" fmla="*/ 33 w 50"/>
                <a:gd name="T21" fmla="*/ 4 h 50"/>
                <a:gd name="T22" fmla="*/ 31 w 50"/>
                <a:gd name="T23" fmla="*/ 4 h 50"/>
                <a:gd name="T24" fmla="*/ 31 w 50"/>
                <a:gd name="T25" fmla="*/ 17 h 50"/>
                <a:gd name="T26" fmla="*/ 47 w 50"/>
                <a:gd name="T27" fmla="*/ 43 h 50"/>
                <a:gd name="T28" fmla="*/ 44 w 50"/>
                <a:gd name="T29" fmla="*/ 50 h 50"/>
                <a:gd name="T30" fmla="*/ 13 w 50"/>
                <a:gd name="T31" fmla="*/ 33 h 50"/>
                <a:gd name="T32" fmla="*/ 36 w 50"/>
                <a:gd name="T33" fmla="*/ 33 h 50"/>
                <a:gd name="T34" fmla="*/ 28 w 50"/>
                <a:gd name="T35" fmla="*/ 19 h 50"/>
                <a:gd name="T36" fmla="*/ 27 w 50"/>
                <a:gd name="T37" fmla="*/ 18 h 50"/>
                <a:gd name="T38" fmla="*/ 27 w 50"/>
                <a:gd name="T39" fmla="*/ 17 h 50"/>
                <a:gd name="T40" fmla="*/ 27 w 50"/>
                <a:gd name="T41" fmla="*/ 4 h 50"/>
                <a:gd name="T42" fmla="*/ 23 w 50"/>
                <a:gd name="T43" fmla="*/ 4 h 50"/>
                <a:gd name="T44" fmla="*/ 23 w 50"/>
                <a:gd name="T45" fmla="*/ 17 h 50"/>
                <a:gd name="T46" fmla="*/ 23 w 50"/>
                <a:gd name="T47" fmla="*/ 18 h 50"/>
                <a:gd name="T48" fmla="*/ 22 w 50"/>
                <a:gd name="T49" fmla="*/ 19 h 50"/>
                <a:gd name="T50" fmla="*/ 13 w 50"/>
                <a:gd name="T5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50">
                  <a:moveTo>
                    <a:pt x="44" y="50"/>
                  </a:moveTo>
                  <a:cubicBezTo>
                    <a:pt x="6" y="50"/>
                    <a:pt x="6" y="50"/>
                    <a:pt x="6" y="50"/>
                  </a:cubicBezTo>
                  <a:cubicBezTo>
                    <a:pt x="2" y="50"/>
                    <a:pt x="0" y="47"/>
                    <a:pt x="2" y="43"/>
                  </a:cubicBezTo>
                  <a:cubicBezTo>
                    <a:pt x="19" y="17"/>
                    <a:pt x="19" y="17"/>
                    <a:pt x="19" y="17"/>
                  </a:cubicBezTo>
                  <a:cubicBezTo>
                    <a:pt x="19" y="4"/>
                    <a:pt x="19" y="4"/>
                    <a:pt x="19" y="4"/>
                  </a:cubicBezTo>
                  <a:cubicBezTo>
                    <a:pt x="17" y="4"/>
                    <a:pt x="17" y="4"/>
                    <a:pt x="17" y="4"/>
                  </a:cubicBezTo>
                  <a:cubicBezTo>
                    <a:pt x="16" y="4"/>
                    <a:pt x="15" y="3"/>
                    <a:pt x="15" y="2"/>
                  </a:cubicBezTo>
                  <a:cubicBezTo>
                    <a:pt x="15" y="1"/>
                    <a:pt x="16" y="0"/>
                    <a:pt x="17" y="0"/>
                  </a:cubicBezTo>
                  <a:cubicBezTo>
                    <a:pt x="33" y="0"/>
                    <a:pt x="33" y="0"/>
                    <a:pt x="33" y="0"/>
                  </a:cubicBezTo>
                  <a:cubicBezTo>
                    <a:pt x="34" y="0"/>
                    <a:pt x="35" y="1"/>
                    <a:pt x="35" y="2"/>
                  </a:cubicBezTo>
                  <a:cubicBezTo>
                    <a:pt x="35" y="3"/>
                    <a:pt x="34" y="4"/>
                    <a:pt x="33" y="4"/>
                  </a:cubicBezTo>
                  <a:cubicBezTo>
                    <a:pt x="31" y="4"/>
                    <a:pt x="31" y="4"/>
                    <a:pt x="31" y="4"/>
                  </a:cubicBezTo>
                  <a:cubicBezTo>
                    <a:pt x="31" y="17"/>
                    <a:pt x="31" y="17"/>
                    <a:pt x="31" y="17"/>
                  </a:cubicBezTo>
                  <a:cubicBezTo>
                    <a:pt x="47" y="43"/>
                    <a:pt x="47" y="43"/>
                    <a:pt x="47" y="43"/>
                  </a:cubicBezTo>
                  <a:cubicBezTo>
                    <a:pt x="50" y="47"/>
                    <a:pt x="48" y="50"/>
                    <a:pt x="44" y="50"/>
                  </a:cubicBezTo>
                  <a:close/>
                  <a:moveTo>
                    <a:pt x="13" y="33"/>
                  </a:moveTo>
                  <a:cubicBezTo>
                    <a:pt x="36" y="33"/>
                    <a:pt x="36" y="33"/>
                    <a:pt x="36" y="33"/>
                  </a:cubicBezTo>
                  <a:cubicBezTo>
                    <a:pt x="28" y="19"/>
                    <a:pt x="28" y="19"/>
                    <a:pt x="28" y="19"/>
                  </a:cubicBezTo>
                  <a:cubicBezTo>
                    <a:pt x="27" y="18"/>
                    <a:pt x="27" y="18"/>
                    <a:pt x="27" y="18"/>
                  </a:cubicBezTo>
                  <a:cubicBezTo>
                    <a:pt x="27" y="17"/>
                    <a:pt x="27" y="17"/>
                    <a:pt x="27" y="17"/>
                  </a:cubicBezTo>
                  <a:cubicBezTo>
                    <a:pt x="27" y="4"/>
                    <a:pt x="27" y="4"/>
                    <a:pt x="27" y="4"/>
                  </a:cubicBezTo>
                  <a:cubicBezTo>
                    <a:pt x="23" y="4"/>
                    <a:pt x="23" y="4"/>
                    <a:pt x="23" y="4"/>
                  </a:cubicBezTo>
                  <a:cubicBezTo>
                    <a:pt x="23" y="17"/>
                    <a:pt x="23" y="17"/>
                    <a:pt x="23" y="17"/>
                  </a:cubicBezTo>
                  <a:cubicBezTo>
                    <a:pt x="23" y="18"/>
                    <a:pt x="23" y="18"/>
                    <a:pt x="23" y="18"/>
                  </a:cubicBezTo>
                  <a:cubicBezTo>
                    <a:pt x="22" y="19"/>
                    <a:pt x="22" y="19"/>
                    <a:pt x="22" y="19"/>
                  </a:cubicBezTo>
                  <a:lnTo>
                    <a:pt x="13" y="3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2" name="Freeform 273"/>
            <p:cNvSpPr>
              <a:spLocks noEditPoints="1"/>
            </p:cNvSpPr>
            <p:nvPr/>
          </p:nvSpPr>
          <p:spPr bwMode="auto">
            <a:xfrm>
              <a:off x="6828367" y="1295401"/>
              <a:ext cx="226484" cy="226484"/>
            </a:xfrm>
            <a:custGeom>
              <a:avLst/>
              <a:gdLst>
                <a:gd name="T0" fmla="*/ 49 w 90"/>
                <a:gd name="T1" fmla="*/ 62 h 90"/>
                <a:gd name="T2" fmla="*/ 49 w 90"/>
                <a:gd name="T3" fmla="*/ 66 h 90"/>
                <a:gd name="T4" fmla="*/ 25 w 90"/>
                <a:gd name="T5" fmla="*/ 90 h 90"/>
                <a:gd name="T6" fmla="*/ 0 w 90"/>
                <a:gd name="T7" fmla="*/ 61 h 90"/>
                <a:gd name="T8" fmla="*/ 11 w 90"/>
                <a:gd name="T9" fmla="*/ 67 h 90"/>
                <a:gd name="T10" fmla="*/ 14 w 90"/>
                <a:gd name="T11" fmla="*/ 65 h 90"/>
                <a:gd name="T12" fmla="*/ 36 w 90"/>
                <a:gd name="T13" fmla="*/ 52 h 90"/>
                <a:gd name="T14" fmla="*/ 49 w 90"/>
                <a:gd name="T15" fmla="*/ 62 h 90"/>
                <a:gd name="T16" fmla="*/ 90 w 90"/>
                <a:gd name="T17" fmla="*/ 8 h 90"/>
                <a:gd name="T18" fmla="*/ 88 w 90"/>
                <a:gd name="T19" fmla="*/ 16 h 90"/>
                <a:gd name="T20" fmla="*/ 64 w 90"/>
                <a:gd name="T21" fmla="*/ 53 h 90"/>
                <a:gd name="T22" fmla="*/ 53 w 90"/>
                <a:gd name="T23" fmla="*/ 58 h 90"/>
                <a:gd name="T24" fmla="*/ 38 w 90"/>
                <a:gd name="T25" fmla="*/ 42 h 90"/>
                <a:gd name="T26" fmla="*/ 43 w 90"/>
                <a:gd name="T27" fmla="*/ 32 h 90"/>
                <a:gd name="T28" fmla="*/ 75 w 90"/>
                <a:gd name="T29" fmla="*/ 3 h 90"/>
                <a:gd name="T30" fmla="*/ 81 w 90"/>
                <a:gd name="T31" fmla="*/ 0 h 90"/>
                <a:gd name="T32" fmla="*/ 90 w 90"/>
                <a:gd name="T33"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90">
                  <a:moveTo>
                    <a:pt x="49" y="62"/>
                  </a:moveTo>
                  <a:cubicBezTo>
                    <a:pt x="49" y="66"/>
                    <a:pt x="49" y="66"/>
                    <a:pt x="49" y="66"/>
                  </a:cubicBezTo>
                  <a:cubicBezTo>
                    <a:pt x="49" y="80"/>
                    <a:pt x="39" y="90"/>
                    <a:pt x="25" y="90"/>
                  </a:cubicBezTo>
                  <a:cubicBezTo>
                    <a:pt x="8" y="90"/>
                    <a:pt x="0" y="76"/>
                    <a:pt x="0" y="61"/>
                  </a:cubicBezTo>
                  <a:cubicBezTo>
                    <a:pt x="2" y="62"/>
                    <a:pt x="9" y="67"/>
                    <a:pt x="11" y="67"/>
                  </a:cubicBezTo>
                  <a:cubicBezTo>
                    <a:pt x="12" y="67"/>
                    <a:pt x="13" y="67"/>
                    <a:pt x="14" y="65"/>
                  </a:cubicBezTo>
                  <a:cubicBezTo>
                    <a:pt x="18" y="54"/>
                    <a:pt x="24" y="52"/>
                    <a:pt x="36" y="52"/>
                  </a:cubicBezTo>
                  <a:cubicBezTo>
                    <a:pt x="38" y="57"/>
                    <a:pt x="43" y="61"/>
                    <a:pt x="49" y="62"/>
                  </a:cubicBezTo>
                  <a:close/>
                  <a:moveTo>
                    <a:pt x="90" y="8"/>
                  </a:moveTo>
                  <a:cubicBezTo>
                    <a:pt x="90" y="11"/>
                    <a:pt x="89" y="14"/>
                    <a:pt x="88" y="16"/>
                  </a:cubicBezTo>
                  <a:cubicBezTo>
                    <a:pt x="84" y="23"/>
                    <a:pt x="71" y="48"/>
                    <a:pt x="64" y="53"/>
                  </a:cubicBezTo>
                  <a:cubicBezTo>
                    <a:pt x="61" y="56"/>
                    <a:pt x="58" y="58"/>
                    <a:pt x="53" y="58"/>
                  </a:cubicBezTo>
                  <a:cubicBezTo>
                    <a:pt x="45" y="58"/>
                    <a:pt x="38" y="51"/>
                    <a:pt x="38" y="42"/>
                  </a:cubicBezTo>
                  <a:cubicBezTo>
                    <a:pt x="38" y="38"/>
                    <a:pt x="40" y="34"/>
                    <a:pt x="43" y="32"/>
                  </a:cubicBezTo>
                  <a:cubicBezTo>
                    <a:pt x="75" y="3"/>
                    <a:pt x="75" y="3"/>
                    <a:pt x="75" y="3"/>
                  </a:cubicBezTo>
                  <a:cubicBezTo>
                    <a:pt x="76" y="1"/>
                    <a:pt x="79" y="0"/>
                    <a:pt x="81" y="0"/>
                  </a:cubicBezTo>
                  <a:cubicBezTo>
                    <a:pt x="86" y="0"/>
                    <a:pt x="90" y="4"/>
                    <a:pt x="90"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3" name="Freeform 274"/>
            <p:cNvSpPr>
              <a:spLocks noEditPoints="1"/>
            </p:cNvSpPr>
            <p:nvPr/>
          </p:nvSpPr>
          <p:spPr bwMode="auto">
            <a:xfrm>
              <a:off x="8242301" y="1047750"/>
              <a:ext cx="133351" cy="133351"/>
            </a:xfrm>
            <a:custGeom>
              <a:avLst/>
              <a:gdLst>
                <a:gd name="T0" fmla="*/ 42 w 53"/>
                <a:gd name="T1" fmla="*/ 27 h 53"/>
                <a:gd name="T2" fmla="*/ 36 w 53"/>
                <a:gd name="T3" fmla="*/ 32 h 53"/>
                <a:gd name="T4" fmla="*/ 35 w 53"/>
                <a:gd name="T5" fmla="*/ 44 h 53"/>
                <a:gd name="T6" fmla="*/ 35 w 53"/>
                <a:gd name="T7" fmla="*/ 45 h 53"/>
                <a:gd name="T8" fmla="*/ 23 w 53"/>
                <a:gd name="T9" fmla="*/ 52 h 53"/>
                <a:gd name="T10" fmla="*/ 22 w 53"/>
                <a:gd name="T11" fmla="*/ 53 h 53"/>
                <a:gd name="T12" fmla="*/ 21 w 53"/>
                <a:gd name="T13" fmla="*/ 52 h 53"/>
                <a:gd name="T14" fmla="*/ 19 w 53"/>
                <a:gd name="T15" fmla="*/ 50 h 53"/>
                <a:gd name="T16" fmla="*/ 19 w 53"/>
                <a:gd name="T17" fmla="*/ 49 h 53"/>
                <a:gd name="T18" fmla="*/ 22 w 53"/>
                <a:gd name="T19" fmla="*/ 40 h 53"/>
                <a:gd name="T20" fmla="*/ 13 w 53"/>
                <a:gd name="T21" fmla="*/ 31 h 53"/>
                <a:gd name="T22" fmla="*/ 4 w 53"/>
                <a:gd name="T23" fmla="*/ 34 h 53"/>
                <a:gd name="T24" fmla="*/ 4 w 53"/>
                <a:gd name="T25" fmla="*/ 34 h 53"/>
                <a:gd name="T26" fmla="*/ 3 w 53"/>
                <a:gd name="T27" fmla="*/ 34 h 53"/>
                <a:gd name="T28" fmla="*/ 1 w 53"/>
                <a:gd name="T29" fmla="*/ 32 h 53"/>
                <a:gd name="T30" fmla="*/ 1 w 53"/>
                <a:gd name="T31" fmla="*/ 31 h 53"/>
                <a:gd name="T32" fmla="*/ 8 w 53"/>
                <a:gd name="T33" fmla="*/ 18 h 53"/>
                <a:gd name="T34" fmla="*/ 9 w 53"/>
                <a:gd name="T35" fmla="*/ 18 h 53"/>
                <a:gd name="T36" fmla="*/ 21 w 53"/>
                <a:gd name="T37" fmla="*/ 17 h 53"/>
                <a:gd name="T38" fmla="*/ 27 w 53"/>
                <a:gd name="T39" fmla="*/ 11 h 53"/>
                <a:gd name="T40" fmla="*/ 52 w 53"/>
                <a:gd name="T41" fmla="*/ 0 h 53"/>
                <a:gd name="T42" fmla="*/ 53 w 53"/>
                <a:gd name="T43" fmla="*/ 1 h 53"/>
                <a:gd name="T44" fmla="*/ 42 w 53"/>
                <a:gd name="T45" fmla="*/ 27 h 53"/>
                <a:gd name="T46" fmla="*/ 43 w 53"/>
                <a:gd name="T47" fmla="*/ 7 h 53"/>
                <a:gd name="T48" fmla="*/ 40 w 53"/>
                <a:gd name="T49" fmla="*/ 11 h 53"/>
                <a:gd name="T50" fmla="*/ 43 w 53"/>
                <a:gd name="T51" fmla="*/ 14 h 53"/>
                <a:gd name="T52" fmla="*/ 46 w 53"/>
                <a:gd name="T53" fmla="*/ 11 h 53"/>
                <a:gd name="T54" fmla="*/ 43 w 53"/>
                <a:gd name="T55"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53">
                  <a:moveTo>
                    <a:pt x="42" y="27"/>
                  </a:moveTo>
                  <a:cubicBezTo>
                    <a:pt x="41" y="28"/>
                    <a:pt x="38" y="30"/>
                    <a:pt x="36" y="32"/>
                  </a:cubicBezTo>
                  <a:cubicBezTo>
                    <a:pt x="35" y="44"/>
                    <a:pt x="35" y="44"/>
                    <a:pt x="35" y="44"/>
                  </a:cubicBezTo>
                  <a:cubicBezTo>
                    <a:pt x="35" y="45"/>
                    <a:pt x="35" y="45"/>
                    <a:pt x="35" y="45"/>
                  </a:cubicBezTo>
                  <a:cubicBezTo>
                    <a:pt x="23" y="52"/>
                    <a:pt x="23" y="52"/>
                    <a:pt x="23" y="52"/>
                  </a:cubicBezTo>
                  <a:cubicBezTo>
                    <a:pt x="22" y="53"/>
                    <a:pt x="22" y="53"/>
                    <a:pt x="22" y="53"/>
                  </a:cubicBezTo>
                  <a:cubicBezTo>
                    <a:pt x="21" y="52"/>
                    <a:pt x="21" y="52"/>
                    <a:pt x="21" y="52"/>
                  </a:cubicBezTo>
                  <a:cubicBezTo>
                    <a:pt x="19" y="50"/>
                    <a:pt x="19" y="50"/>
                    <a:pt x="19" y="50"/>
                  </a:cubicBezTo>
                  <a:cubicBezTo>
                    <a:pt x="19" y="49"/>
                    <a:pt x="19" y="49"/>
                    <a:pt x="19" y="49"/>
                  </a:cubicBezTo>
                  <a:cubicBezTo>
                    <a:pt x="22" y="40"/>
                    <a:pt x="22" y="40"/>
                    <a:pt x="22" y="40"/>
                  </a:cubicBezTo>
                  <a:cubicBezTo>
                    <a:pt x="13" y="31"/>
                    <a:pt x="13" y="31"/>
                    <a:pt x="13" y="31"/>
                  </a:cubicBezTo>
                  <a:cubicBezTo>
                    <a:pt x="4" y="34"/>
                    <a:pt x="4" y="34"/>
                    <a:pt x="4" y="34"/>
                  </a:cubicBezTo>
                  <a:cubicBezTo>
                    <a:pt x="4" y="34"/>
                    <a:pt x="4" y="34"/>
                    <a:pt x="4" y="34"/>
                  </a:cubicBezTo>
                  <a:cubicBezTo>
                    <a:pt x="3" y="34"/>
                    <a:pt x="3" y="34"/>
                    <a:pt x="3" y="34"/>
                  </a:cubicBezTo>
                  <a:cubicBezTo>
                    <a:pt x="1" y="32"/>
                    <a:pt x="1" y="32"/>
                    <a:pt x="1" y="32"/>
                  </a:cubicBezTo>
                  <a:cubicBezTo>
                    <a:pt x="1" y="31"/>
                    <a:pt x="0" y="31"/>
                    <a:pt x="1" y="31"/>
                  </a:cubicBezTo>
                  <a:cubicBezTo>
                    <a:pt x="8" y="18"/>
                    <a:pt x="8" y="18"/>
                    <a:pt x="8" y="18"/>
                  </a:cubicBezTo>
                  <a:cubicBezTo>
                    <a:pt x="9" y="18"/>
                    <a:pt x="9" y="18"/>
                    <a:pt x="9" y="18"/>
                  </a:cubicBezTo>
                  <a:cubicBezTo>
                    <a:pt x="21" y="17"/>
                    <a:pt x="21" y="17"/>
                    <a:pt x="21" y="17"/>
                  </a:cubicBezTo>
                  <a:cubicBezTo>
                    <a:pt x="23" y="15"/>
                    <a:pt x="25" y="13"/>
                    <a:pt x="27" y="11"/>
                  </a:cubicBezTo>
                  <a:cubicBezTo>
                    <a:pt x="35" y="3"/>
                    <a:pt x="41" y="0"/>
                    <a:pt x="52" y="0"/>
                  </a:cubicBezTo>
                  <a:cubicBezTo>
                    <a:pt x="52" y="0"/>
                    <a:pt x="53" y="1"/>
                    <a:pt x="53" y="1"/>
                  </a:cubicBezTo>
                  <a:cubicBezTo>
                    <a:pt x="53" y="12"/>
                    <a:pt x="50" y="19"/>
                    <a:pt x="42" y="27"/>
                  </a:cubicBezTo>
                  <a:close/>
                  <a:moveTo>
                    <a:pt x="43" y="7"/>
                  </a:moveTo>
                  <a:cubicBezTo>
                    <a:pt x="41" y="7"/>
                    <a:pt x="40" y="9"/>
                    <a:pt x="40" y="11"/>
                  </a:cubicBezTo>
                  <a:cubicBezTo>
                    <a:pt x="40" y="12"/>
                    <a:pt x="41" y="14"/>
                    <a:pt x="43" y="14"/>
                  </a:cubicBezTo>
                  <a:cubicBezTo>
                    <a:pt x="44" y="14"/>
                    <a:pt x="46" y="12"/>
                    <a:pt x="46" y="11"/>
                  </a:cubicBezTo>
                  <a:cubicBezTo>
                    <a:pt x="46" y="9"/>
                    <a:pt x="44" y="7"/>
                    <a:pt x="43"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4" name="Freeform 275"/>
            <p:cNvSpPr>
              <a:spLocks noEditPoints="1"/>
            </p:cNvSpPr>
            <p:nvPr/>
          </p:nvSpPr>
          <p:spPr bwMode="auto">
            <a:xfrm>
              <a:off x="6904567" y="1754716"/>
              <a:ext cx="188384" cy="188384"/>
            </a:xfrm>
            <a:custGeom>
              <a:avLst/>
              <a:gdLst>
                <a:gd name="T0" fmla="*/ 75 w 75"/>
                <a:gd name="T1" fmla="*/ 43 h 75"/>
                <a:gd name="T2" fmla="*/ 74 w 75"/>
                <a:gd name="T3" fmla="*/ 45 h 75"/>
                <a:gd name="T4" fmla="*/ 65 w 75"/>
                <a:gd name="T5" fmla="*/ 46 h 75"/>
                <a:gd name="T6" fmla="*/ 63 w 75"/>
                <a:gd name="T7" fmla="*/ 51 h 75"/>
                <a:gd name="T8" fmla="*/ 68 w 75"/>
                <a:gd name="T9" fmla="*/ 57 h 75"/>
                <a:gd name="T10" fmla="*/ 68 w 75"/>
                <a:gd name="T11" fmla="*/ 58 h 75"/>
                <a:gd name="T12" fmla="*/ 68 w 75"/>
                <a:gd name="T13" fmla="*/ 60 h 75"/>
                <a:gd name="T14" fmla="*/ 59 w 75"/>
                <a:gd name="T15" fmla="*/ 68 h 75"/>
                <a:gd name="T16" fmla="*/ 57 w 75"/>
                <a:gd name="T17" fmla="*/ 68 h 75"/>
                <a:gd name="T18" fmla="*/ 50 w 75"/>
                <a:gd name="T19" fmla="*/ 63 h 75"/>
                <a:gd name="T20" fmla="*/ 46 w 75"/>
                <a:gd name="T21" fmla="*/ 65 h 75"/>
                <a:gd name="T22" fmla="*/ 45 w 75"/>
                <a:gd name="T23" fmla="*/ 74 h 75"/>
                <a:gd name="T24" fmla="*/ 43 w 75"/>
                <a:gd name="T25" fmla="*/ 75 h 75"/>
                <a:gd name="T26" fmla="*/ 32 w 75"/>
                <a:gd name="T27" fmla="*/ 75 h 75"/>
                <a:gd name="T28" fmla="*/ 30 w 75"/>
                <a:gd name="T29" fmla="*/ 74 h 75"/>
                <a:gd name="T30" fmla="*/ 29 w 75"/>
                <a:gd name="T31" fmla="*/ 65 h 75"/>
                <a:gd name="T32" fmla="*/ 24 w 75"/>
                <a:gd name="T33" fmla="*/ 63 h 75"/>
                <a:gd name="T34" fmla="*/ 18 w 75"/>
                <a:gd name="T35" fmla="*/ 68 h 75"/>
                <a:gd name="T36" fmla="*/ 16 w 75"/>
                <a:gd name="T37" fmla="*/ 68 h 75"/>
                <a:gd name="T38" fmla="*/ 15 w 75"/>
                <a:gd name="T39" fmla="*/ 68 h 75"/>
                <a:gd name="T40" fmla="*/ 7 w 75"/>
                <a:gd name="T41" fmla="*/ 60 h 75"/>
                <a:gd name="T42" fmla="*/ 7 w 75"/>
                <a:gd name="T43" fmla="*/ 58 h 75"/>
                <a:gd name="T44" fmla="*/ 7 w 75"/>
                <a:gd name="T45" fmla="*/ 57 h 75"/>
                <a:gd name="T46" fmla="*/ 12 w 75"/>
                <a:gd name="T47" fmla="*/ 51 h 75"/>
                <a:gd name="T48" fmla="*/ 10 w 75"/>
                <a:gd name="T49" fmla="*/ 46 h 75"/>
                <a:gd name="T50" fmla="*/ 1 w 75"/>
                <a:gd name="T51" fmla="*/ 44 h 75"/>
                <a:gd name="T52" fmla="*/ 0 w 75"/>
                <a:gd name="T53" fmla="*/ 43 h 75"/>
                <a:gd name="T54" fmla="*/ 0 w 75"/>
                <a:gd name="T55" fmla="*/ 32 h 75"/>
                <a:gd name="T56" fmla="*/ 1 w 75"/>
                <a:gd name="T57" fmla="*/ 30 h 75"/>
                <a:gd name="T58" fmla="*/ 10 w 75"/>
                <a:gd name="T59" fmla="*/ 29 h 75"/>
                <a:gd name="T60" fmla="*/ 12 w 75"/>
                <a:gd name="T61" fmla="*/ 24 h 75"/>
                <a:gd name="T62" fmla="*/ 7 w 75"/>
                <a:gd name="T63" fmla="*/ 17 h 75"/>
                <a:gd name="T64" fmla="*/ 6 w 75"/>
                <a:gd name="T65" fmla="*/ 16 h 75"/>
                <a:gd name="T66" fmla="*/ 7 w 75"/>
                <a:gd name="T67" fmla="*/ 15 h 75"/>
                <a:gd name="T68" fmla="*/ 16 w 75"/>
                <a:gd name="T69" fmla="*/ 6 h 75"/>
                <a:gd name="T70" fmla="*/ 18 w 75"/>
                <a:gd name="T71" fmla="*/ 7 h 75"/>
                <a:gd name="T72" fmla="*/ 24 w 75"/>
                <a:gd name="T73" fmla="*/ 12 h 75"/>
                <a:gd name="T74" fmla="*/ 29 w 75"/>
                <a:gd name="T75" fmla="*/ 10 h 75"/>
                <a:gd name="T76" fmla="*/ 30 w 75"/>
                <a:gd name="T77" fmla="*/ 1 h 75"/>
                <a:gd name="T78" fmla="*/ 32 w 75"/>
                <a:gd name="T79" fmla="*/ 0 h 75"/>
                <a:gd name="T80" fmla="*/ 43 w 75"/>
                <a:gd name="T81" fmla="*/ 0 h 75"/>
                <a:gd name="T82" fmla="*/ 45 w 75"/>
                <a:gd name="T83" fmla="*/ 1 h 75"/>
                <a:gd name="T84" fmla="*/ 46 w 75"/>
                <a:gd name="T85" fmla="*/ 10 h 75"/>
                <a:gd name="T86" fmla="*/ 50 w 75"/>
                <a:gd name="T87" fmla="*/ 12 h 75"/>
                <a:gd name="T88" fmla="*/ 57 w 75"/>
                <a:gd name="T89" fmla="*/ 7 h 75"/>
                <a:gd name="T90" fmla="*/ 59 w 75"/>
                <a:gd name="T91" fmla="*/ 6 h 75"/>
                <a:gd name="T92" fmla="*/ 60 w 75"/>
                <a:gd name="T93" fmla="*/ 7 h 75"/>
                <a:gd name="T94" fmla="*/ 68 w 75"/>
                <a:gd name="T95" fmla="*/ 15 h 75"/>
                <a:gd name="T96" fmla="*/ 68 w 75"/>
                <a:gd name="T97" fmla="*/ 16 h 75"/>
                <a:gd name="T98" fmla="*/ 68 w 75"/>
                <a:gd name="T99" fmla="*/ 17 h 75"/>
                <a:gd name="T100" fmla="*/ 63 w 75"/>
                <a:gd name="T101" fmla="*/ 24 h 75"/>
                <a:gd name="T102" fmla="*/ 65 w 75"/>
                <a:gd name="T103" fmla="*/ 29 h 75"/>
                <a:gd name="T104" fmla="*/ 74 w 75"/>
                <a:gd name="T105" fmla="*/ 30 h 75"/>
                <a:gd name="T106" fmla="*/ 75 w 75"/>
                <a:gd name="T107" fmla="*/ 32 h 75"/>
                <a:gd name="T108" fmla="*/ 75 w 75"/>
                <a:gd name="T109" fmla="*/ 43 h 75"/>
                <a:gd name="T110" fmla="*/ 37 w 75"/>
                <a:gd name="T111" fmla="*/ 25 h 75"/>
                <a:gd name="T112" fmla="*/ 25 w 75"/>
                <a:gd name="T113" fmla="*/ 37 h 75"/>
                <a:gd name="T114" fmla="*/ 37 w 75"/>
                <a:gd name="T115" fmla="*/ 50 h 75"/>
                <a:gd name="T116" fmla="*/ 50 w 75"/>
                <a:gd name="T117" fmla="*/ 37 h 75"/>
                <a:gd name="T118" fmla="*/ 37 w 75"/>
                <a:gd name="T119"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 h="75">
                  <a:moveTo>
                    <a:pt x="75" y="43"/>
                  </a:moveTo>
                  <a:cubicBezTo>
                    <a:pt x="75" y="44"/>
                    <a:pt x="74" y="45"/>
                    <a:pt x="74" y="45"/>
                  </a:cubicBezTo>
                  <a:cubicBezTo>
                    <a:pt x="65" y="46"/>
                    <a:pt x="65" y="46"/>
                    <a:pt x="65" y="46"/>
                  </a:cubicBezTo>
                  <a:cubicBezTo>
                    <a:pt x="64" y="48"/>
                    <a:pt x="63" y="49"/>
                    <a:pt x="63" y="51"/>
                  </a:cubicBezTo>
                  <a:cubicBezTo>
                    <a:pt x="64" y="53"/>
                    <a:pt x="66" y="55"/>
                    <a:pt x="68" y="57"/>
                  </a:cubicBezTo>
                  <a:cubicBezTo>
                    <a:pt x="68" y="58"/>
                    <a:pt x="68" y="58"/>
                    <a:pt x="68" y="58"/>
                  </a:cubicBezTo>
                  <a:cubicBezTo>
                    <a:pt x="68" y="59"/>
                    <a:pt x="68" y="59"/>
                    <a:pt x="68" y="60"/>
                  </a:cubicBezTo>
                  <a:cubicBezTo>
                    <a:pt x="67" y="61"/>
                    <a:pt x="60" y="68"/>
                    <a:pt x="59" y="68"/>
                  </a:cubicBezTo>
                  <a:cubicBezTo>
                    <a:pt x="58" y="68"/>
                    <a:pt x="58" y="68"/>
                    <a:pt x="57" y="68"/>
                  </a:cubicBezTo>
                  <a:cubicBezTo>
                    <a:pt x="50" y="63"/>
                    <a:pt x="50" y="63"/>
                    <a:pt x="50" y="63"/>
                  </a:cubicBezTo>
                  <a:cubicBezTo>
                    <a:pt x="49" y="63"/>
                    <a:pt x="48" y="64"/>
                    <a:pt x="46" y="65"/>
                  </a:cubicBezTo>
                  <a:cubicBezTo>
                    <a:pt x="46" y="68"/>
                    <a:pt x="45" y="71"/>
                    <a:pt x="45" y="74"/>
                  </a:cubicBezTo>
                  <a:cubicBezTo>
                    <a:pt x="44" y="74"/>
                    <a:pt x="44" y="75"/>
                    <a:pt x="43" y="75"/>
                  </a:cubicBezTo>
                  <a:cubicBezTo>
                    <a:pt x="32" y="75"/>
                    <a:pt x="32" y="75"/>
                    <a:pt x="32" y="75"/>
                  </a:cubicBezTo>
                  <a:cubicBezTo>
                    <a:pt x="31" y="75"/>
                    <a:pt x="30" y="74"/>
                    <a:pt x="30" y="74"/>
                  </a:cubicBezTo>
                  <a:cubicBezTo>
                    <a:pt x="29" y="65"/>
                    <a:pt x="29" y="65"/>
                    <a:pt x="29" y="65"/>
                  </a:cubicBezTo>
                  <a:cubicBezTo>
                    <a:pt x="27" y="64"/>
                    <a:pt x="26" y="63"/>
                    <a:pt x="24" y="63"/>
                  </a:cubicBezTo>
                  <a:cubicBezTo>
                    <a:pt x="18" y="68"/>
                    <a:pt x="18" y="68"/>
                    <a:pt x="18" y="68"/>
                  </a:cubicBezTo>
                  <a:cubicBezTo>
                    <a:pt x="17" y="68"/>
                    <a:pt x="17" y="68"/>
                    <a:pt x="16" y="68"/>
                  </a:cubicBezTo>
                  <a:cubicBezTo>
                    <a:pt x="16" y="68"/>
                    <a:pt x="15" y="68"/>
                    <a:pt x="15" y="68"/>
                  </a:cubicBezTo>
                  <a:cubicBezTo>
                    <a:pt x="12" y="66"/>
                    <a:pt x="9" y="62"/>
                    <a:pt x="7" y="60"/>
                  </a:cubicBezTo>
                  <a:cubicBezTo>
                    <a:pt x="7" y="59"/>
                    <a:pt x="7" y="59"/>
                    <a:pt x="7" y="58"/>
                  </a:cubicBezTo>
                  <a:cubicBezTo>
                    <a:pt x="7" y="58"/>
                    <a:pt x="7" y="58"/>
                    <a:pt x="7" y="57"/>
                  </a:cubicBezTo>
                  <a:cubicBezTo>
                    <a:pt x="9" y="55"/>
                    <a:pt x="11" y="53"/>
                    <a:pt x="12" y="51"/>
                  </a:cubicBezTo>
                  <a:cubicBezTo>
                    <a:pt x="11" y="49"/>
                    <a:pt x="11" y="47"/>
                    <a:pt x="10" y="46"/>
                  </a:cubicBezTo>
                  <a:cubicBezTo>
                    <a:pt x="1" y="44"/>
                    <a:pt x="1" y="44"/>
                    <a:pt x="1" y="44"/>
                  </a:cubicBezTo>
                  <a:cubicBezTo>
                    <a:pt x="0" y="44"/>
                    <a:pt x="0" y="44"/>
                    <a:pt x="0" y="43"/>
                  </a:cubicBezTo>
                  <a:cubicBezTo>
                    <a:pt x="0" y="32"/>
                    <a:pt x="0" y="32"/>
                    <a:pt x="0" y="32"/>
                  </a:cubicBezTo>
                  <a:cubicBezTo>
                    <a:pt x="0" y="31"/>
                    <a:pt x="0" y="30"/>
                    <a:pt x="1" y="30"/>
                  </a:cubicBezTo>
                  <a:cubicBezTo>
                    <a:pt x="10" y="29"/>
                    <a:pt x="10" y="29"/>
                    <a:pt x="10" y="29"/>
                  </a:cubicBezTo>
                  <a:cubicBezTo>
                    <a:pt x="11" y="27"/>
                    <a:pt x="11" y="26"/>
                    <a:pt x="12" y="24"/>
                  </a:cubicBezTo>
                  <a:cubicBezTo>
                    <a:pt x="10" y="22"/>
                    <a:pt x="9" y="20"/>
                    <a:pt x="7" y="17"/>
                  </a:cubicBezTo>
                  <a:cubicBezTo>
                    <a:pt x="7" y="17"/>
                    <a:pt x="6" y="17"/>
                    <a:pt x="6" y="16"/>
                  </a:cubicBezTo>
                  <a:cubicBezTo>
                    <a:pt x="6" y="16"/>
                    <a:pt x="7" y="15"/>
                    <a:pt x="7" y="15"/>
                  </a:cubicBezTo>
                  <a:cubicBezTo>
                    <a:pt x="8" y="14"/>
                    <a:pt x="15" y="6"/>
                    <a:pt x="16" y="6"/>
                  </a:cubicBezTo>
                  <a:cubicBezTo>
                    <a:pt x="17" y="6"/>
                    <a:pt x="17" y="7"/>
                    <a:pt x="18" y="7"/>
                  </a:cubicBezTo>
                  <a:cubicBezTo>
                    <a:pt x="24" y="12"/>
                    <a:pt x="24" y="12"/>
                    <a:pt x="24" y="12"/>
                  </a:cubicBezTo>
                  <a:cubicBezTo>
                    <a:pt x="26" y="11"/>
                    <a:pt x="27" y="11"/>
                    <a:pt x="29" y="10"/>
                  </a:cubicBezTo>
                  <a:cubicBezTo>
                    <a:pt x="29" y="7"/>
                    <a:pt x="29" y="4"/>
                    <a:pt x="30" y="1"/>
                  </a:cubicBezTo>
                  <a:cubicBezTo>
                    <a:pt x="30" y="0"/>
                    <a:pt x="31" y="0"/>
                    <a:pt x="32" y="0"/>
                  </a:cubicBezTo>
                  <a:cubicBezTo>
                    <a:pt x="43" y="0"/>
                    <a:pt x="43" y="0"/>
                    <a:pt x="43" y="0"/>
                  </a:cubicBezTo>
                  <a:cubicBezTo>
                    <a:pt x="44" y="0"/>
                    <a:pt x="45" y="0"/>
                    <a:pt x="45" y="1"/>
                  </a:cubicBezTo>
                  <a:cubicBezTo>
                    <a:pt x="46" y="10"/>
                    <a:pt x="46" y="10"/>
                    <a:pt x="46" y="10"/>
                  </a:cubicBezTo>
                  <a:cubicBezTo>
                    <a:pt x="47" y="11"/>
                    <a:pt x="49" y="11"/>
                    <a:pt x="50" y="12"/>
                  </a:cubicBezTo>
                  <a:cubicBezTo>
                    <a:pt x="57" y="7"/>
                    <a:pt x="57" y="7"/>
                    <a:pt x="57" y="7"/>
                  </a:cubicBezTo>
                  <a:cubicBezTo>
                    <a:pt x="58" y="7"/>
                    <a:pt x="58" y="6"/>
                    <a:pt x="59" y="6"/>
                  </a:cubicBezTo>
                  <a:cubicBezTo>
                    <a:pt x="59" y="6"/>
                    <a:pt x="59" y="7"/>
                    <a:pt x="60" y="7"/>
                  </a:cubicBezTo>
                  <a:cubicBezTo>
                    <a:pt x="62" y="9"/>
                    <a:pt x="66" y="12"/>
                    <a:pt x="68" y="15"/>
                  </a:cubicBezTo>
                  <a:cubicBezTo>
                    <a:pt x="68" y="15"/>
                    <a:pt x="68" y="16"/>
                    <a:pt x="68" y="16"/>
                  </a:cubicBezTo>
                  <a:cubicBezTo>
                    <a:pt x="68" y="17"/>
                    <a:pt x="68" y="17"/>
                    <a:pt x="68" y="17"/>
                  </a:cubicBezTo>
                  <a:cubicBezTo>
                    <a:pt x="66" y="20"/>
                    <a:pt x="64" y="22"/>
                    <a:pt x="63" y="24"/>
                  </a:cubicBezTo>
                  <a:cubicBezTo>
                    <a:pt x="63" y="26"/>
                    <a:pt x="64" y="27"/>
                    <a:pt x="65" y="29"/>
                  </a:cubicBezTo>
                  <a:cubicBezTo>
                    <a:pt x="74" y="30"/>
                    <a:pt x="74" y="30"/>
                    <a:pt x="74" y="30"/>
                  </a:cubicBezTo>
                  <a:cubicBezTo>
                    <a:pt x="74" y="30"/>
                    <a:pt x="75" y="31"/>
                    <a:pt x="75" y="32"/>
                  </a:cubicBezTo>
                  <a:lnTo>
                    <a:pt x="75" y="43"/>
                  </a:lnTo>
                  <a:close/>
                  <a:moveTo>
                    <a:pt x="37" y="25"/>
                  </a:moveTo>
                  <a:cubicBezTo>
                    <a:pt x="30" y="25"/>
                    <a:pt x="25" y="30"/>
                    <a:pt x="25" y="37"/>
                  </a:cubicBezTo>
                  <a:cubicBezTo>
                    <a:pt x="25" y="44"/>
                    <a:pt x="30" y="50"/>
                    <a:pt x="37" y="50"/>
                  </a:cubicBezTo>
                  <a:cubicBezTo>
                    <a:pt x="44" y="50"/>
                    <a:pt x="50" y="44"/>
                    <a:pt x="50" y="37"/>
                  </a:cubicBezTo>
                  <a:cubicBezTo>
                    <a:pt x="50" y="30"/>
                    <a:pt x="44" y="25"/>
                    <a:pt x="37" y="2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5" name="Freeform 276"/>
            <p:cNvSpPr>
              <a:spLocks noEditPoints="1"/>
            </p:cNvSpPr>
            <p:nvPr/>
          </p:nvSpPr>
          <p:spPr bwMode="auto">
            <a:xfrm>
              <a:off x="4576234" y="2089149"/>
              <a:ext cx="245533" cy="203200"/>
            </a:xfrm>
            <a:custGeom>
              <a:avLst/>
              <a:gdLst>
                <a:gd name="T0" fmla="*/ 98 w 98"/>
                <a:gd name="T1" fmla="*/ 71 h 81"/>
                <a:gd name="T2" fmla="*/ 88 w 98"/>
                <a:gd name="T3" fmla="*/ 81 h 81"/>
                <a:gd name="T4" fmla="*/ 11 w 98"/>
                <a:gd name="T5" fmla="*/ 81 h 81"/>
                <a:gd name="T6" fmla="*/ 0 w 98"/>
                <a:gd name="T7" fmla="*/ 71 h 81"/>
                <a:gd name="T8" fmla="*/ 0 w 98"/>
                <a:gd name="T9" fmla="*/ 51 h 81"/>
                <a:gd name="T10" fmla="*/ 1 w 98"/>
                <a:gd name="T11" fmla="*/ 46 h 81"/>
                <a:gd name="T12" fmla="*/ 14 w 98"/>
                <a:gd name="T13" fmla="*/ 7 h 81"/>
                <a:gd name="T14" fmla="*/ 24 w 98"/>
                <a:gd name="T15" fmla="*/ 0 h 81"/>
                <a:gd name="T16" fmla="*/ 74 w 98"/>
                <a:gd name="T17" fmla="*/ 0 h 81"/>
                <a:gd name="T18" fmla="*/ 85 w 98"/>
                <a:gd name="T19" fmla="*/ 7 h 81"/>
                <a:gd name="T20" fmla="*/ 97 w 98"/>
                <a:gd name="T21" fmla="*/ 46 h 81"/>
                <a:gd name="T22" fmla="*/ 98 w 98"/>
                <a:gd name="T23" fmla="*/ 51 h 81"/>
                <a:gd name="T24" fmla="*/ 98 w 98"/>
                <a:gd name="T25" fmla="*/ 71 h 81"/>
                <a:gd name="T26" fmla="*/ 90 w 98"/>
                <a:gd name="T27" fmla="*/ 51 h 81"/>
                <a:gd name="T28" fmla="*/ 88 w 98"/>
                <a:gd name="T29" fmla="*/ 49 h 81"/>
                <a:gd name="T30" fmla="*/ 11 w 98"/>
                <a:gd name="T31" fmla="*/ 49 h 81"/>
                <a:gd name="T32" fmla="*/ 9 w 98"/>
                <a:gd name="T33" fmla="*/ 51 h 81"/>
                <a:gd name="T34" fmla="*/ 9 w 98"/>
                <a:gd name="T35" fmla="*/ 71 h 81"/>
                <a:gd name="T36" fmla="*/ 11 w 98"/>
                <a:gd name="T37" fmla="*/ 73 h 81"/>
                <a:gd name="T38" fmla="*/ 88 w 98"/>
                <a:gd name="T39" fmla="*/ 73 h 81"/>
                <a:gd name="T40" fmla="*/ 90 w 98"/>
                <a:gd name="T41" fmla="*/ 71 h 81"/>
                <a:gd name="T42" fmla="*/ 90 w 98"/>
                <a:gd name="T43" fmla="*/ 51 h 81"/>
                <a:gd name="T44" fmla="*/ 87 w 98"/>
                <a:gd name="T45" fmla="*/ 41 h 81"/>
                <a:gd name="T46" fmla="*/ 77 w 98"/>
                <a:gd name="T47" fmla="*/ 10 h 81"/>
                <a:gd name="T48" fmla="*/ 74 w 98"/>
                <a:gd name="T49" fmla="*/ 8 h 81"/>
                <a:gd name="T50" fmla="*/ 24 w 98"/>
                <a:gd name="T51" fmla="*/ 8 h 81"/>
                <a:gd name="T52" fmla="*/ 22 w 98"/>
                <a:gd name="T53" fmla="*/ 10 h 81"/>
                <a:gd name="T54" fmla="*/ 12 w 98"/>
                <a:gd name="T55" fmla="*/ 41 h 81"/>
                <a:gd name="T56" fmla="*/ 87 w 98"/>
                <a:gd name="T57" fmla="*/ 41 h 81"/>
                <a:gd name="T58" fmla="*/ 62 w 98"/>
                <a:gd name="T59" fmla="*/ 66 h 81"/>
                <a:gd name="T60" fmla="*/ 57 w 98"/>
                <a:gd name="T61" fmla="*/ 61 h 81"/>
                <a:gd name="T62" fmla="*/ 62 w 98"/>
                <a:gd name="T63" fmla="*/ 56 h 81"/>
                <a:gd name="T64" fmla="*/ 67 w 98"/>
                <a:gd name="T65" fmla="*/ 61 h 81"/>
                <a:gd name="T66" fmla="*/ 62 w 98"/>
                <a:gd name="T67" fmla="*/ 66 h 81"/>
                <a:gd name="T68" fmla="*/ 78 w 98"/>
                <a:gd name="T69" fmla="*/ 66 h 81"/>
                <a:gd name="T70" fmla="*/ 73 w 98"/>
                <a:gd name="T71" fmla="*/ 61 h 81"/>
                <a:gd name="T72" fmla="*/ 78 w 98"/>
                <a:gd name="T73" fmla="*/ 56 h 81"/>
                <a:gd name="T74" fmla="*/ 83 w 98"/>
                <a:gd name="T75" fmla="*/ 61 h 81"/>
                <a:gd name="T76" fmla="*/ 78 w 98"/>
                <a:gd name="T7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81">
                  <a:moveTo>
                    <a:pt x="98" y="71"/>
                  </a:moveTo>
                  <a:cubicBezTo>
                    <a:pt x="98" y="77"/>
                    <a:pt x="94" y="81"/>
                    <a:pt x="88" y="81"/>
                  </a:cubicBezTo>
                  <a:cubicBezTo>
                    <a:pt x="11" y="81"/>
                    <a:pt x="11" y="81"/>
                    <a:pt x="11" y="81"/>
                  </a:cubicBezTo>
                  <a:cubicBezTo>
                    <a:pt x="5" y="81"/>
                    <a:pt x="0" y="77"/>
                    <a:pt x="0" y="71"/>
                  </a:cubicBezTo>
                  <a:cubicBezTo>
                    <a:pt x="0" y="51"/>
                    <a:pt x="0" y="51"/>
                    <a:pt x="0" y="51"/>
                  </a:cubicBezTo>
                  <a:cubicBezTo>
                    <a:pt x="0" y="49"/>
                    <a:pt x="1" y="48"/>
                    <a:pt x="1" y="46"/>
                  </a:cubicBezTo>
                  <a:cubicBezTo>
                    <a:pt x="14" y="7"/>
                    <a:pt x="14" y="7"/>
                    <a:pt x="14" y="7"/>
                  </a:cubicBezTo>
                  <a:cubicBezTo>
                    <a:pt x="15" y="3"/>
                    <a:pt x="20" y="0"/>
                    <a:pt x="24" y="0"/>
                  </a:cubicBezTo>
                  <a:cubicBezTo>
                    <a:pt x="74" y="0"/>
                    <a:pt x="74" y="0"/>
                    <a:pt x="74" y="0"/>
                  </a:cubicBezTo>
                  <a:cubicBezTo>
                    <a:pt x="79" y="0"/>
                    <a:pt x="83" y="3"/>
                    <a:pt x="85" y="7"/>
                  </a:cubicBezTo>
                  <a:cubicBezTo>
                    <a:pt x="97" y="46"/>
                    <a:pt x="97" y="46"/>
                    <a:pt x="97" y="46"/>
                  </a:cubicBezTo>
                  <a:cubicBezTo>
                    <a:pt x="98" y="48"/>
                    <a:pt x="98" y="49"/>
                    <a:pt x="98" y="51"/>
                  </a:cubicBezTo>
                  <a:lnTo>
                    <a:pt x="98" y="71"/>
                  </a:lnTo>
                  <a:close/>
                  <a:moveTo>
                    <a:pt x="90" y="51"/>
                  </a:moveTo>
                  <a:cubicBezTo>
                    <a:pt x="90" y="50"/>
                    <a:pt x="89" y="49"/>
                    <a:pt x="88" y="49"/>
                  </a:cubicBezTo>
                  <a:cubicBezTo>
                    <a:pt x="11" y="49"/>
                    <a:pt x="11" y="49"/>
                    <a:pt x="11" y="49"/>
                  </a:cubicBezTo>
                  <a:cubicBezTo>
                    <a:pt x="10" y="49"/>
                    <a:pt x="9" y="50"/>
                    <a:pt x="9" y="51"/>
                  </a:cubicBezTo>
                  <a:cubicBezTo>
                    <a:pt x="9" y="71"/>
                    <a:pt x="9" y="71"/>
                    <a:pt x="9" y="71"/>
                  </a:cubicBezTo>
                  <a:cubicBezTo>
                    <a:pt x="9" y="72"/>
                    <a:pt x="10" y="73"/>
                    <a:pt x="11" y="73"/>
                  </a:cubicBezTo>
                  <a:cubicBezTo>
                    <a:pt x="88" y="73"/>
                    <a:pt x="88" y="73"/>
                    <a:pt x="88" y="73"/>
                  </a:cubicBezTo>
                  <a:cubicBezTo>
                    <a:pt x="89" y="73"/>
                    <a:pt x="90" y="72"/>
                    <a:pt x="90" y="71"/>
                  </a:cubicBezTo>
                  <a:lnTo>
                    <a:pt x="90" y="51"/>
                  </a:lnTo>
                  <a:close/>
                  <a:moveTo>
                    <a:pt x="87" y="41"/>
                  </a:moveTo>
                  <a:cubicBezTo>
                    <a:pt x="77" y="10"/>
                    <a:pt x="77" y="10"/>
                    <a:pt x="77" y="10"/>
                  </a:cubicBezTo>
                  <a:cubicBezTo>
                    <a:pt x="77" y="9"/>
                    <a:pt x="76" y="8"/>
                    <a:pt x="74" y="8"/>
                  </a:cubicBezTo>
                  <a:cubicBezTo>
                    <a:pt x="24" y="8"/>
                    <a:pt x="24" y="8"/>
                    <a:pt x="24" y="8"/>
                  </a:cubicBezTo>
                  <a:cubicBezTo>
                    <a:pt x="23" y="8"/>
                    <a:pt x="22" y="9"/>
                    <a:pt x="22" y="10"/>
                  </a:cubicBezTo>
                  <a:cubicBezTo>
                    <a:pt x="12" y="41"/>
                    <a:pt x="12" y="41"/>
                    <a:pt x="12" y="41"/>
                  </a:cubicBezTo>
                  <a:lnTo>
                    <a:pt x="87" y="41"/>
                  </a:lnTo>
                  <a:close/>
                  <a:moveTo>
                    <a:pt x="62" y="66"/>
                  </a:moveTo>
                  <a:cubicBezTo>
                    <a:pt x="59" y="66"/>
                    <a:pt x="57" y="64"/>
                    <a:pt x="57" y="61"/>
                  </a:cubicBezTo>
                  <a:cubicBezTo>
                    <a:pt x="57" y="58"/>
                    <a:pt x="59" y="56"/>
                    <a:pt x="62" y="56"/>
                  </a:cubicBezTo>
                  <a:cubicBezTo>
                    <a:pt x="64" y="56"/>
                    <a:pt x="67" y="58"/>
                    <a:pt x="67" y="61"/>
                  </a:cubicBezTo>
                  <a:cubicBezTo>
                    <a:pt x="67" y="64"/>
                    <a:pt x="64" y="66"/>
                    <a:pt x="62" y="66"/>
                  </a:cubicBezTo>
                  <a:close/>
                  <a:moveTo>
                    <a:pt x="78" y="66"/>
                  </a:moveTo>
                  <a:cubicBezTo>
                    <a:pt x="75" y="66"/>
                    <a:pt x="73" y="64"/>
                    <a:pt x="73" y="61"/>
                  </a:cubicBezTo>
                  <a:cubicBezTo>
                    <a:pt x="73" y="58"/>
                    <a:pt x="75" y="56"/>
                    <a:pt x="78" y="56"/>
                  </a:cubicBezTo>
                  <a:cubicBezTo>
                    <a:pt x="81" y="56"/>
                    <a:pt x="83" y="58"/>
                    <a:pt x="83" y="61"/>
                  </a:cubicBezTo>
                  <a:cubicBezTo>
                    <a:pt x="83" y="64"/>
                    <a:pt x="81" y="66"/>
                    <a:pt x="78" y="6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6" name="Freeform 277"/>
            <p:cNvSpPr>
              <a:spLocks noEditPoints="1"/>
            </p:cNvSpPr>
            <p:nvPr/>
          </p:nvSpPr>
          <p:spPr bwMode="auto">
            <a:xfrm>
              <a:off x="4929718" y="1752601"/>
              <a:ext cx="220133" cy="268817"/>
            </a:xfrm>
            <a:custGeom>
              <a:avLst/>
              <a:gdLst>
                <a:gd name="T0" fmla="*/ 88 w 88"/>
                <a:gd name="T1" fmla="*/ 101 h 108"/>
                <a:gd name="T2" fmla="*/ 81 w 88"/>
                <a:gd name="T3" fmla="*/ 108 h 108"/>
                <a:gd name="T4" fmla="*/ 7 w 88"/>
                <a:gd name="T5" fmla="*/ 108 h 108"/>
                <a:gd name="T6" fmla="*/ 0 w 88"/>
                <a:gd name="T7" fmla="*/ 101 h 108"/>
                <a:gd name="T8" fmla="*/ 0 w 88"/>
                <a:gd name="T9" fmla="*/ 56 h 108"/>
                <a:gd name="T10" fmla="*/ 7 w 88"/>
                <a:gd name="T11" fmla="*/ 49 h 108"/>
                <a:gd name="T12" fmla="*/ 9 w 88"/>
                <a:gd name="T13" fmla="*/ 49 h 108"/>
                <a:gd name="T14" fmla="*/ 9 w 88"/>
                <a:gd name="T15" fmla="*/ 34 h 108"/>
                <a:gd name="T16" fmla="*/ 44 w 88"/>
                <a:gd name="T17" fmla="*/ 0 h 108"/>
                <a:gd name="T18" fmla="*/ 78 w 88"/>
                <a:gd name="T19" fmla="*/ 34 h 108"/>
                <a:gd name="T20" fmla="*/ 78 w 88"/>
                <a:gd name="T21" fmla="*/ 49 h 108"/>
                <a:gd name="T22" fmla="*/ 81 w 88"/>
                <a:gd name="T23" fmla="*/ 49 h 108"/>
                <a:gd name="T24" fmla="*/ 88 w 88"/>
                <a:gd name="T25" fmla="*/ 56 h 108"/>
                <a:gd name="T26" fmla="*/ 88 w 88"/>
                <a:gd name="T27" fmla="*/ 101 h 108"/>
                <a:gd name="T28" fmla="*/ 64 w 88"/>
                <a:gd name="T29" fmla="*/ 49 h 108"/>
                <a:gd name="T30" fmla="*/ 64 w 88"/>
                <a:gd name="T31" fmla="*/ 34 h 108"/>
                <a:gd name="T32" fmla="*/ 44 w 88"/>
                <a:gd name="T33" fmla="*/ 14 h 108"/>
                <a:gd name="T34" fmla="*/ 24 w 88"/>
                <a:gd name="T35" fmla="*/ 34 h 108"/>
                <a:gd name="T36" fmla="*/ 24 w 88"/>
                <a:gd name="T37" fmla="*/ 49 h 108"/>
                <a:gd name="T38" fmla="*/ 64 w 88"/>
                <a:gd name="T39" fmla="*/ 4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08">
                  <a:moveTo>
                    <a:pt x="88" y="101"/>
                  </a:moveTo>
                  <a:cubicBezTo>
                    <a:pt x="88" y="105"/>
                    <a:pt x="85" y="108"/>
                    <a:pt x="81" y="108"/>
                  </a:cubicBezTo>
                  <a:cubicBezTo>
                    <a:pt x="7" y="108"/>
                    <a:pt x="7" y="108"/>
                    <a:pt x="7" y="108"/>
                  </a:cubicBezTo>
                  <a:cubicBezTo>
                    <a:pt x="3" y="108"/>
                    <a:pt x="0" y="105"/>
                    <a:pt x="0" y="101"/>
                  </a:cubicBezTo>
                  <a:cubicBezTo>
                    <a:pt x="0" y="56"/>
                    <a:pt x="0" y="56"/>
                    <a:pt x="0" y="56"/>
                  </a:cubicBezTo>
                  <a:cubicBezTo>
                    <a:pt x="0" y="52"/>
                    <a:pt x="3" y="49"/>
                    <a:pt x="7" y="49"/>
                  </a:cubicBezTo>
                  <a:cubicBezTo>
                    <a:pt x="9" y="49"/>
                    <a:pt x="9" y="49"/>
                    <a:pt x="9" y="49"/>
                  </a:cubicBezTo>
                  <a:cubicBezTo>
                    <a:pt x="9" y="34"/>
                    <a:pt x="9" y="34"/>
                    <a:pt x="9" y="34"/>
                  </a:cubicBezTo>
                  <a:cubicBezTo>
                    <a:pt x="9" y="15"/>
                    <a:pt x="25" y="0"/>
                    <a:pt x="44" y="0"/>
                  </a:cubicBezTo>
                  <a:cubicBezTo>
                    <a:pt x="63" y="0"/>
                    <a:pt x="78" y="15"/>
                    <a:pt x="78" y="34"/>
                  </a:cubicBezTo>
                  <a:cubicBezTo>
                    <a:pt x="78" y="49"/>
                    <a:pt x="78" y="49"/>
                    <a:pt x="78" y="49"/>
                  </a:cubicBezTo>
                  <a:cubicBezTo>
                    <a:pt x="81" y="49"/>
                    <a:pt x="81" y="49"/>
                    <a:pt x="81" y="49"/>
                  </a:cubicBezTo>
                  <a:cubicBezTo>
                    <a:pt x="85" y="49"/>
                    <a:pt x="88" y="52"/>
                    <a:pt x="88" y="56"/>
                  </a:cubicBezTo>
                  <a:lnTo>
                    <a:pt x="88" y="101"/>
                  </a:lnTo>
                  <a:close/>
                  <a:moveTo>
                    <a:pt x="64" y="49"/>
                  </a:moveTo>
                  <a:cubicBezTo>
                    <a:pt x="64" y="34"/>
                    <a:pt x="64" y="34"/>
                    <a:pt x="64" y="34"/>
                  </a:cubicBezTo>
                  <a:cubicBezTo>
                    <a:pt x="64" y="23"/>
                    <a:pt x="55" y="14"/>
                    <a:pt x="44" y="14"/>
                  </a:cubicBezTo>
                  <a:cubicBezTo>
                    <a:pt x="33" y="14"/>
                    <a:pt x="24" y="23"/>
                    <a:pt x="24" y="34"/>
                  </a:cubicBezTo>
                  <a:cubicBezTo>
                    <a:pt x="24" y="49"/>
                    <a:pt x="24" y="49"/>
                    <a:pt x="24" y="49"/>
                  </a:cubicBezTo>
                  <a:lnTo>
                    <a:pt x="64" y="49"/>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7" name="Freeform 278"/>
            <p:cNvSpPr>
              <a:spLocks noEditPoints="1"/>
            </p:cNvSpPr>
            <p:nvPr/>
          </p:nvSpPr>
          <p:spPr bwMode="auto">
            <a:xfrm>
              <a:off x="4307418" y="1708150"/>
              <a:ext cx="198967" cy="230717"/>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8" name="Freeform 279"/>
            <p:cNvSpPr>
              <a:spLocks noEditPoints="1"/>
            </p:cNvSpPr>
            <p:nvPr/>
          </p:nvSpPr>
          <p:spPr bwMode="auto">
            <a:xfrm>
              <a:off x="5626101" y="2671233"/>
              <a:ext cx="175684" cy="162984"/>
            </a:xfrm>
            <a:custGeom>
              <a:avLst/>
              <a:gdLst>
                <a:gd name="T0" fmla="*/ 12 w 70"/>
                <a:gd name="T1" fmla="*/ 37 h 65"/>
                <a:gd name="T2" fmla="*/ 7 w 70"/>
                <a:gd name="T3" fmla="*/ 37 h 65"/>
                <a:gd name="T4" fmla="*/ 0 w 70"/>
                <a:gd name="T5" fmla="*/ 31 h 65"/>
                <a:gd name="T6" fmla="*/ 5 w 70"/>
                <a:gd name="T7" fmla="*/ 19 h 65"/>
                <a:gd name="T8" fmla="*/ 14 w 70"/>
                <a:gd name="T9" fmla="*/ 22 h 65"/>
                <a:gd name="T10" fmla="*/ 19 w 70"/>
                <a:gd name="T11" fmla="*/ 21 h 65"/>
                <a:gd name="T12" fmla="*/ 19 w 70"/>
                <a:gd name="T13" fmla="*/ 23 h 65"/>
                <a:gd name="T14" fmla="*/ 22 w 70"/>
                <a:gd name="T15" fmla="*/ 33 h 65"/>
                <a:gd name="T16" fmla="*/ 12 w 70"/>
                <a:gd name="T17" fmla="*/ 37 h 65"/>
                <a:gd name="T18" fmla="*/ 14 w 70"/>
                <a:gd name="T19" fmla="*/ 19 h 65"/>
                <a:gd name="T20" fmla="*/ 5 w 70"/>
                <a:gd name="T21" fmla="*/ 9 h 65"/>
                <a:gd name="T22" fmla="*/ 14 w 70"/>
                <a:gd name="T23" fmla="*/ 0 h 65"/>
                <a:gd name="T24" fmla="*/ 24 w 70"/>
                <a:gd name="T25" fmla="*/ 9 h 65"/>
                <a:gd name="T26" fmla="*/ 14 w 70"/>
                <a:gd name="T27" fmla="*/ 19 h 65"/>
                <a:gd name="T28" fmla="*/ 51 w 70"/>
                <a:gd name="T29" fmla="*/ 65 h 65"/>
                <a:gd name="T30" fmla="*/ 19 w 70"/>
                <a:gd name="T31" fmla="*/ 65 h 65"/>
                <a:gd name="T32" fmla="*/ 10 w 70"/>
                <a:gd name="T33" fmla="*/ 56 h 65"/>
                <a:gd name="T34" fmla="*/ 22 w 70"/>
                <a:gd name="T35" fmla="*/ 35 h 65"/>
                <a:gd name="T36" fmla="*/ 35 w 70"/>
                <a:gd name="T37" fmla="*/ 40 h 65"/>
                <a:gd name="T38" fmla="*/ 48 w 70"/>
                <a:gd name="T39" fmla="*/ 35 h 65"/>
                <a:gd name="T40" fmla="*/ 61 w 70"/>
                <a:gd name="T41" fmla="*/ 56 h 65"/>
                <a:gd name="T42" fmla="*/ 51 w 70"/>
                <a:gd name="T43" fmla="*/ 65 h 65"/>
                <a:gd name="T44" fmla="*/ 35 w 70"/>
                <a:gd name="T45" fmla="*/ 37 h 65"/>
                <a:gd name="T46" fmla="*/ 21 w 70"/>
                <a:gd name="T47" fmla="*/ 23 h 65"/>
                <a:gd name="T48" fmla="*/ 35 w 70"/>
                <a:gd name="T49" fmla="*/ 9 h 65"/>
                <a:gd name="T50" fmla="*/ 49 w 70"/>
                <a:gd name="T51" fmla="*/ 23 h 65"/>
                <a:gd name="T52" fmla="*/ 35 w 70"/>
                <a:gd name="T53" fmla="*/ 37 h 65"/>
                <a:gd name="T54" fmla="*/ 56 w 70"/>
                <a:gd name="T55" fmla="*/ 19 h 65"/>
                <a:gd name="T56" fmla="*/ 47 w 70"/>
                <a:gd name="T57" fmla="*/ 9 h 65"/>
                <a:gd name="T58" fmla="*/ 56 w 70"/>
                <a:gd name="T59" fmla="*/ 0 h 65"/>
                <a:gd name="T60" fmla="*/ 66 w 70"/>
                <a:gd name="T61" fmla="*/ 9 h 65"/>
                <a:gd name="T62" fmla="*/ 56 w 70"/>
                <a:gd name="T63" fmla="*/ 19 h 65"/>
                <a:gd name="T64" fmla="*/ 63 w 70"/>
                <a:gd name="T65" fmla="*/ 37 h 65"/>
                <a:gd name="T66" fmla="*/ 58 w 70"/>
                <a:gd name="T67" fmla="*/ 37 h 65"/>
                <a:gd name="T68" fmla="*/ 49 w 70"/>
                <a:gd name="T69" fmla="*/ 33 h 65"/>
                <a:gd name="T70" fmla="*/ 52 w 70"/>
                <a:gd name="T71" fmla="*/ 23 h 65"/>
                <a:gd name="T72" fmla="*/ 52 w 70"/>
                <a:gd name="T73" fmla="*/ 21 h 65"/>
                <a:gd name="T74" fmla="*/ 56 w 70"/>
                <a:gd name="T75" fmla="*/ 22 h 65"/>
                <a:gd name="T76" fmla="*/ 66 w 70"/>
                <a:gd name="T77" fmla="*/ 19 h 65"/>
                <a:gd name="T78" fmla="*/ 70 w 70"/>
                <a:gd name="T79" fmla="*/ 31 h 65"/>
                <a:gd name="T80" fmla="*/ 63 w 70"/>
                <a:gd name="T8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65">
                  <a:moveTo>
                    <a:pt x="12" y="37"/>
                  </a:moveTo>
                  <a:cubicBezTo>
                    <a:pt x="7" y="37"/>
                    <a:pt x="7" y="37"/>
                    <a:pt x="7" y="37"/>
                  </a:cubicBezTo>
                  <a:cubicBezTo>
                    <a:pt x="4" y="37"/>
                    <a:pt x="0" y="35"/>
                    <a:pt x="0" y="31"/>
                  </a:cubicBezTo>
                  <a:cubicBezTo>
                    <a:pt x="0" y="28"/>
                    <a:pt x="0" y="19"/>
                    <a:pt x="5" y="19"/>
                  </a:cubicBezTo>
                  <a:cubicBezTo>
                    <a:pt x="6" y="19"/>
                    <a:pt x="9" y="22"/>
                    <a:pt x="14" y="22"/>
                  </a:cubicBezTo>
                  <a:cubicBezTo>
                    <a:pt x="16" y="22"/>
                    <a:pt x="18" y="21"/>
                    <a:pt x="19" y="21"/>
                  </a:cubicBezTo>
                  <a:cubicBezTo>
                    <a:pt x="19" y="22"/>
                    <a:pt x="19" y="22"/>
                    <a:pt x="19" y="23"/>
                  </a:cubicBezTo>
                  <a:cubicBezTo>
                    <a:pt x="19" y="27"/>
                    <a:pt x="20" y="30"/>
                    <a:pt x="22" y="33"/>
                  </a:cubicBezTo>
                  <a:cubicBezTo>
                    <a:pt x="18" y="33"/>
                    <a:pt x="15" y="34"/>
                    <a:pt x="12" y="37"/>
                  </a:cubicBezTo>
                  <a:close/>
                  <a:moveTo>
                    <a:pt x="14" y="19"/>
                  </a:moveTo>
                  <a:cubicBezTo>
                    <a:pt x="9" y="19"/>
                    <a:pt x="5" y="14"/>
                    <a:pt x="5" y="9"/>
                  </a:cubicBezTo>
                  <a:cubicBezTo>
                    <a:pt x="5" y="4"/>
                    <a:pt x="9" y="0"/>
                    <a:pt x="14" y="0"/>
                  </a:cubicBezTo>
                  <a:cubicBezTo>
                    <a:pt x="20" y="0"/>
                    <a:pt x="24" y="4"/>
                    <a:pt x="24" y="9"/>
                  </a:cubicBezTo>
                  <a:cubicBezTo>
                    <a:pt x="24" y="14"/>
                    <a:pt x="20" y="19"/>
                    <a:pt x="14" y="19"/>
                  </a:cubicBezTo>
                  <a:close/>
                  <a:moveTo>
                    <a:pt x="51" y="65"/>
                  </a:moveTo>
                  <a:cubicBezTo>
                    <a:pt x="19" y="65"/>
                    <a:pt x="19" y="65"/>
                    <a:pt x="19" y="65"/>
                  </a:cubicBezTo>
                  <a:cubicBezTo>
                    <a:pt x="14" y="65"/>
                    <a:pt x="10" y="62"/>
                    <a:pt x="10" y="56"/>
                  </a:cubicBezTo>
                  <a:cubicBezTo>
                    <a:pt x="10" y="48"/>
                    <a:pt x="12" y="35"/>
                    <a:pt x="22" y="35"/>
                  </a:cubicBezTo>
                  <a:cubicBezTo>
                    <a:pt x="24" y="35"/>
                    <a:pt x="28" y="40"/>
                    <a:pt x="35" y="40"/>
                  </a:cubicBezTo>
                  <a:cubicBezTo>
                    <a:pt x="43" y="40"/>
                    <a:pt x="47" y="35"/>
                    <a:pt x="48" y="35"/>
                  </a:cubicBezTo>
                  <a:cubicBezTo>
                    <a:pt x="59" y="35"/>
                    <a:pt x="61" y="48"/>
                    <a:pt x="61" y="56"/>
                  </a:cubicBezTo>
                  <a:cubicBezTo>
                    <a:pt x="61" y="62"/>
                    <a:pt x="57" y="65"/>
                    <a:pt x="51" y="65"/>
                  </a:cubicBezTo>
                  <a:close/>
                  <a:moveTo>
                    <a:pt x="35" y="37"/>
                  </a:moveTo>
                  <a:cubicBezTo>
                    <a:pt x="28" y="37"/>
                    <a:pt x="21" y="31"/>
                    <a:pt x="21" y="23"/>
                  </a:cubicBezTo>
                  <a:cubicBezTo>
                    <a:pt x="21" y="15"/>
                    <a:pt x="28" y="9"/>
                    <a:pt x="35" y="9"/>
                  </a:cubicBezTo>
                  <a:cubicBezTo>
                    <a:pt x="43" y="9"/>
                    <a:pt x="49" y="15"/>
                    <a:pt x="49" y="23"/>
                  </a:cubicBezTo>
                  <a:cubicBezTo>
                    <a:pt x="49" y="31"/>
                    <a:pt x="43" y="37"/>
                    <a:pt x="35" y="37"/>
                  </a:cubicBezTo>
                  <a:close/>
                  <a:moveTo>
                    <a:pt x="56" y="19"/>
                  </a:moveTo>
                  <a:cubicBezTo>
                    <a:pt x="51" y="19"/>
                    <a:pt x="47" y="14"/>
                    <a:pt x="47" y="9"/>
                  </a:cubicBezTo>
                  <a:cubicBezTo>
                    <a:pt x="47" y="4"/>
                    <a:pt x="51" y="0"/>
                    <a:pt x="56" y="0"/>
                  </a:cubicBezTo>
                  <a:cubicBezTo>
                    <a:pt x="62" y="0"/>
                    <a:pt x="66" y="4"/>
                    <a:pt x="66" y="9"/>
                  </a:cubicBezTo>
                  <a:cubicBezTo>
                    <a:pt x="66" y="14"/>
                    <a:pt x="62" y="19"/>
                    <a:pt x="56" y="19"/>
                  </a:cubicBezTo>
                  <a:close/>
                  <a:moveTo>
                    <a:pt x="63" y="37"/>
                  </a:moveTo>
                  <a:cubicBezTo>
                    <a:pt x="58" y="37"/>
                    <a:pt x="58" y="37"/>
                    <a:pt x="58" y="37"/>
                  </a:cubicBezTo>
                  <a:cubicBezTo>
                    <a:pt x="56" y="34"/>
                    <a:pt x="53" y="33"/>
                    <a:pt x="49" y="33"/>
                  </a:cubicBezTo>
                  <a:cubicBezTo>
                    <a:pt x="51" y="30"/>
                    <a:pt x="52" y="27"/>
                    <a:pt x="52" y="23"/>
                  </a:cubicBezTo>
                  <a:cubicBezTo>
                    <a:pt x="52" y="22"/>
                    <a:pt x="52" y="22"/>
                    <a:pt x="52" y="21"/>
                  </a:cubicBezTo>
                  <a:cubicBezTo>
                    <a:pt x="53" y="21"/>
                    <a:pt x="55" y="22"/>
                    <a:pt x="56" y="22"/>
                  </a:cubicBezTo>
                  <a:cubicBezTo>
                    <a:pt x="61" y="22"/>
                    <a:pt x="65" y="19"/>
                    <a:pt x="66" y="19"/>
                  </a:cubicBezTo>
                  <a:cubicBezTo>
                    <a:pt x="70" y="19"/>
                    <a:pt x="70" y="28"/>
                    <a:pt x="70" y="31"/>
                  </a:cubicBezTo>
                  <a:cubicBezTo>
                    <a:pt x="70" y="35"/>
                    <a:pt x="67" y="37"/>
                    <a:pt x="63" y="3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9" name="Freeform 280"/>
            <p:cNvSpPr>
              <a:spLocks noEditPoints="1"/>
            </p:cNvSpPr>
            <p:nvPr/>
          </p:nvSpPr>
          <p:spPr bwMode="auto">
            <a:xfrm>
              <a:off x="5175252" y="3393017"/>
              <a:ext cx="182033" cy="114300"/>
            </a:xfrm>
            <a:custGeom>
              <a:avLst/>
              <a:gdLst>
                <a:gd name="T0" fmla="*/ 72 w 73"/>
                <a:gd name="T1" fmla="*/ 26 h 46"/>
                <a:gd name="T2" fmla="*/ 37 w 73"/>
                <a:gd name="T3" fmla="*/ 46 h 46"/>
                <a:gd name="T4" fmla="*/ 1 w 73"/>
                <a:gd name="T5" fmla="*/ 26 h 46"/>
                <a:gd name="T6" fmla="*/ 0 w 73"/>
                <a:gd name="T7" fmla="*/ 23 h 46"/>
                <a:gd name="T8" fmla="*/ 1 w 73"/>
                <a:gd name="T9" fmla="*/ 20 h 46"/>
                <a:gd name="T10" fmla="*/ 37 w 73"/>
                <a:gd name="T11" fmla="*/ 0 h 46"/>
                <a:gd name="T12" fmla="*/ 72 w 73"/>
                <a:gd name="T13" fmla="*/ 20 h 46"/>
                <a:gd name="T14" fmla="*/ 73 w 73"/>
                <a:gd name="T15" fmla="*/ 23 h 46"/>
                <a:gd name="T16" fmla="*/ 72 w 73"/>
                <a:gd name="T17" fmla="*/ 26 h 46"/>
                <a:gd name="T18" fmla="*/ 52 w 73"/>
                <a:gd name="T19" fmla="*/ 9 h 46"/>
                <a:gd name="T20" fmla="*/ 55 w 73"/>
                <a:gd name="T21" fmla="*/ 18 h 46"/>
                <a:gd name="T22" fmla="*/ 37 w 73"/>
                <a:gd name="T23" fmla="*/ 36 h 46"/>
                <a:gd name="T24" fmla="*/ 18 w 73"/>
                <a:gd name="T25" fmla="*/ 18 h 46"/>
                <a:gd name="T26" fmla="*/ 21 w 73"/>
                <a:gd name="T27" fmla="*/ 9 h 46"/>
                <a:gd name="T28" fmla="*/ 6 w 73"/>
                <a:gd name="T29" fmla="*/ 23 h 46"/>
                <a:gd name="T30" fmla="*/ 37 w 73"/>
                <a:gd name="T31" fmla="*/ 41 h 46"/>
                <a:gd name="T32" fmla="*/ 68 w 73"/>
                <a:gd name="T33" fmla="*/ 23 h 46"/>
                <a:gd name="T34" fmla="*/ 52 w 73"/>
                <a:gd name="T35" fmla="*/ 9 h 46"/>
                <a:gd name="T36" fmla="*/ 37 w 73"/>
                <a:gd name="T37" fmla="*/ 6 h 46"/>
                <a:gd name="T38" fmla="*/ 24 w 73"/>
                <a:gd name="T39" fmla="*/ 18 h 46"/>
                <a:gd name="T40" fmla="*/ 26 w 73"/>
                <a:gd name="T41" fmla="*/ 20 h 46"/>
                <a:gd name="T42" fmla="*/ 28 w 73"/>
                <a:gd name="T43" fmla="*/ 18 h 46"/>
                <a:gd name="T44" fmla="*/ 37 w 73"/>
                <a:gd name="T45" fmla="*/ 9 h 46"/>
                <a:gd name="T46" fmla="*/ 38 w 73"/>
                <a:gd name="T47" fmla="*/ 8 h 46"/>
                <a:gd name="T48" fmla="*/ 37 w 73"/>
                <a:gd name="T49"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46">
                  <a:moveTo>
                    <a:pt x="72" y="26"/>
                  </a:moveTo>
                  <a:cubicBezTo>
                    <a:pt x="64" y="38"/>
                    <a:pt x="51" y="46"/>
                    <a:pt x="37" y="46"/>
                  </a:cubicBezTo>
                  <a:cubicBezTo>
                    <a:pt x="22" y="46"/>
                    <a:pt x="9" y="38"/>
                    <a:pt x="1" y="26"/>
                  </a:cubicBezTo>
                  <a:cubicBezTo>
                    <a:pt x="1" y="25"/>
                    <a:pt x="0" y="24"/>
                    <a:pt x="0" y="23"/>
                  </a:cubicBezTo>
                  <a:cubicBezTo>
                    <a:pt x="0" y="22"/>
                    <a:pt x="1" y="21"/>
                    <a:pt x="1" y="20"/>
                  </a:cubicBezTo>
                  <a:cubicBezTo>
                    <a:pt x="9" y="8"/>
                    <a:pt x="22" y="0"/>
                    <a:pt x="37" y="0"/>
                  </a:cubicBezTo>
                  <a:cubicBezTo>
                    <a:pt x="51" y="0"/>
                    <a:pt x="64" y="8"/>
                    <a:pt x="72" y="20"/>
                  </a:cubicBezTo>
                  <a:cubicBezTo>
                    <a:pt x="72" y="21"/>
                    <a:pt x="73" y="22"/>
                    <a:pt x="73" y="23"/>
                  </a:cubicBezTo>
                  <a:cubicBezTo>
                    <a:pt x="73" y="24"/>
                    <a:pt x="72" y="25"/>
                    <a:pt x="72" y="26"/>
                  </a:cubicBezTo>
                  <a:close/>
                  <a:moveTo>
                    <a:pt x="52" y="9"/>
                  </a:moveTo>
                  <a:cubicBezTo>
                    <a:pt x="54" y="12"/>
                    <a:pt x="55" y="15"/>
                    <a:pt x="55" y="18"/>
                  </a:cubicBezTo>
                  <a:cubicBezTo>
                    <a:pt x="55" y="28"/>
                    <a:pt x="46" y="36"/>
                    <a:pt x="37" y="36"/>
                  </a:cubicBezTo>
                  <a:cubicBezTo>
                    <a:pt x="27" y="36"/>
                    <a:pt x="18" y="28"/>
                    <a:pt x="18" y="18"/>
                  </a:cubicBezTo>
                  <a:cubicBezTo>
                    <a:pt x="18" y="15"/>
                    <a:pt x="19" y="12"/>
                    <a:pt x="21" y="9"/>
                  </a:cubicBezTo>
                  <a:cubicBezTo>
                    <a:pt x="15" y="12"/>
                    <a:pt x="9" y="17"/>
                    <a:pt x="6" y="23"/>
                  </a:cubicBezTo>
                  <a:cubicBezTo>
                    <a:pt x="12" y="34"/>
                    <a:pt x="24" y="41"/>
                    <a:pt x="37" y="41"/>
                  </a:cubicBezTo>
                  <a:cubicBezTo>
                    <a:pt x="49" y="41"/>
                    <a:pt x="61" y="34"/>
                    <a:pt x="68" y="23"/>
                  </a:cubicBezTo>
                  <a:cubicBezTo>
                    <a:pt x="64" y="17"/>
                    <a:pt x="58" y="12"/>
                    <a:pt x="52" y="9"/>
                  </a:cubicBezTo>
                  <a:close/>
                  <a:moveTo>
                    <a:pt x="37" y="6"/>
                  </a:moveTo>
                  <a:cubicBezTo>
                    <a:pt x="30" y="6"/>
                    <a:pt x="24" y="11"/>
                    <a:pt x="24" y="18"/>
                  </a:cubicBezTo>
                  <a:cubicBezTo>
                    <a:pt x="24" y="19"/>
                    <a:pt x="25" y="20"/>
                    <a:pt x="26" y="20"/>
                  </a:cubicBezTo>
                  <a:cubicBezTo>
                    <a:pt x="27" y="20"/>
                    <a:pt x="28" y="19"/>
                    <a:pt x="28" y="18"/>
                  </a:cubicBezTo>
                  <a:cubicBezTo>
                    <a:pt x="28" y="13"/>
                    <a:pt x="32" y="9"/>
                    <a:pt x="37" y="9"/>
                  </a:cubicBezTo>
                  <a:cubicBezTo>
                    <a:pt x="38" y="9"/>
                    <a:pt x="38" y="9"/>
                    <a:pt x="38" y="8"/>
                  </a:cubicBezTo>
                  <a:cubicBezTo>
                    <a:pt x="38" y="7"/>
                    <a:pt x="38" y="6"/>
                    <a:pt x="37"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0" name="Freeform 281"/>
            <p:cNvSpPr>
              <a:spLocks/>
            </p:cNvSpPr>
            <p:nvPr/>
          </p:nvSpPr>
          <p:spPr bwMode="auto">
            <a:xfrm>
              <a:off x="5513918" y="2603501"/>
              <a:ext cx="93133" cy="99484"/>
            </a:xfrm>
            <a:custGeom>
              <a:avLst/>
              <a:gdLst>
                <a:gd name="T0" fmla="*/ 37 w 37"/>
                <a:gd name="T1" fmla="*/ 29 h 40"/>
                <a:gd name="T2" fmla="*/ 29 w 37"/>
                <a:gd name="T3" fmla="*/ 34 h 40"/>
                <a:gd name="T4" fmla="*/ 21 w 37"/>
                <a:gd name="T5" fmla="*/ 29 h 40"/>
                <a:gd name="T6" fmla="*/ 29 w 37"/>
                <a:gd name="T7" fmla="*/ 25 h 40"/>
                <a:gd name="T8" fmla="*/ 34 w 37"/>
                <a:gd name="T9" fmla="*/ 26 h 40"/>
                <a:gd name="T10" fmla="*/ 34 w 37"/>
                <a:gd name="T11" fmla="*/ 13 h 40"/>
                <a:gd name="T12" fmla="*/ 15 w 37"/>
                <a:gd name="T13" fmla="*/ 18 h 40"/>
                <a:gd name="T14" fmla="*/ 15 w 37"/>
                <a:gd name="T15" fmla="*/ 36 h 40"/>
                <a:gd name="T16" fmla="*/ 7 w 37"/>
                <a:gd name="T17" fmla="*/ 40 h 40"/>
                <a:gd name="T18" fmla="*/ 0 w 37"/>
                <a:gd name="T19" fmla="*/ 36 h 40"/>
                <a:gd name="T20" fmla="*/ 7 w 37"/>
                <a:gd name="T21" fmla="*/ 31 h 40"/>
                <a:gd name="T22" fmla="*/ 12 w 37"/>
                <a:gd name="T23" fmla="*/ 32 h 40"/>
                <a:gd name="T24" fmla="*/ 12 w 37"/>
                <a:gd name="T25" fmla="*/ 8 h 40"/>
                <a:gd name="T26" fmla="*/ 14 w 37"/>
                <a:gd name="T27" fmla="*/ 6 h 40"/>
                <a:gd name="T28" fmla="*/ 34 w 37"/>
                <a:gd name="T29" fmla="*/ 0 h 40"/>
                <a:gd name="T30" fmla="*/ 35 w 37"/>
                <a:gd name="T31" fmla="*/ 0 h 40"/>
                <a:gd name="T32" fmla="*/ 37 w 37"/>
                <a:gd name="T33" fmla="*/ 2 h 40"/>
                <a:gd name="T34" fmla="*/ 37 w 37"/>
                <a:gd name="T35"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40">
                  <a:moveTo>
                    <a:pt x="37" y="29"/>
                  </a:moveTo>
                  <a:cubicBezTo>
                    <a:pt x="37" y="33"/>
                    <a:pt x="32" y="34"/>
                    <a:pt x="29" y="34"/>
                  </a:cubicBezTo>
                  <a:cubicBezTo>
                    <a:pt x="27" y="34"/>
                    <a:pt x="21" y="33"/>
                    <a:pt x="21" y="29"/>
                  </a:cubicBezTo>
                  <a:cubicBezTo>
                    <a:pt x="21" y="26"/>
                    <a:pt x="27" y="25"/>
                    <a:pt x="29" y="25"/>
                  </a:cubicBezTo>
                  <a:cubicBezTo>
                    <a:pt x="31" y="25"/>
                    <a:pt x="32" y="25"/>
                    <a:pt x="34" y="26"/>
                  </a:cubicBezTo>
                  <a:cubicBezTo>
                    <a:pt x="34" y="13"/>
                    <a:pt x="34" y="13"/>
                    <a:pt x="34" y="13"/>
                  </a:cubicBezTo>
                  <a:cubicBezTo>
                    <a:pt x="15" y="18"/>
                    <a:pt x="15" y="18"/>
                    <a:pt x="15" y="18"/>
                  </a:cubicBezTo>
                  <a:cubicBezTo>
                    <a:pt x="15" y="36"/>
                    <a:pt x="15" y="36"/>
                    <a:pt x="15" y="36"/>
                  </a:cubicBezTo>
                  <a:cubicBezTo>
                    <a:pt x="15" y="39"/>
                    <a:pt x="10" y="40"/>
                    <a:pt x="7" y="40"/>
                  </a:cubicBezTo>
                  <a:cubicBezTo>
                    <a:pt x="5" y="40"/>
                    <a:pt x="0" y="39"/>
                    <a:pt x="0" y="36"/>
                  </a:cubicBezTo>
                  <a:cubicBezTo>
                    <a:pt x="0" y="32"/>
                    <a:pt x="5" y="31"/>
                    <a:pt x="7" y="31"/>
                  </a:cubicBezTo>
                  <a:cubicBezTo>
                    <a:pt x="9" y="31"/>
                    <a:pt x="11" y="31"/>
                    <a:pt x="12" y="32"/>
                  </a:cubicBezTo>
                  <a:cubicBezTo>
                    <a:pt x="12" y="8"/>
                    <a:pt x="12" y="8"/>
                    <a:pt x="12" y="8"/>
                  </a:cubicBezTo>
                  <a:cubicBezTo>
                    <a:pt x="12" y="7"/>
                    <a:pt x="13" y="6"/>
                    <a:pt x="14" y="6"/>
                  </a:cubicBezTo>
                  <a:cubicBezTo>
                    <a:pt x="34" y="0"/>
                    <a:pt x="34" y="0"/>
                    <a:pt x="34" y="0"/>
                  </a:cubicBezTo>
                  <a:cubicBezTo>
                    <a:pt x="35" y="0"/>
                    <a:pt x="35" y="0"/>
                    <a:pt x="35" y="0"/>
                  </a:cubicBezTo>
                  <a:cubicBezTo>
                    <a:pt x="36" y="0"/>
                    <a:pt x="37" y="1"/>
                    <a:pt x="37" y="2"/>
                  </a:cubicBezTo>
                  <a:lnTo>
                    <a:pt x="37" y="29"/>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1" name="Freeform 282"/>
            <p:cNvSpPr>
              <a:spLocks noEditPoints="1"/>
            </p:cNvSpPr>
            <p:nvPr/>
          </p:nvSpPr>
          <p:spPr bwMode="auto">
            <a:xfrm>
              <a:off x="3266017" y="-12700"/>
              <a:ext cx="442384" cy="387351"/>
            </a:xfrm>
            <a:custGeom>
              <a:avLst/>
              <a:gdLst>
                <a:gd name="T0" fmla="*/ 177 w 177"/>
                <a:gd name="T1" fmla="*/ 63 h 154"/>
                <a:gd name="T2" fmla="*/ 164 w 177"/>
                <a:gd name="T3" fmla="*/ 76 h 154"/>
                <a:gd name="T4" fmla="*/ 164 w 177"/>
                <a:gd name="T5" fmla="*/ 113 h 154"/>
                <a:gd name="T6" fmla="*/ 151 w 177"/>
                <a:gd name="T7" fmla="*/ 126 h 154"/>
                <a:gd name="T8" fmla="*/ 72 w 177"/>
                <a:gd name="T9" fmla="*/ 89 h 154"/>
                <a:gd name="T10" fmla="*/ 64 w 177"/>
                <a:gd name="T11" fmla="*/ 114 h 154"/>
                <a:gd name="T12" fmla="*/ 76 w 177"/>
                <a:gd name="T13" fmla="*/ 141 h 154"/>
                <a:gd name="T14" fmla="*/ 35 w 177"/>
                <a:gd name="T15" fmla="*/ 145 h 154"/>
                <a:gd name="T16" fmla="*/ 28 w 177"/>
                <a:gd name="T17" fmla="*/ 88 h 154"/>
                <a:gd name="T18" fmla="*/ 16 w 177"/>
                <a:gd name="T19" fmla="*/ 88 h 154"/>
                <a:gd name="T20" fmla="*/ 0 w 177"/>
                <a:gd name="T21" fmla="*/ 72 h 154"/>
                <a:gd name="T22" fmla="*/ 0 w 177"/>
                <a:gd name="T23" fmla="*/ 54 h 154"/>
                <a:gd name="T24" fmla="*/ 16 w 177"/>
                <a:gd name="T25" fmla="*/ 38 h 154"/>
                <a:gd name="T26" fmla="*/ 63 w 177"/>
                <a:gd name="T27" fmla="*/ 38 h 154"/>
                <a:gd name="T28" fmla="*/ 151 w 177"/>
                <a:gd name="T29" fmla="*/ 0 h 154"/>
                <a:gd name="T30" fmla="*/ 164 w 177"/>
                <a:gd name="T31" fmla="*/ 13 h 154"/>
                <a:gd name="T32" fmla="*/ 164 w 177"/>
                <a:gd name="T33" fmla="*/ 50 h 154"/>
                <a:gd name="T34" fmla="*/ 177 w 177"/>
                <a:gd name="T35" fmla="*/ 63 h 154"/>
                <a:gd name="T36" fmla="*/ 151 w 177"/>
                <a:gd name="T37" fmla="*/ 16 h 154"/>
                <a:gd name="T38" fmla="*/ 76 w 177"/>
                <a:gd name="T39" fmla="*/ 50 h 154"/>
                <a:gd name="T40" fmla="*/ 76 w 177"/>
                <a:gd name="T41" fmla="*/ 76 h 154"/>
                <a:gd name="T42" fmla="*/ 151 w 177"/>
                <a:gd name="T43" fmla="*/ 110 h 154"/>
                <a:gd name="T44" fmla="*/ 151 w 177"/>
                <a:gd name="T45" fmla="*/ 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7" h="154">
                  <a:moveTo>
                    <a:pt x="177" y="63"/>
                  </a:moveTo>
                  <a:cubicBezTo>
                    <a:pt x="177" y="70"/>
                    <a:pt x="171" y="76"/>
                    <a:pt x="164" y="76"/>
                  </a:cubicBezTo>
                  <a:cubicBezTo>
                    <a:pt x="164" y="113"/>
                    <a:pt x="164" y="113"/>
                    <a:pt x="164" y="113"/>
                  </a:cubicBezTo>
                  <a:cubicBezTo>
                    <a:pt x="164" y="120"/>
                    <a:pt x="158" y="126"/>
                    <a:pt x="151" y="126"/>
                  </a:cubicBezTo>
                  <a:cubicBezTo>
                    <a:pt x="134" y="111"/>
                    <a:pt x="106" y="91"/>
                    <a:pt x="72" y="89"/>
                  </a:cubicBezTo>
                  <a:cubicBezTo>
                    <a:pt x="60" y="92"/>
                    <a:pt x="56" y="106"/>
                    <a:pt x="64" y="114"/>
                  </a:cubicBezTo>
                  <a:cubicBezTo>
                    <a:pt x="57" y="125"/>
                    <a:pt x="65" y="133"/>
                    <a:pt x="76" y="141"/>
                  </a:cubicBezTo>
                  <a:cubicBezTo>
                    <a:pt x="70" y="153"/>
                    <a:pt x="44" y="154"/>
                    <a:pt x="35" y="145"/>
                  </a:cubicBezTo>
                  <a:cubicBezTo>
                    <a:pt x="30" y="128"/>
                    <a:pt x="21" y="110"/>
                    <a:pt x="28" y="88"/>
                  </a:cubicBezTo>
                  <a:cubicBezTo>
                    <a:pt x="16" y="88"/>
                    <a:pt x="16" y="88"/>
                    <a:pt x="16" y="88"/>
                  </a:cubicBezTo>
                  <a:cubicBezTo>
                    <a:pt x="7" y="88"/>
                    <a:pt x="0" y="81"/>
                    <a:pt x="0" y="72"/>
                  </a:cubicBezTo>
                  <a:cubicBezTo>
                    <a:pt x="0" y="54"/>
                    <a:pt x="0" y="54"/>
                    <a:pt x="0" y="54"/>
                  </a:cubicBezTo>
                  <a:cubicBezTo>
                    <a:pt x="0" y="45"/>
                    <a:pt x="7" y="38"/>
                    <a:pt x="16" y="38"/>
                  </a:cubicBezTo>
                  <a:cubicBezTo>
                    <a:pt x="63" y="38"/>
                    <a:pt x="63" y="38"/>
                    <a:pt x="63" y="38"/>
                  </a:cubicBezTo>
                  <a:cubicBezTo>
                    <a:pt x="101" y="38"/>
                    <a:pt x="133" y="16"/>
                    <a:pt x="151" y="0"/>
                  </a:cubicBezTo>
                  <a:cubicBezTo>
                    <a:pt x="158" y="0"/>
                    <a:pt x="164" y="6"/>
                    <a:pt x="164" y="13"/>
                  </a:cubicBezTo>
                  <a:cubicBezTo>
                    <a:pt x="164" y="50"/>
                    <a:pt x="164" y="50"/>
                    <a:pt x="164" y="50"/>
                  </a:cubicBezTo>
                  <a:cubicBezTo>
                    <a:pt x="171" y="50"/>
                    <a:pt x="177" y="56"/>
                    <a:pt x="177" y="63"/>
                  </a:cubicBezTo>
                  <a:close/>
                  <a:moveTo>
                    <a:pt x="151" y="16"/>
                  </a:moveTo>
                  <a:cubicBezTo>
                    <a:pt x="126" y="36"/>
                    <a:pt x="101" y="47"/>
                    <a:pt x="76" y="50"/>
                  </a:cubicBezTo>
                  <a:cubicBezTo>
                    <a:pt x="76" y="76"/>
                    <a:pt x="76" y="76"/>
                    <a:pt x="76" y="76"/>
                  </a:cubicBezTo>
                  <a:cubicBezTo>
                    <a:pt x="101" y="79"/>
                    <a:pt x="126" y="90"/>
                    <a:pt x="151" y="110"/>
                  </a:cubicBezTo>
                  <a:lnTo>
                    <a:pt x="151" y="1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2" name="Freeform 283"/>
            <p:cNvSpPr>
              <a:spLocks noEditPoints="1"/>
            </p:cNvSpPr>
            <p:nvPr/>
          </p:nvSpPr>
          <p:spPr bwMode="auto">
            <a:xfrm>
              <a:off x="4531785" y="2512484"/>
              <a:ext cx="122767" cy="105833"/>
            </a:xfrm>
            <a:custGeom>
              <a:avLst/>
              <a:gdLst>
                <a:gd name="T0" fmla="*/ 49 w 49"/>
                <a:gd name="T1" fmla="*/ 26 h 42"/>
                <a:gd name="T2" fmla="*/ 49 w 49"/>
                <a:gd name="T3" fmla="*/ 36 h 42"/>
                <a:gd name="T4" fmla="*/ 48 w 49"/>
                <a:gd name="T5" fmla="*/ 36 h 42"/>
                <a:gd name="T6" fmla="*/ 45 w 49"/>
                <a:gd name="T7" fmla="*/ 36 h 42"/>
                <a:gd name="T8" fmla="*/ 45 w 49"/>
                <a:gd name="T9" fmla="*/ 38 h 42"/>
                <a:gd name="T10" fmla="*/ 41 w 49"/>
                <a:gd name="T11" fmla="*/ 42 h 42"/>
                <a:gd name="T12" fmla="*/ 36 w 49"/>
                <a:gd name="T13" fmla="*/ 38 h 42"/>
                <a:gd name="T14" fmla="*/ 36 w 49"/>
                <a:gd name="T15" fmla="*/ 36 h 42"/>
                <a:gd name="T16" fmla="*/ 12 w 49"/>
                <a:gd name="T17" fmla="*/ 36 h 42"/>
                <a:gd name="T18" fmla="*/ 12 w 49"/>
                <a:gd name="T19" fmla="*/ 38 h 42"/>
                <a:gd name="T20" fmla="*/ 8 w 49"/>
                <a:gd name="T21" fmla="*/ 42 h 42"/>
                <a:gd name="T22" fmla="*/ 3 w 49"/>
                <a:gd name="T23" fmla="*/ 38 h 42"/>
                <a:gd name="T24" fmla="*/ 3 w 49"/>
                <a:gd name="T25" fmla="*/ 36 h 42"/>
                <a:gd name="T26" fmla="*/ 1 w 49"/>
                <a:gd name="T27" fmla="*/ 36 h 42"/>
                <a:gd name="T28" fmla="*/ 0 w 49"/>
                <a:gd name="T29" fmla="*/ 36 h 42"/>
                <a:gd name="T30" fmla="*/ 0 w 49"/>
                <a:gd name="T31" fmla="*/ 26 h 42"/>
                <a:gd name="T32" fmla="*/ 5 w 49"/>
                <a:gd name="T33" fmla="*/ 21 h 42"/>
                <a:gd name="T34" fmla="*/ 6 w 49"/>
                <a:gd name="T35" fmla="*/ 21 h 42"/>
                <a:gd name="T36" fmla="*/ 9 w 49"/>
                <a:gd name="T37" fmla="*/ 11 h 42"/>
                <a:gd name="T38" fmla="*/ 15 w 49"/>
                <a:gd name="T39" fmla="*/ 6 h 42"/>
                <a:gd name="T40" fmla="*/ 18 w 49"/>
                <a:gd name="T41" fmla="*/ 6 h 42"/>
                <a:gd name="T42" fmla="*/ 18 w 49"/>
                <a:gd name="T43" fmla="*/ 1 h 42"/>
                <a:gd name="T44" fmla="*/ 19 w 49"/>
                <a:gd name="T45" fmla="*/ 0 h 42"/>
                <a:gd name="T46" fmla="*/ 30 w 49"/>
                <a:gd name="T47" fmla="*/ 0 h 42"/>
                <a:gd name="T48" fmla="*/ 30 w 49"/>
                <a:gd name="T49" fmla="*/ 1 h 42"/>
                <a:gd name="T50" fmla="*/ 30 w 49"/>
                <a:gd name="T51" fmla="*/ 6 h 42"/>
                <a:gd name="T52" fmla="*/ 33 w 49"/>
                <a:gd name="T53" fmla="*/ 6 h 42"/>
                <a:gd name="T54" fmla="*/ 40 w 49"/>
                <a:gd name="T55" fmla="*/ 11 h 42"/>
                <a:gd name="T56" fmla="*/ 43 w 49"/>
                <a:gd name="T57" fmla="*/ 21 h 42"/>
                <a:gd name="T58" fmla="*/ 43 w 49"/>
                <a:gd name="T59" fmla="*/ 21 h 42"/>
                <a:gd name="T60" fmla="*/ 49 w 49"/>
                <a:gd name="T61" fmla="*/ 26 h 42"/>
                <a:gd name="T62" fmla="*/ 11 w 49"/>
                <a:gd name="T63" fmla="*/ 29 h 42"/>
                <a:gd name="T64" fmla="*/ 8 w 49"/>
                <a:gd name="T65" fmla="*/ 25 h 42"/>
                <a:gd name="T66" fmla="*/ 4 w 49"/>
                <a:gd name="T67" fmla="*/ 29 h 42"/>
                <a:gd name="T68" fmla="*/ 8 w 49"/>
                <a:gd name="T69" fmla="*/ 32 h 42"/>
                <a:gd name="T70" fmla="*/ 11 w 49"/>
                <a:gd name="T71" fmla="*/ 29 h 42"/>
                <a:gd name="T72" fmla="*/ 36 w 49"/>
                <a:gd name="T73" fmla="*/ 21 h 42"/>
                <a:gd name="T74" fmla="*/ 34 w 49"/>
                <a:gd name="T75" fmla="*/ 13 h 42"/>
                <a:gd name="T76" fmla="*/ 33 w 49"/>
                <a:gd name="T77" fmla="*/ 12 h 42"/>
                <a:gd name="T78" fmla="*/ 15 w 49"/>
                <a:gd name="T79" fmla="*/ 12 h 42"/>
                <a:gd name="T80" fmla="*/ 14 w 49"/>
                <a:gd name="T81" fmla="*/ 13 h 42"/>
                <a:gd name="T82" fmla="*/ 12 w 49"/>
                <a:gd name="T83" fmla="*/ 21 h 42"/>
                <a:gd name="T84" fmla="*/ 36 w 49"/>
                <a:gd name="T85" fmla="*/ 21 h 42"/>
                <a:gd name="T86" fmla="*/ 45 w 49"/>
                <a:gd name="T87" fmla="*/ 29 h 42"/>
                <a:gd name="T88" fmla="*/ 41 w 49"/>
                <a:gd name="T89" fmla="*/ 25 h 42"/>
                <a:gd name="T90" fmla="*/ 37 w 49"/>
                <a:gd name="T91" fmla="*/ 29 h 42"/>
                <a:gd name="T92" fmla="*/ 41 w 49"/>
                <a:gd name="T93" fmla="*/ 32 h 42"/>
                <a:gd name="T94" fmla="*/ 45 w 49"/>
                <a:gd name="T95"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 h="42">
                  <a:moveTo>
                    <a:pt x="49" y="26"/>
                  </a:moveTo>
                  <a:cubicBezTo>
                    <a:pt x="49" y="36"/>
                    <a:pt x="49" y="36"/>
                    <a:pt x="49" y="36"/>
                  </a:cubicBezTo>
                  <a:cubicBezTo>
                    <a:pt x="49" y="36"/>
                    <a:pt x="48" y="36"/>
                    <a:pt x="48" y="36"/>
                  </a:cubicBezTo>
                  <a:cubicBezTo>
                    <a:pt x="45" y="36"/>
                    <a:pt x="45" y="36"/>
                    <a:pt x="45" y="36"/>
                  </a:cubicBezTo>
                  <a:cubicBezTo>
                    <a:pt x="45" y="38"/>
                    <a:pt x="45" y="38"/>
                    <a:pt x="45" y="38"/>
                  </a:cubicBezTo>
                  <a:cubicBezTo>
                    <a:pt x="45" y="40"/>
                    <a:pt x="43" y="42"/>
                    <a:pt x="41" y="42"/>
                  </a:cubicBezTo>
                  <a:cubicBezTo>
                    <a:pt x="38" y="42"/>
                    <a:pt x="36" y="40"/>
                    <a:pt x="36" y="38"/>
                  </a:cubicBezTo>
                  <a:cubicBezTo>
                    <a:pt x="36" y="36"/>
                    <a:pt x="36" y="36"/>
                    <a:pt x="36" y="36"/>
                  </a:cubicBezTo>
                  <a:cubicBezTo>
                    <a:pt x="12" y="36"/>
                    <a:pt x="12" y="36"/>
                    <a:pt x="12" y="36"/>
                  </a:cubicBezTo>
                  <a:cubicBezTo>
                    <a:pt x="12" y="38"/>
                    <a:pt x="12" y="38"/>
                    <a:pt x="12" y="38"/>
                  </a:cubicBezTo>
                  <a:cubicBezTo>
                    <a:pt x="12" y="40"/>
                    <a:pt x="10" y="42"/>
                    <a:pt x="8" y="42"/>
                  </a:cubicBezTo>
                  <a:cubicBezTo>
                    <a:pt x="5" y="42"/>
                    <a:pt x="3" y="40"/>
                    <a:pt x="3" y="38"/>
                  </a:cubicBezTo>
                  <a:cubicBezTo>
                    <a:pt x="3" y="36"/>
                    <a:pt x="3" y="36"/>
                    <a:pt x="3" y="36"/>
                  </a:cubicBezTo>
                  <a:cubicBezTo>
                    <a:pt x="1" y="36"/>
                    <a:pt x="1" y="36"/>
                    <a:pt x="1" y="36"/>
                  </a:cubicBezTo>
                  <a:cubicBezTo>
                    <a:pt x="0" y="36"/>
                    <a:pt x="0" y="36"/>
                    <a:pt x="0" y="36"/>
                  </a:cubicBezTo>
                  <a:cubicBezTo>
                    <a:pt x="0" y="26"/>
                    <a:pt x="0" y="26"/>
                    <a:pt x="0" y="26"/>
                  </a:cubicBezTo>
                  <a:cubicBezTo>
                    <a:pt x="0" y="23"/>
                    <a:pt x="2" y="21"/>
                    <a:pt x="5" y="21"/>
                  </a:cubicBezTo>
                  <a:cubicBezTo>
                    <a:pt x="6" y="21"/>
                    <a:pt x="6" y="21"/>
                    <a:pt x="6" y="21"/>
                  </a:cubicBezTo>
                  <a:cubicBezTo>
                    <a:pt x="9" y="11"/>
                    <a:pt x="9" y="11"/>
                    <a:pt x="9" y="11"/>
                  </a:cubicBezTo>
                  <a:cubicBezTo>
                    <a:pt x="9" y="8"/>
                    <a:pt x="12" y="6"/>
                    <a:pt x="15" y="6"/>
                  </a:cubicBezTo>
                  <a:cubicBezTo>
                    <a:pt x="18" y="6"/>
                    <a:pt x="18" y="6"/>
                    <a:pt x="18" y="6"/>
                  </a:cubicBezTo>
                  <a:cubicBezTo>
                    <a:pt x="18" y="1"/>
                    <a:pt x="18" y="1"/>
                    <a:pt x="18" y="1"/>
                  </a:cubicBezTo>
                  <a:cubicBezTo>
                    <a:pt x="18" y="0"/>
                    <a:pt x="19" y="0"/>
                    <a:pt x="19" y="0"/>
                  </a:cubicBezTo>
                  <a:cubicBezTo>
                    <a:pt x="30" y="0"/>
                    <a:pt x="30" y="0"/>
                    <a:pt x="30" y="0"/>
                  </a:cubicBezTo>
                  <a:cubicBezTo>
                    <a:pt x="30" y="0"/>
                    <a:pt x="30" y="0"/>
                    <a:pt x="30" y="1"/>
                  </a:cubicBezTo>
                  <a:cubicBezTo>
                    <a:pt x="30" y="6"/>
                    <a:pt x="30" y="6"/>
                    <a:pt x="30" y="6"/>
                  </a:cubicBezTo>
                  <a:cubicBezTo>
                    <a:pt x="33" y="6"/>
                    <a:pt x="33" y="6"/>
                    <a:pt x="33" y="6"/>
                  </a:cubicBezTo>
                  <a:cubicBezTo>
                    <a:pt x="36" y="6"/>
                    <a:pt x="39" y="8"/>
                    <a:pt x="40" y="11"/>
                  </a:cubicBezTo>
                  <a:cubicBezTo>
                    <a:pt x="43" y="21"/>
                    <a:pt x="43" y="21"/>
                    <a:pt x="43" y="21"/>
                  </a:cubicBezTo>
                  <a:cubicBezTo>
                    <a:pt x="43" y="21"/>
                    <a:pt x="43" y="21"/>
                    <a:pt x="43" y="21"/>
                  </a:cubicBezTo>
                  <a:cubicBezTo>
                    <a:pt x="46" y="21"/>
                    <a:pt x="49" y="23"/>
                    <a:pt x="49" y="26"/>
                  </a:cubicBezTo>
                  <a:close/>
                  <a:moveTo>
                    <a:pt x="11" y="29"/>
                  </a:moveTo>
                  <a:cubicBezTo>
                    <a:pt x="11" y="27"/>
                    <a:pt x="10" y="25"/>
                    <a:pt x="8" y="25"/>
                  </a:cubicBezTo>
                  <a:cubicBezTo>
                    <a:pt x="6" y="25"/>
                    <a:pt x="4" y="27"/>
                    <a:pt x="4" y="29"/>
                  </a:cubicBezTo>
                  <a:cubicBezTo>
                    <a:pt x="4" y="31"/>
                    <a:pt x="6" y="32"/>
                    <a:pt x="8" y="32"/>
                  </a:cubicBezTo>
                  <a:cubicBezTo>
                    <a:pt x="10" y="32"/>
                    <a:pt x="11" y="31"/>
                    <a:pt x="11" y="29"/>
                  </a:cubicBezTo>
                  <a:close/>
                  <a:moveTo>
                    <a:pt x="36" y="21"/>
                  </a:moveTo>
                  <a:cubicBezTo>
                    <a:pt x="34" y="13"/>
                    <a:pt x="34" y="13"/>
                    <a:pt x="34" y="13"/>
                  </a:cubicBezTo>
                  <a:cubicBezTo>
                    <a:pt x="33" y="12"/>
                    <a:pt x="33" y="12"/>
                    <a:pt x="33" y="12"/>
                  </a:cubicBezTo>
                  <a:cubicBezTo>
                    <a:pt x="15" y="12"/>
                    <a:pt x="15" y="12"/>
                    <a:pt x="15" y="12"/>
                  </a:cubicBezTo>
                  <a:cubicBezTo>
                    <a:pt x="14" y="13"/>
                    <a:pt x="14" y="13"/>
                    <a:pt x="14" y="13"/>
                  </a:cubicBezTo>
                  <a:cubicBezTo>
                    <a:pt x="12" y="21"/>
                    <a:pt x="12" y="21"/>
                    <a:pt x="12" y="21"/>
                  </a:cubicBezTo>
                  <a:lnTo>
                    <a:pt x="36" y="21"/>
                  </a:lnTo>
                  <a:close/>
                  <a:moveTo>
                    <a:pt x="45" y="29"/>
                  </a:moveTo>
                  <a:cubicBezTo>
                    <a:pt x="45" y="27"/>
                    <a:pt x="43" y="25"/>
                    <a:pt x="41" y="25"/>
                  </a:cubicBezTo>
                  <a:cubicBezTo>
                    <a:pt x="39" y="25"/>
                    <a:pt x="37" y="27"/>
                    <a:pt x="37" y="29"/>
                  </a:cubicBezTo>
                  <a:cubicBezTo>
                    <a:pt x="37" y="31"/>
                    <a:pt x="39" y="32"/>
                    <a:pt x="41" y="32"/>
                  </a:cubicBezTo>
                  <a:cubicBezTo>
                    <a:pt x="43" y="32"/>
                    <a:pt x="45" y="31"/>
                    <a:pt x="45" y="2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3" name="Freeform 284"/>
            <p:cNvSpPr>
              <a:spLocks noEditPoints="1"/>
            </p:cNvSpPr>
            <p:nvPr/>
          </p:nvSpPr>
          <p:spPr bwMode="auto">
            <a:xfrm>
              <a:off x="4741333" y="3198283"/>
              <a:ext cx="112184" cy="107951"/>
            </a:xfrm>
            <a:custGeom>
              <a:avLst/>
              <a:gdLst>
                <a:gd name="T0" fmla="*/ 41 w 45"/>
                <a:gd name="T1" fmla="*/ 38 h 43"/>
                <a:gd name="T2" fmla="*/ 14 w 45"/>
                <a:gd name="T3" fmla="*/ 38 h 43"/>
                <a:gd name="T4" fmla="*/ 14 w 45"/>
                <a:gd name="T5" fmla="*/ 34 h 43"/>
                <a:gd name="T6" fmla="*/ 18 w 45"/>
                <a:gd name="T7" fmla="*/ 25 h 43"/>
                <a:gd name="T8" fmla="*/ 24 w 45"/>
                <a:gd name="T9" fmla="*/ 32 h 43"/>
                <a:gd name="T10" fmla="*/ 30 w 45"/>
                <a:gd name="T11" fmla="*/ 26 h 43"/>
                <a:gd name="T12" fmla="*/ 38 w 45"/>
                <a:gd name="T13" fmla="*/ 24 h 43"/>
                <a:gd name="T14" fmla="*/ 41 w 45"/>
                <a:gd name="T15" fmla="*/ 31 h 43"/>
                <a:gd name="T16" fmla="*/ 41 w 45"/>
                <a:gd name="T17" fmla="*/ 38 h 43"/>
                <a:gd name="T18" fmla="*/ 44 w 45"/>
                <a:gd name="T19" fmla="*/ 18 h 43"/>
                <a:gd name="T20" fmla="*/ 11 w 45"/>
                <a:gd name="T21" fmla="*/ 18 h 43"/>
                <a:gd name="T22" fmla="*/ 9 w 45"/>
                <a:gd name="T23" fmla="*/ 20 h 43"/>
                <a:gd name="T24" fmla="*/ 9 w 45"/>
                <a:gd name="T25" fmla="*/ 41 h 43"/>
                <a:gd name="T26" fmla="*/ 11 w 45"/>
                <a:gd name="T27" fmla="*/ 43 h 43"/>
                <a:gd name="T28" fmla="*/ 44 w 45"/>
                <a:gd name="T29" fmla="*/ 43 h 43"/>
                <a:gd name="T30" fmla="*/ 45 w 45"/>
                <a:gd name="T31" fmla="*/ 41 h 43"/>
                <a:gd name="T32" fmla="*/ 45 w 45"/>
                <a:gd name="T33" fmla="*/ 20 h 43"/>
                <a:gd name="T34" fmla="*/ 44 w 45"/>
                <a:gd name="T35" fmla="*/ 18 h 43"/>
                <a:gd name="T36" fmla="*/ 39 w 45"/>
                <a:gd name="T37" fmla="*/ 14 h 43"/>
                <a:gd name="T38" fmla="*/ 34 w 45"/>
                <a:gd name="T39" fmla="*/ 1 h 43"/>
                <a:gd name="T40" fmla="*/ 32 w 45"/>
                <a:gd name="T41" fmla="*/ 0 h 43"/>
                <a:gd name="T42" fmla="*/ 1 w 45"/>
                <a:gd name="T43" fmla="*/ 11 h 43"/>
                <a:gd name="T44" fmla="*/ 0 w 45"/>
                <a:gd name="T45" fmla="*/ 14 h 43"/>
                <a:gd name="T46" fmla="*/ 5 w 45"/>
                <a:gd name="T47" fmla="*/ 27 h 43"/>
                <a:gd name="T48" fmla="*/ 5 w 45"/>
                <a:gd name="T49" fmla="*/ 20 h 43"/>
                <a:gd name="T50" fmla="*/ 11 w 45"/>
                <a:gd name="T51" fmla="*/ 14 h 43"/>
                <a:gd name="T52" fmla="*/ 19 w 45"/>
                <a:gd name="T53" fmla="*/ 14 h 43"/>
                <a:gd name="T54" fmla="*/ 29 w 45"/>
                <a:gd name="T55" fmla="*/ 7 h 43"/>
                <a:gd name="T56" fmla="*/ 34 w 45"/>
                <a:gd name="T57" fmla="*/ 14 h 43"/>
                <a:gd name="T58" fmla="*/ 39 w 45"/>
                <a:gd name="T59"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3">
                  <a:moveTo>
                    <a:pt x="41" y="38"/>
                  </a:moveTo>
                  <a:cubicBezTo>
                    <a:pt x="14" y="38"/>
                    <a:pt x="14" y="38"/>
                    <a:pt x="14" y="38"/>
                  </a:cubicBezTo>
                  <a:cubicBezTo>
                    <a:pt x="14" y="34"/>
                    <a:pt x="14" y="34"/>
                    <a:pt x="14" y="34"/>
                  </a:cubicBezTo>
                  <a:cubicBezTo>
                    <a:pt x="18" y="25"/>
                    <a:pt x="18" y="25"/>
                    <a:pt x="18" y="25"/>
                  </a:cubicBezTo>
                  <a:cubicBezTo>
                    <a:pt x="24" y="32"/>
                    <a:pt x="24" y="32"/>
                    <a:pt x="24" y="32"/>
                  </a:cubicBezTo>
                  <a:cubicBezTo>
                    <a:pt x="30" y="26"/>
                    <a:pt x="30" y="26"/>
                    <a:pt x="30" y="26"/>
                  </a:cubicBezTo>
                  <a:cubicBezTo>
                    <a:pt x="38" y="24"/>
                    <a:pt x="38" y="24"/>
                    <a:pt x="38" y="24"/>
                  </a:cubicBezTo>
                  <a:cubicBezTo>
                    <a:pt x="41" y="31"/>
                    <a:pt x="41" y="31"/>
                    <a:pt x="41" y="31"/>
                  </a:cubicBezTo>
                  <a:lnTo>
                    <a:pt x="41" y="38"/>
                  </a:lnTo>
                  <a:close/>
                  <a:moveTo>
                    <a:pt x="44" y="18"/>
                  </a:moveTo>
                  <a:cubicBezTo>
                    <a:pt x="11" y="18"/>
                    <a:pt x="11" y="18"/>
                    <a:pt x="11" y="18"/>
                  </a:cubicBezTo>
                  <a:cubicBezTo>
                    <a:pt x="10" y="18"/>
                    <a:pt x="9" y="19"/>
                    <a:pt x="9" y="20"/>
                  </a:cubicBezTo>
                  <a:cubicBezTo>
                    <a:pt x="9" y="41"/>
                    <a:pt x="9" y="41"/>
                    <a:pt x="9" y="41"/>
                  </a:cubicBezTo>
                  <a:cubicBezTo>
                    <a:pt x="9" y="42"/>
                    <a:pt x="10" y="43"/>
                    <a:pt x="11" y="43"/>
                  </a:cubicBezTo>
                  <a:cubicBezTo>
                    <a:pt x="44" y="43"/>
                    <a:pt x="44" y="43"/>
                    <a:pt x="44" y="43"/>
                  </a:cubicBezTo>
                  <a:cubicBezTo>
                    <a:pt x="45" y="43"/>
                    <a:pt x="45" y="42"/>
                    <a:pt x="45" y="41"/>
                  </a:cubicBezTo>
                  <a:cubicBezTo>
                    <a:pt x="45" y="20"/>
                    <a:pt x="45" y="20"/>
                    <a:pt x="45" y="20"/>
                  </a:cubicBezTo>
                  <a:cubicBezTo>
                    <a:pt x="45" y="19"/>
                    <a:pt x="45" y="18"/>
                    <a:pt x="44" y="18"/>
                  </a:cubicBezTo>
                  <a:close/>
                  <a:moveTo>
                    <a:pt x="39" y="14"/>
                  </a:moveTo>
                  <a:cubicBezTo>
                    <a:pt x="34" y="1"/>
                    <a:pt x="34" y="1"/>
                    <a:pt x="34" y="1"/>
                  </a:cubicBezTo>
                  <a:cubicBezTo>
                    <a:pt x="34" y="0"/>
                    <a:pt x="33" y="0"/>
                    <a:pt x="32" y="0"/>
                  </a:cubicBezTo>
                  <a:cubicBezTo>
                    <a:pt x="1" y="11"/>
                    <a:pt x="1" y="11"/>
                    <a:pt x="1" y="11"/>
                  </a:cubicBezTo>
                  <a:cubicBezTo>
                    <a:pt x="0" y="12"/>
                    <a:pt x="0" y="13"/>
                    <a:pt x="0" y="14"/>
                  </a:cubicBezTo>
                  <a:cubicBezTo>
                    <a:pt x="5" y="27"/>
                    <a:pt x="5" y="27"/>
                    <a:pt x="5" y="27"/>
                  </a:cubicBezTo>
                  <a:cubicBezTo>
                    <a:pt x="5" y="20"/>
                    <a:pt x="5" y="20"/>
                    <a:pt x="5" y="20"/>
                  </a:cubicBezTo>
                  <a:cubicBezTo>
                    <a:pt x="5" y="16"/>
                    <a:pt x="8" y="14"/>
                    <a:pt x="11" y="14"/>
                  </a:cubicBezTo>
                  <a:cubicBezTo>
                    <a:pt x="19" y="14"/>
                    <a:pt x="19" y="14"/>
                    <a:pt x="19" y="14"/>
                  </a:cubicBezTo>
                  <a:cubicBezTo>
                    <a:pt x="29" y="7"/>
                    <a:pt x="29" y="7"/>
                    <a:pt x="29" y="7"/>
                  </a:cubicBezTo>
                  <a:cubicBezTo>
                    <a:pt x="34" y="14"/>
                    <a:pt x="34" y="14"/>
                    <a:pt x="34" y="14"/>
                  </a:cubicBezTo>
                  <a:lnTo>
                    <a:pt x="39" y="14"/>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4" name="Freeform 285"/>
            <p:cNvSpPr>
              <a:spLocks noEditPoints="1"/>
            </p:cNvSpPr>
            <p:nvPr/>
          </p:nvSpPr>
          <p:spPr bwMode="auto">
            <a:xfrm>
              <a:off x="6775451" y="2929467"/>
              <a:ext cx="211667" cy="139700"/>
            </a:xfrm>
            <a:custGeom>
              <a:avLst/>
              <a:gdLst>
                <a:gd name="T0" fmla="*/ 46 w 84"/>
                <a:gd name="T1" fmla="*/ 42 h 56"/>
                <a:gd name="T2" fmla="*/ 35 w 84"/>
                <a:gd name="T3" fmla="*/ 31 h 56"/>
                <a:gd name="T4" fmla="*/ 39 w 84"/>
                <a:gd name="T5" fmla="*/ 24 h 56"/>
                <a:gd name="T6" fmla="*/ 42 w 84"/>
                <a:gd name="T7" fmla="*/ 19 h 56"/>
                <a:gd name="T8" fmla="*/ 41 w 84"/>
                <a:gd name="T9" fmla="*/ 16 h 56"/>
                <a:gd name="T10" fmla="*/ 41 w 84"/>
                <a:gd name="T11" fmla="*/ 10 h 56"/>
                <a:gd name="T12" fmla="*/ 29 w 84"/>
                <a:gd name="T13" fmla="*/ 0 h 56"/>
                <a:gd name="T14" fmla="*/ 17 w 84"/>
                <a:gd name="T15" fmla="*/ 10 h 56"/>
                <a:gd name="T16" fmla="*/ 17 w 84"/>
                <a:gd name="T17" fmla="*/ 16 h 56"/>
                <a:gd name="T18" fmla="*/ 16 w 84"/>
                <a:gd name="T19" fmla="*/ 19 h 56"/>
                <a:gd name="T20" fmla="*/ 19 w 84"/>
                <a:gd name="T21" fmla="*/ 24 h 56"/>
                <a:gd name="T22" fmla="*/ 23 w 84"/>
                <a:gd name="T23" fmla="*/ 31 h 56"/>
                <a:gd name="T24" fmla="*/ 12 w 84"/>
                <a:gd name="T25" fmla="*/ 42 h 56"/>
                <a:gd name="T26" fmla="*/ 0 w 84"/>
                <a:gd name="T27" fmla="*/ 49 h 56"/>
                <a:gd name="T28" fmla="*/ 0 w 84"/>
                <a:gd name="T29" fmla="*/ 56 h 56"/>
                <a:gd name="T30" fmla="*/ 58 w 84"/>
                <a:gd name="T31" fmla="*/ 56 h 56"/>
                <a:gd name="T32" fmla="*/ 58 w 84"/>
                <a:gd name="T33" fmla="*/ 49 h 56"/>
                <a:gd name="T34" fmla="*/ 46 w 84"/>
                <a:gd name="T35" fmla="*/ 42 h 56"/>
                <a:gd name="T36" fmla="*/ 80 w 84"/>
                <a:gd name="T37" fmla="*/ 15 h 56"/>
                <a:gd name="T38" fmla="*/ 54 w 84"/>
                <a:gd name="T39" fmla="*/ 15 h 56"/>
                <a:gd name="T40" fmla="*/ 49 w 84"/>
                <a:gd name="T41" fmla="*/ 20 h 56"/>
                <a:gd name="T42" fmla="*/ 54 w 84"/>
                <a:gd name="T43" fmla="*/ 25 h 56"/>
                <a:gd name="T44" fmla="*/ 80 w 84"/>
                <a:gd name="T45" fmla="*/ 25 h 56"/>
                <a:gd name="T46" fmla="*/ 84 w 84"/>
                <a:gd name="T47" fmla="*/ 20 h 56"/>
                <a:gd name="T48" fmla="*/ 80 w 84"/>
                <a:gd name="T49" fmla="*/ 15 h 56"/>
                <a:gd name="T50" fmla="*/ 68 w 84"/>
                <a:gd name="T51" fmla="*/ 28 h 56"/>
                <a:gd name="T52" fmla="*/ 54 w 84"/>
                <a:gd name="T53" fmla="*/ 28 h 56"/>
                <a:gd name="T54" fmla="*/ 49 w 84"/>
                <a:gd name="T55" fmla="*/ 33 h 56"/>
                <a:gd name="T56" fmla="*/ 54 w 84"/>
                <a:gd name="T57" fmla="*/ 38 h 56"/>
                <a:gd name="T58" fmla="*/ 68 w 84"/>
                <a:gd name="T59" fmla="*/ 38 h 56"/>
                <a:gd name="T60" fmla="*/ 72 w 84"/>
                <a:gd name="T61" fmla="*/ 33 h 56"/>
                <a:gd name="T62" fmla="*/ 68 w 84"/>
                <a:gd name="T6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56">
                  <a:moveTo>
                    <a:pt x="46" y="42"/>
                  </a:moveTo>
                  <a:cubicBezTo>
                    <a:pt x="38" y="39"/>
                    <a:pt x="35" y="36"/>
                    <a:pt x="35" y="31"/>
                  </a:cubicBezTo>
                  <a:cubicBezTo>
                    <a:pt x="35" y="28"/>
                    <a:pt x="38" y="29"/>
                    <a:pt x="39" y="24"/>
                  </a:cubicBezTo>
                  <a:cubicBezTo>
                    <a:pt x="39" y="22"/>
                    <a:pt x="41" y="24"/>
                    <a:pt x="42" y="19"/>
                  </a:cubicBezTo>
                  <a:cubicBezTo>
                    <a:pt x="42" y="16"/>
                    <a:pt x="41" y="16"/>
                    <a:pt x="41" y="16"/>
                  </a:cubicBezTo>
                  <a:cubicBezTo>
                    <a:pt x="41" y="16"/>
                    <a:pt x="41" y="13"/>
                    <a:pt x="41" y="10"/>
                  </a:cubicBezTo>
                  <a:cubicBezTo>
                    <a:pt x="42" y="7"/>
                    <a:pt x="40" y="0"/>
                    <a:pt x="29" y="0"/>
                  </a:cubicBezTo>
                  <a:cubicBezTo>
                    <a:pt x="18" y="0"/>
                    <a:pt x="16" y="7"/>
                    <a:pt x="17" y="10"/>
                  </a:cubicBezTo>
                  <a:cubicBezTo>
                    <a:pt x="17" y="13"/>
                    <a:pt x="17" y="16"/>
                    <a:pt x="17" y="16"/>
                  </a:cubicBezTo>
                  <a:cubicBezTo>
                    <a:pt x="17" y="16"/>
                    <a:pt x="16" y="16"/>
                    <a:pt x="16" y="19"/>
                  </a:cubicBezTo>
                  <a:cubicBezTo>
                    <a:pt x="17" y="24"/>
                    <a:pt x="19" y="22"/>
                    <a:pt x="19" y="24"/>
                  </a:cubicBezTo>
                  <a:cubicBezTo>
                    <a:pt x="20" y="29"/>
                    <a:pt x="23" y="28"/>
                    <a:pt x="23" y="31"/>
                  </a:cubicBezTo>
                  <a:cubicBezTo>
                    <a:pt x="23" y="36"/>
                    <a:pt x="20" y="39"/>
                    <a:pt x="12" y="42"/>
                  </a:cubicBezTo>
                  <a:cubicBezTo>
                    <a:pt x="5" y="44"/>
                    <a:pt x="0" y="47"/>
                    <a:pt x="0" y="49"/>
                  </a:cubicBezTo>
                  <a:cubicBezTo>
                    <a:pt x="0" y="51"/>
                    <a:pt x="0" y="56"/>
                    <a:pt x="0" y="56"/>
                  </a:cubicBezTo>
                  <a:cubicBezTo>
                    <a:pt x="58" y="56"/>
                    <a:pt x="58" y="56"/>
                    <a:pt x="58" y="56"/>
                  </a:cubicBezTo>
                  <a:cubicBezTo>
                    <a:pt x="58" y="56"/>
                    <a:pt x="58" y="51"/>
                    <a:pt x="58" y="49"/>
                  </a:cubicBezTo>
                  <a:cubicBezTo>
                    <a:pt x="58" y="47"/>
                    <a:pt x="53" y="44"/>
                    <a:pt x="46" y="42"/>
                  </a:cubicBezTo>
                  <a:close/>
                  <a:moveTo>
                    <a:pt x="80" y="15"/>
                  </a:moveTo>
                  <a:cubicBezTo>
                    <a:pt x="54" y="15"/>
                    <a:pt x="54" y="15"/>
                    <a:pt x="54" y="15"/>
                  </a:cubicBezTo>
                  <a:cubicBezTo>
                    <a:pt x="51" y="15"/>
                    <a:pt x="49" y="17"/>
                    <a:pt x="49" y="20"/>
                  </a:cubicBezTo>
                  <a:cubicBezTo>
                    <a:pt x="49" y="22"/>
                    <a:pt x="51" y="25"/>
                    <a:pt x="54" y="25"/>
                  </a:cubicBezTo>
                  <a:cubicBezTo>
                    <a:pt x="80" y="25"/>
                    <a:pt x="80" y="25"/>
                    <a:pt x="80" y="25"/>
                  </a:cubicBezTo>
                  <a:cubicBezTo>
                    <a:pt x="82" y="25"/>
                    <a:pt x="84" y="22"/>
                    <a:pt x="84" y="20"/>
                  </a:cubicBezTo>
                  <a:cubicBezTo>
                    <a:pt x="84" y="17"/>
                    <a:pt x="82" y="15"/>
                    <a:pt x="80" y="15"/>
                  </a:cubicBezTo>
                  <a:close/>
                  <a:moveTo>
                    <a:pt x="68" y="28"/>
                  </a:moveTo>
                  <a:cubicBezTo>
                    <a:pt x="54" y="28"/>
                    <a:pt x="54" y="28"/>
                    <a:pt x="54" y="28"/>
                  </a:cubicBezTo>
                  <a:cubicBezTo>
                    <a:pt x="51" y="28"/>
                    <a:pt x="49" y="30"/>
                    <a:pt x="49" y="33"/>
                  </a:cubicBezTo>
                  <a:cubicBezTo>
                    <a:pt x="49" y="35"/>
                    <a:pt x="51" y="38"/>
                    <a:pt x="54" y="38"/>
                  </a:cubicBezTo>
                  <a:cubicBezTo>
                    <a:pt x="68" y="38"/>
                    <a:pt x="68" y="38"/>
                    <a:pt x="68" y="38"/>
                  </a:cubicBezTo>
                  <a:cubicBezTo>
                    <a:pt x="70" y="38"/>
                    <a:pt x="72" y="35"/>
                    <a:pt x="72" y="33"/>
                  </a:cubicBezTo>
                  <a:cubicBezTo>
                    <a:pt x="72" y="30"/>
                    <a:pt x="70" y="28"/>
                    <a:pt x="68"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5" name="Freeform 286"/>
            <p:cNvSpPr>
              <a:spLocks noEditPoints="1"/>
            </p:cNvSpPr>
            <p:nvPr/>
          </p:nvSpPr>
          <p:spPr bwMode="auto">
            <a:xfrm>
              <a:off x="6527800" y="1526116"/>
              <a:ext cx="281517" cy="287867"/>
            </a:xfrm>
            <a:custGeom>
              <a:avLst/>
              <a:gdLst>
                <a:gd name="T0" fmla="*/ 9 w 112"/>
                <a:gd name="T1" fmla="*/ 20 h 115"/>
                <a:gd name="T2" fmla="*/ 24 w 112"/>
                <a:gd name="T3" fmla="*/ 20 h 115"/>
                <a:gd name="T4" fmla="*/ 31 w 112"/>
                <a:gd name="T5" fmla="*/ 53 h 115"/>
                <a:gd name="T6" fmla="*/ 9 w 112"/>
                <a:gd name="T7" fmla="*/ 20 h 115"/>
                <a:gd name="T8" fmla="*/ 56 w 112"/>
                <a:gd name="T9" fmla="*/ 7 h 115"/>
                <a:gd name="T10" fmla="*/ 80 w 112"/>
                <a:gd name="T11" fmla="*/ 17 h 115"/>
                <a:gd name="T12" fmla="*/ 56 w 112"/>
                <a:gd name="T13" fmla="*/ 27 h 115"/>
                <a:gd name="T14" fmla="*/ 32 w 112"/>
                <a:gd name="T15" fmla="*/ 17 h 115"/>
                <a:gd name="T16" fmla="*/ 56 w 112"/>
                <a:gd name="T17" fmla="*/ 7 h 115"/>
                <a:gd name="T18" fmla="*/ 81 w 112"/>
                <a:gd name="T19" fmla="*/ 53 h 115"/>
                <a:gd name="T20" fmla="*/ 87 w 112"/>
                <a:gd name="T21" fmla="*/ 20 h 115"/>
                <a:gd name="T22" fmla="*/ 103 w 112"/>
                <a:gd name="T23" fmla="*/ 20 h 115"/>
                <a:gd name="T24" fmla="*/ 81 w 112"/>
                <a:gd name="T25" fmla="*/ 53 h 115"/>
                <a:gd name="T26" fmla="*/ 63 w 112"/>
                <a:gd name="T27" fmla="*/ 84 h 115"/>
                <a:gd name="T28" fmla="*/ 81 w 112"/>
                <a:gd name="T29" fmla="*/ 63 h 115"/>
                <a:gd name="T30" fmla="*/ 112 w 112"/>
                <a:gd name="T31" fmla="*/ 16 h 115"/>
                <a:gd name="T32" fmla="*/ 108 w 112"/>
                <a:gd name="T33" fmla="*/ 11 h 115"/>
                <a:gd name="T34" fmla="*/ 86 w 112"/>
                <a:gd name="T35" fmla="*/ 11 h 115"/>
                <a:gd name="T36" fmla="*/ 56 w 112"/>
                <a:gd name="T37" fmla="*/ 0 h 115"/>
                <a:gd name="T38" fmla="*/ 25 w 112"/>
                <a:gd name="T39" fmla="*/ 11 h 115"/>
                <a:gd name="T40" fmla="*/ 4 w 112"/>
                <a:gd name="T41" fmla="*/ 11 h 115"/>
                <a:gd name="T42" fmla="*/ 0 w 112"/>
                <a:gd name="T43" fmla="*/ 16 h 115"/>
                <a:gd name="T44" fmla="*/ 30 w 112"/>
                <a:gd name="T45" fmla="*/ 63 h 115"/>
                <a:gd name="T46" fmla="*/ 48 w 112"/>
                <a:gd name="T47" fmla="*/ 84 h 115"/>
                <a:gd name="T48" fmla="*/ 48 w 112"/>
                <a:gd name="T49" fmla="*/ 93 h 115"/>
                <a:gd name="T50" fmla="*/ 28 w 112"/>
                <a:gd name="T51" fmla="*/ 103 h 115"/>
                <a:gd name="T52" fmla="*/ 56 w 112"/>
                <a:gd name="T53" fmla="*/ 115 h 115"/>
                <a:gd name="T54" fmla="*/ 84 w 112"/>
                <a:gd name="T55" fmla="*/ 103 h 115"/>
                <a:gd name="T56" fmla="*/ 63 w 112"/>
                <a:gd name="T57" fmla="*/ 93 h 115"/>
                <a:gd name="T58" fmla="*/ 63 w 112"/>
                <a:gd name="T59" fmla="*/ 8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15">
                  <a:moveTo>
                    <a:pt x="9" y="20"/>
                  </a:moveTo>
                  <a:cubicBezTo>
                    <a:pt x="24" y="20"/>
                    <a:pt x="24" y="20"/>
                    <a:pt x="24" y="20"/>
                  </a:cubicBezTo>
                  <a:cubicBezTo>
                    <a:pt x="25" y="35"/>
                    <a:pt x="28" y="45"/>
                    <a:pt x="31" y="53"/>
                  </a:cubicBezTo>
                  <a:cubicBezTo>
                    <a:pt x="20" y="45"/>
                    <a:pt x="10" y="37"/>
                    <a:pt x="9" y="20"/>
                  </a:cubicBezTo>
                  <a:close/>
                  <a:moveTo>
                    <a:pt x="56" y="7"/>
                  </a:moveTo>
                  <a:cubicBezTo>
                    <a:pt x="73" y="7"/>
                    <a:pt x="80" y="14"/>
                    <a:pt x="80" y="17"/>
                  </a:cubicBezTo>
                  <a:cubicBezTo>
                    <a:pt x="80" y="20"/>
                    <a:pt x="73" y="26"/>
                    <a:pt x="56" y="27"/>
                  </a:cubicBezTo>
                  <a:cubicBezTo>
                    <a:pt x="39" y="26"/>
                    <a:pt x="32" y="20"/>
                    <a:pt x="32" y="17"/>
                  </a:cubicBezTo>
                  <a:cubicBezTo>
                    <a:pt x="32" y="14"/>
                    <a:pt x="39" y="7"/>
                    <a:pt x="56" y="7"/>
                  </a:cubicBezTo>
                  <a:close/>
                  <a:moveTo>
                    <a:pt x="81" y="53"/>
                  </a:moveTo>
                  <a:cubicBezTo>
                    <a:pt x="84" y="45"/>
                    <a:pt x="87" y="35"/>
                    <a:pt x="87" y="20"/>
                  </a:cubicBezTo>
                  <a:cubicBezTo>
                    <a:pt x="103" y="20"/>
                    <a:pt x="103" y="20"/>
                    <a:pt x="103" y="20"/>
                  </a:cubicBezTo>
                  <a:cubicBezTo>
                    <a:pt x="102" y="37"/>
                    <a:pt x="91" y="45"/>
                    <a:pt x="81" y="53"/>
                  </a:cubicBezTo>
                  <a:close/>
                  <a:moveTo>
                    <a:pt x="63" y="84"/>
                  </a:moveTo>
                  <a:cubicBezTo>
                    <a:pt x="63" y="75"/>
                    <a:pt x="70" y="70"/>
                    <a:pt x="81" y="63"/>
                  </a:cubicBezTo>
                  <a:cubicBezTo>
                    <a:pt x="95" y="54"/>
                    <a:pt x="112" y="42"/>
                    <a:pt x="112" y="16"/>
                  </a:cubicBezTo>
                  <a:cubicBezTo>
                    <a:pt x="112" y="13"/>
                    <a:pt x="110" y="11"/>
                    <a:pt x="108" y="11"/>
                  </a:cubicBezTo>
                  <a:cubicBezTo>
                    <a:pt x="86" y="11"/>
                    <a:pt x="86" y="11"/>
                    <a:pt x="86" y="11"/>
                  </a:cubicBezTo>
                  <a:cubicBezTo>
                    <a:pt x="83" y="6"/>
                    <a:pt x="74" y="0"/>
                    <a:pt x="56" y="0"/>
                  </a:cubicBezTo>
                  <a:cubicBezTo>
                    <a:pt x="37" y="0"/>
                    <a:pt x="28" y="6"/>
                    <a:pt x="25" y="11"/>
                  </a:cubicBezTo>
                  <a:cubicBezTo>
                    <a:pt x="4" y="11"/>
                    <a:pt x="4" y="11"/>
                    <a:pt x="4" y="11"/>
                  </a:cubicBezTo>
                  <a:cubicBezTo>
                    <a:pt x="2" y="11"/>
                    <a:pt x="0" y="13"/>
                    <a:pt x="0" y="16"/>
                  </a:cubicBezTo>
                  <a:cubicBezTo>
                    <a:pt x="0" y="42"/>
                    <a:pt x="17" y="54"/>
                    <a:pt x="30" y="63"/>
                  </a:cubicBezTo>
                  <a:cubicBezTo>
                    <a:pt x="42" y="70"/>
                    <a:pt x="48" y="75"/>
                    <a:pt x="48" y="84"/>
                  </a:cubicBezTo>
                  <a:cubicBezTo>
                    <a:pt x="48" y="93"/>
                    <a:pt x="48" y="93"/>
                    <a:pt x="48" y="93"/>
                  </a:cubicBezTo>
                  <a:cubicBezTo>
                    <a:pt x="37" y="94"/>
                    <a:pt x="28" y="98"/>
                    <a:pt x="28" y="103"/>
                  </a:cubicBezTo>
                  <a:cubicBezTo>
                    <a:pt x="28" y="110"/>
                    <a:pt x="40" y="115"/>
                    <a:pt x="56" y="115"/>
                  </a:cubicBezTo>
                  <a:cubicBezTo>
                    <a:pt x="71" y="115"/>
                    <a:pt x="84" y="110"/>
                    <a:pt x="84" y="103"/>
                  </a:cubicBezTo>
                  <a:cubicBezTo>
                    <a:pt x="84" y="98"/>
                    <a:pt x="75" y="94"/>
                    <a:pt x="63" y="93"/>
                  </a:cubicBezTo>
                  <a:lnTo>
                    <a:pt x="63" y="84"/>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6" name="Freeform 287"/>
            <p:cNvSpPr>
              <a:spLocks noEditPoints="1"/>
            </p:cNvSpPr>
            <p:nvPr/>
          </p:nvSpPr>
          <p:spPr bwMode="auto">
            <a:xfrm>
              <a:off x="5649385" y="3367616"/>
              <a:ext cx="99484" cy="160867"/>
            </a:xfrm>
            <a:custGeom>
              <a:avLst/>
              <a:gdLst>
                <a:gd name="T0" fmla="*/ 20 w 40"/>
                <a:gd name="T1" fmla="*/ 32 h 64"/>
                <a:gd name="T2" fmla="*/ 9 w 40"/>
                <a:gd name="T3" fmla="*/ 20 h 64"/>
                <a:gd name="T4" fmla="*/ 20 w 40"/>
                <a:gd name="T5" fmla="*/ 9 h 64"/>
                <a:gd name="T6" fmla="*/ 32 w 40"/>
                <a:gd name="T7" fmla="*/ 20 h 64"/>
                <a:gd name="T8" fmla="*/ 20 w 40"/>
                <a:gd name="T9" fmla="*/ 32 h 64"/>
                <a:gd name="T10" fmla="*/ 20 w 40"/>
                <a:gd name="T11" fmla="*/ 0 h 64"/>
                <a:gd name="T12" fmla="*/ 0 w 40"/>
                <a:gd name="T13" fmla="*/ 20 h 64"/>
                <a:gd name="T14" fmla="*/ 20 w 40"/>
                <a:gd name="T15" fmla="*/ 64 h 64"/>
                <a:gd name="T16" fmla="*/ 40 w 40"/>
                <a:gd name="T17" fmla="*/ 20 h 64"/>
                <a:gd name="T18" fmla="*/ 20 w 40"/>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4">
                  <a:moveTo>
                    <a:pt x="20" y="32"/>
                  </a:moveTo>
                  <a:cubicBezTo>
                    <a:pt x="14" y="32"/>
                    <a:pt x="9" y="27"/>
                    <a:pt x="9" y="20"/>
                  </a:cubicBezTo>
                  <a:cubicBezTo>
                    <a:pt x="9" y="14"/>
                    <a:pt x="14" y="9"/>
                    <a:pt x="20" y="9"/>
                  </a:cubicBezTo>
                  <a:cubicBezTo>
                    <a:pt x="27" y="9"/>
                    <a:pt x="32" y="14"/>
                    <a:pt x="32" y="20"/>
                  </a:cubicBezTo>
                  <a:cubicBezTo>
                    <a:pt x="32" y="27"/>
                    <a:pt x="27" y="32"/>
                    <a:pt x="20" y="32"/>
                  </a:cubicBezTo>
                  <a:close/>
                  <a:moveTo>
                    <a:pt x="20" y="0"/>
                  </a:moveTo>
                  <a:cubicBezTo>
                    <a:pt x="9" y="0"/>
                    <a:pt x="0" y="9"/>
                    <a:pt x="0" y="20"/>
                  </a:cubicBezTo>
                  <a:cubicBezTo>
                    <a:pt x="0" y="39"/>
                    <a:pt x="20" y="64"/>
                    <a:pt x="20" y="64"/>
                  </a:cubicBezTo>
                  <a:cubicBezTo>
                    <a:pt x="20" y="64"/>
                    <a:pt x="40" y="39"/>
                    <a:pt x="40" y="20"/>
                  </a:cubicBezTo>
                  <a:cubicBezTo>
                    <a:pt x="40" y="9"/>
                    <a:pt x="31" y="0"/>
                    <a:pt x="2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7" name="Freeform 288"/>
            <p:cNvSpPr>
              <a:spLocks noEditPoints="1"/>
            </p:cNvSpPr>
            <p:nvPr/>
          </p:nvSpPr>
          <p:spPr bwMode="auto">
            <a:xfrm>
              <a:off x="4900084" y="3327401"/>
              <a:ext cx="95251" cy="80433"/>
            </a:xfrm>
            <a:custGeom>
              <a:avLst/>
              <a:gdLst>
                <a:gd name="T0" fmla="*/ 17 w 38"/>
                <a:gd name="T1" fmla="*/ 11 h 32"/>
                <a:gd name="T2" fmla="*/ 26 w 38"/>
                <a:gd name="T3" fmla="*/ 17 h 32"/>
                <a:gd name="T4" fmla="*/ 28 w 38"/>
                <a:gd name="T5" fmla="*/ 16 h 32"/>
                <a:gd name="T6" fmla="*/ 37 w 38"/>
                <a:gd name="T7" fmla="*/ 3 h 32"/>
                <a:gd name="T8" fmla="*/ 37 w 38"/>
                <a:gd name="T9" fmla="*/ 1 h 32"/>
                <a:gd name="T10" fmla="*/ 34 w 38"/>
                <a:gd name="T11" fmla="*/ 1 h 32"/>
                <a:gd name="T12" fmla="*/ 26 w 38"/>
                <a:gd name="T13" fmla="*/ 13 h 32"/>
                <a:gd name="T14" fmla="*/ 17 w 38"/>
                <a:gd name="T15" fmla="*/ 7 h 32"/>
                <a:gd name="T16" fmla="*/ 16 w 38"/>
                <a:gd name="T17" fmla="*/ 7 h 32"/>
                <a:gd name="T18" fmla="*/ 15 w 38"/>
                <a:gd name="T19" fmla="*/ 8 h 32"/>
                <a:gd name="T20" fmla="*/ 1 w 38"/>
                <a:gd name="T21" fmla="*/ 30 h 32"/>
                <a:gd name="T22" fmla="*/ 1 w 38"/>
                <a:gd name="T23" fmla="*/ 32 h 32"/>
                <a:gd name="T24" fmla="*/ 2 w 38"/>
                <a:gd name="T25" fmla="*/ 32 h 32"/>
                <a:gd name="T26" fmla="*/ 4 w 38"/>
                <a:gd name="T27" fmla="*/ 31 h 32"/>
                <a:gd name="T28" fmla="*/ 17 w 38"/>
                <a:gd name="T29" fmla="*/ 11 h 32"/>
                <a:gd name="T30" fmla="*/ 35 w 38"/>
                <a:gd name="T31" fmla="*/ 19 h 32"/>
                <a:gd name="T32" fmla="*/ 26 w 38"/>
                <a:gd name="T33" fmla="*/ 27 h 32"/>
                <a:gd name="T34" fmla="*/ 17 w 38"/>
                <a:gd name="T35" fmla="*/ 19 h 32"/>
                <a:gd name="T36" fmla="*/ 16 w 38"/>
                <a:gd name="T37" fmla="*/ 19 h 32"/>
                <a:gd name="T38" fmla="*/ 15 w 38"/>
                <a:gd name="T39" fmla="*/ 19 h 32"/>
                <a:gd name="T40" fmla="*/ 13 w 38"/>
                <a:gd name="T41" fmla="*/ 22 h 32"/>
                <a:gd name="T42" fmla="*/ 15 w 38"/>
                <a:gd name="T43" fmla="*/ 22 h 32"/>
                <a:gd name="T44" fmla="*/ 26 w 38"/>
                <a:gd name="T45" fmla="*/ 30 h 32"/>
                <a:gd name="T46" fmla="*/ 27 w 38"/>
                <a:gd name="T47" fmla="*/ 31 h 32"/>
                <a:gd name="T48" fmla="*/ 28 w 38"/>
                <a:gd name="T49" fmla="*/ 30 h 32"/>
                <a:gd name="T50" fmla="*/ 37 w 38"/>
                <a:gd name="T51" fmla="*/ 22 h 32"/>
                <a:gd name="T52" fmla="*/ 37 w 38"/>
                <a:gd name="T53" fmla="*/ 19 h 32"/>
                <a:gd name="T54" fmla="*/ 35 w 38"/>
                <a:gd name="T55" fmla="*/ 19 h 32"/>
                <a:gd name="T56" fmla="*/ 2 w 38"/>
                <a:gd name="T57" fmla="*/ 19 h 32"/>
                <a:gd name="T58" fmla="*/ 4 w 38"/>
                <a:gd name="T59" fmla="*/ 19 h 32"/>
                <a:gd name="T60" fmla="*/ 6 w 38"/>
                <a:gd name="T61" fmla="*/ 16 h 32"/>
                <a:gd name="T62" fmla="*/ 3 w 38"/>
                <a:gd name="T63" fmla="*/ 16 h 32"/>
                <a:gd name="T64" fmla="*/ 1 w 38"/>
                <a:gd name="T65" fmla="*/ 17 h 32"/>
                <a:gd name="T66" fmla="*/ 2 w 38"/>
                <a:gd name="T6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32">
                  <a:moveTo>
                    <a:pt x="17" y="11"/>
                  </a:moveTo>
                  <a:cubicBezTo>
                    <a:pt x="26" y="17"/>
                    <a:pt x="26" y="17"/>
                    <a:pt x="26" y="17"/>
                  </a:cubicBezTo>
                  <a:cubicBezTo>
                    <a:pt x="26" y="17"/>
                    <a:pt x="27" y="17"/>
                    <a:pt x="28" y="16"/>
                  </a:cubicBezTo>
                  <a:cubicBezTo>
                    <a:pt x="37" y="3"/>
                    <a:pt x="37" y="3"/>
                    <a:pt x="37" y="3"/>
                  </a:cubicBezTo>
                  <a:cubicBezTo>
                    <a:pt x="38" y="2"/>
                    <a:pt x="38" y="1"/>
                    <a:pt x="37" y="1"/>
                  </a:cubicBezTo>
                  <a:cubicBezTo>
                    <a:pt x="36" y="0"/>
                    <a:pt x="35" y="0"/>
                    <a:pt x="34" y="1"/>
                  </a:cubicBezTo>
                  <a:cubicBezTo>
                    <a:pt x="26" y="13"/>
                    <a:pt x="26" y="13"/>
                    <a:pt x="26" y="13"/>
                  </a:cubicBezTo>
                  <a:cubicBezTo>
                    <a:pt x="17" y="7"/>
                    <a:pt x="17" y="7"/>
                    <a:pt x="17" y="7"/>
                  </a:cubicBezTo>
                  <a:cubicBezTo>
                    <a:pt x="17" y="7"/>
                    <a:pt x="16" y="7"/>
                    <a:pt x="16" y="7"/>
                  </a:cubicBezTo>
                  <a:cubicBezTo>
                    <a:pt x="15" y="7"/>
                    <a:pt x="15" y="8"/>
                    <a:pt x="15" y="8"/>
                  </a:cubicBezTo>
                  <a:cubicBezTo>
                    <a:pt x="1" y="30"/>
                    <a:pt x="1" y="30"/>
                    <a:pt x="1" y="30"/>
                  </a:cubicBezTo>
                  <a:cubicBezTo>
                    <a:pt x="0" y="30"/>
                    <a:pt x="1" y="31"/>
                    <a:pt x="1" y="32"/>
                  </a:cubicBezTo>
                  <a:cubicBezTo>
                    <a:pt x="2" y="32"/>
                    <a:pt x="2" y="32"/>
                    <a:pt x="2" y="32"/>
                  </a:cubicBezTo>
                  <a:cubicBezTo>
                    <a:pt x="3" y="32"/>
                    <a:pt x="3" y="32"/>
                    <a:pt x="4" y="31"/>
                  </a:cubicBezTo>
                  <a:lnTo>
                    <a:pt x="17" y="11"/>
                  </a:lnTo>
                  <a:close/>
                  <a:moveTo>
                    <a:pt x="35" y="19"/>
                  </a:moveTo>
                  <a:cubicBezTo>
                    <a:pt x="26" y="27"/>
                    <a:pt x="26" y="27"/>
                    <a:pt x="26" y="27"/>
                  </a:cubicBezTo>
                  <a:cubicBezTo>
                    <a:pt x="17" y="19"/>
                    <a:pt x="17" y="19"/>
                    <a:pt x="17" y="19"/>
                  </a:cubicBezTo>
                  <a:cubicBezTo>
                    <a:pt x="16" y="19"/>
                    <a:pt x="16" y="19"/>
                    <a:pt x="16" y="19"/>
                  </a:cubicBezTo>
                  <a:cubicBezTo>
                    <a:pt x="15" y="19"/>
                    <a:pt x="15" y="19"/>
                    <a:pt x="15" y="19"/>
                  </a:cubicBezTo>
                  <a:cubicBezTo>
                    <a:pt x="13" y="22"/>
                    <a:pt x="13" y="22"/>
                    <a:pt x="13" y="22"/>
                  </a:cubicBezTo>
                  <a:cubicBezTo>
                    <a:pt x="15" y="22"/>
                    <a:pt x="15" y="22"/>
                    <a:pt x="15" y="22"/>
                  </a:cubicBezTo>
                  <a:cubicBezTo>
                    <a:pt x="26" y="30"/>
                    <a:pt x="26" y="30"/>
                    <a:pt x="26" y="30"/>
                  </a:cubicBezTo>
                  <a:cubicBezTo>
                    <a:pt x="26" y="30"/>
                    <a:pt x="26" y="31"/>
                    <a:pt x="27" y="31"/>
                  </a:cubicBezTo>
                  <a:cubicBezTo>
                    <a:pt x="27" y="31"/>
                    <a:pt x="27" y="30"/>
                    <a:pt x="28" y="30"/>
                  </a:cubicBezTo>
                  <a:cubicBezTo>
                    <a:pt x="37" y="22"/>
                    <a:pt x="37" y="22"/>
                    <a:pt x="37" y="22"/>
                  </a:cubicBezTo>
                  <a:cubicBezTo>
                    <a:pt x="38" y="21"/>
                    <a:pt x="38" y="20"/>
                    <a:pt x="37" y="19"/>
                  </a:cubicBezTo>
                  <a:cubicBezTo>
                    <a:pt x="36" y="19"/>
                    <a:pt x="35" y="19"/>
                    <a:pt x="35" y="19"/>
                  </a:cubicBezTo>
                  <a:close/>
                  <a:moveTo>
                    <a:pt x="2" y="19"/>
                  </a:moveTo>
                  <a:cubicBezTo>
                    <a:pt x="4" y="19"/>
                    <a:pt x="4" y="19"/>
                    <a:pt x="4" y="19"/>
                  </a:cubicBezTo>
                  <a:cubicBezTo>
                    <a:pt x="6" y="16"/>
                    <a:pt x="6" y="16"/>
                    <a:pt x="6" y="16"/>
                  </a:cubicBezTo>
                  <a:cubicBezTo>
                    <a:pt x="3" y="16"/>
                    <a:pt x="3" y="16"/>
                    <a:pt x="3" y="16"/>
                  </a:cubicBezTo>
                  <a:cubicBezTo>
                    <a:pt x="2" y="15"/>
                    <a:pt x="1" y="16"/>
                    <a:pt x="1" y="17"/>
                  </a:cubicBezTo>
                  <a:cubicBezTo>
                    <a:pt x="0" y="18"/>
                    <a:pt x="1" y="19"/>
                    <a:pt x="2" y="1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8" name="Freeform 289"/>
            <p:cNvSpPr>
              <a:spLocks/>
            </p:cNvSpPr>
            <p:nvPr/>
          </p:nvSpPr>
          <p:spPr bwMode="auto">
            <a:xfrm>
              <a:off x="4574118" y="2620434"/>
              <a:ext cx="99484" cy="105833"/>
            </a:xfrm>
            <a:custGeom>
              <a:avLst/>
              <a:gdLst>
                <a:gd name="T0" fmla="*/ 15 w 40"/>
                <a:gd name="T1" fmla="*/ 42 h 42"/>
                <a:gd name="T2" fmla="*/ 12 w 40"/>
                <a:gd name="T3" fmla="*/ 41 h 42"/>
                <a:gd name="T4" fmla="*/ 1 w 40"/>
                <a:gd name="T5" fmla="*/ 27 h 42"/>
                <a:gd name="T6" fmla="*/ 2 w 40"/>
                <a:gd name="T7" fmla="*/ 21 h 42"/>
                <a:gd name="T8" fmla="*/ 8 w 40"/>
                <a:gd name="T9" fmla="*/ 22 h 42"/>
                <a:gd name="T10" fmla="*/ 15 w 40"/>
                <a:gd name="T11" fmla="*/ 31 h 42"/>
                <a:gd name="T12" fmla="*/ 32 w 40"/>
                <a:gd name="T13" fmla="*/ 3 h 42"/>
                <a:gd name="T14" fmla="*/ 38 w 40"/>
                <a:gd name="T15" fmla="*/ 1 h 42"/>
                <a:gd name="T16" fmla="*/ 39 w 40"/>
                <a:gd name="T17" fmla="*/ 7 h 42"/>
                <a:gd name="T18" fmla="*/ 18 w 40"/>
                <a:gd name="T19" fmla="*/ 41 h 42"/>
                <a:gd name="T20" fmla="*/ 15 w 40"/>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2">
                  <a:moveTo>
                    <a:pt x="15" y="42"/>
                  </a:moveTo>
                  <a:cubicBezTo>
                    <a:pt x="14" y="42"/>
                    <a:pt x="12" y="42"/>
                    <a:pt x="12" y="41"/>
                  </a:cubicBezTo>
                  <a:cubicBezTo>
                    <a:pt x="1" y="27"/>
                    <a:pt x="1" y="27"/>
                    <a:pt x="1" y="27"/>
                  </a:cubicBezTo>
                  <a:cubicBezTo>
                    <a:pt x="0" y="25"/>
                    <a:pt x="0" y="22"/>
                    <a:pt x="2" y="21"/>
                  </a:cubicBezTo>
                  <a:cubicBezTo>
                    <a:pt x="4" y="20"/>
                    <a:pt x="6" y="20"/>
                    <a:pt x="8" y="22"/>
                  </a:cubicBezTo>
                  <a:cubicBezTo>
                    <a:pt x="15" y="31"/>
                    <a:pt x="15" y="31"/>
                    <a:pt x="15" y="31"/>
                  </a:cubicBezTo>
                  <a:cubicBezTo>
                    <a:pt x="32" y="3"/>
                    <a:pt x="32" y="3"/>
                    <a:pt x="32" y="3"/>
                  </a:cubicBezTo>
                  <a:cubicBezTo>
                    <a:pt x="33" y="1"/>
                    <a:pt x="36" y="0"/>
                    <a:pt x="38" y="1"/>
                  </a:cubicBezTo>
                  <a:cubicBezTo>
                    <a:pt x="40" y="3"/>
                    <a:pt x="40" y="5"/>
                    <a:pt x="39" y="7"/>
                  </a:cubicBezTo>
                  <a:cubicBezTo>
                    <a:pt x="18" y="41"/>
                    <a:pt x="18" y="41"/>
                    <a:pt x="18" y="41"/>
                  </a:cubicBezTo>
                  <a:cubicBezTo>
                    <a:pt x="18" y="42"/>
                    <a:pt x="17" y="42"/>
                    <a:pt x="15" y="4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9" name="Freeform 290"/>
            <p:cNvSpPr>
              <a:spLocks noEditPoints="1"/>
            </p:cNvSpPr>
            <p:nvPr/>
          </p:nvSpPr>
          <p:spPr bwMode="auto">
            <a:xfrm>
              <a:off x="4957233" y="2874434"/>
              <a:ext cx="135467" cy="133351"/>
            </a:xfrm>
            <a:custGeom>
              <a:avLst/>
              <a:gdLst>
                <a:gd name="T0" fmla="*/ 47 w 54"/>
                <a:gd name="T1" fmla="*/ 50 h 53"/>
                <a:gd name="T2" fmla="*/ 43 w 54"/>
                <a:gd name="T3" fmla="*/ 47 h 53"/>
                <a:gd name="T4" fmla="*/ 47 w 54"/>
                <a:gd name="T5" fmla="*/ 43 h 53"/>
                <a:gd name="T6" fmla="*/ 51 w 54"/>
                <a:gd name="T7" fmla="*/ 47 h 53"/>
                <a:gd name="T8" fmla="*/ 47 w 54"/>
                <a:gd name="T9" fmla="*/ 50 h 53"/>
                <a:gd name="T10" fmla="*/ 31 w 54"/>
                <a:gd name="T11" fmla="*/ 47 h 53"/>
                <a:gd name="T12" fmla="*/ 27 w 54"/>
                <a:gd name="T13" fmla="*/ 50 h 53"/>
                <a:gd name="T14" fmla="*/ 23 w 54"/>
                <a:gd name="T15" fmla="*/ 47 h 53"/>
                <a:gd name="T16" fmla="*/ 27 w 54"/>
                <a:gd name="T17" fmla="*/ 43 h 53"/>
                <a:gd name="T18" fmla="*/ 31 w 54"/>
                <a:gd name="T19" fmla="*/ 47 h 53"/>
                <a:gd name="T20" fmla="*/ 23 w 54"/>
                <a:gd name="T21" fmla="*/ 6 h 53"/>
                <a:gd name="T22" fmla="*/ 27 w 54"/>
                <a:gd name="T23" fmla="*/ 2 h 53"/>
                <a:gd name="T24" fmla="*/ 31 w 54"/>
                <a:gd name="T25" fmla="*/ 6 h 53"/>
                <a:gd name="T26" fmla="*/ 27 w 54"/>
                <a:gd name="T27" fmla="*/ 10 h 53"/>
                <a:gd name="T28" fmla="*/ 23 w 54"/>
                <a:gd name="T29" fmla="*/ 6 h 53"/>
                <a:gd name="T30" fmla="*/ 11 w 54"/>
                <a:gd name="T31" fmla="*/ 47 h 53"/>
                <a:gd name="T32" fmla="*/ 7 w 54"/>
                <a:gd name="T33" fmla="*/ 50 h 53"/>
                <a:gd name="T34" fmla="*/ 3 w 54"/>
                <a:gd name="T35" fmla="*/ 47 h 53"/>
                <a:gd name="T36" fmla="*/ 7 w 54"/>
                <a:gd name="T37" fmla="*/ 43 h 53"/>
                <a:gd name="T38" fmla="*/ 11 w 54"/>
                <a:gd name="T39" fmla="*/ 47 h 53"/>
                <a:gd name="T40" fmla="*/ 50 w 54"/>
                <a:gd name="T41" fmla="*/ 40 h 53"/>
                <a:gd name="T42" fmla="*/ 50 w 54"/>
                <a:gd name="T43" fmla="*/ 34 h 53"/>
                <a:gd name="T44" fmla="*/ 40 w 54"/>
                <a:gd name="T45" fmla="*/ 24 h 53"/>
                <a:gd name="T46" fmla="*/ 34 w 54"/>
                <a:gd name="T47" fmla="*/ 24 h 53"/>
                <a:gd name="T48" fmla="*/ 30 w 54"/>
                <a:gd name="T49" fmla="*/ 21 h 53"/>
                <a:gd name="T50" fmla="*/ 30 w 54"/>
                <a:gd name="T51" fmla="*/ 13 h 53"/>
                <a:gd name="T52" fmla="*/ 34 w 54"/>
                <a:gd name="T53" fmla="*/ 6 h 53"/>
                <a:gd name="T54" fmla="*/ 27 w 54"/>
                <a:gd name="T55" fmla="*/ 0 h 53"/>
                <a:gd name="T56" fmla="*/ 20 w 54"/>
                <a:gd name="T57" fmla="*/ 6 h 53"/>
                <a:gd name="T58" fmla="*/ 25 w 54"/>
                <a:gd name="T59" fmla="*/ 13 h 53"/>
                <a:gd name="T60" fmla="*/ 25 w 54"/>
                <a:gd name="T61" fmla="*/ 21 h 53"/>
                <a:gd name="T62" fmla="*/ 20 w 54"/>
                <a:gd name="T63" fmla="*/ 24 h 53"/>
                <a:gd name="T64" fmla="*/ 14 w 54"/>
                <a:gd name="T65" fmla="*/ 24 h 53"/>
                <a:gd name="T66" fmla="*/ 4 w 54"/>
                <a:gd name="T67" fmla="*/ 34 h 53"/>
                <a:gd name="T68" fmla="*/ 4 w 54"/>
                <a:gd name="T69" fmla="*/ 40 h 53"/>
                <a:gd name="T70" fmla="*/ 0 w 54"/>
                <a:gd name="T71" fmla="*/ 47 h 53"/>
                <a:gd name="T72" fmla="*/ 7 w 54"/>
                <a:gd name="T73" fmla="*/ 53 h 53"/>
                <a:gd name="T74" fmla="*/ 14 w 54"/>
                <a:gd name="T75" fmla="*/ 47 h 53"/>
                <a:gd name="T76" fmla="*/ 10 w 54"/>
                <a:gd name="T77" fmla="*/ 40 h 53"/>
                <a:gd name="T78" fmla="*/ 10 w 54"/>
                <a:gd name="T79" fmla="*/ 34 h 53"/>
                <a:gd name="T80" fmla="*/ 14 w 54"/>
                <a:gd name="T81" fmla="*/ 29 h 53"/>
                <a:gd name="T82" fmla="*/ 20 w 54"/>
                <a:gd name="T83" fmla="*/ 29 h 53"/>
                <a:gd name="T84" fmla="*/ 25 w 54"/>
                <a:gd name="T85" fmla="*/ 28 h 53"/>
                <a:gd name="T86" fmla="*/ 25 w 54"/>
                <a:gd name="T87" fmla="*/ 40 h 53"/>
                <a:gd name="T88" fmla="*/ 20 w 54"/>
                <a:gd name="T89" fmla="*/ 47 h 53"/>
                <a:gd name="T90" fmla="*/ 27 w 54"/>
                <a:gd name="T91" fmla="*/ 53 h 53"/>
                <a:gd name="T92" fmla="*/ 34 w 54"/>
                <a:gd name="T93" fmla="*/ 47 h 53"/>
                <a:gd name="T94" fmla="*/ 30 w 54"/>
                <a:gd name="T95" fmla="*/ 40 h 53"/>
                <a:gd name="T96" fmla="*/ 30 w 54"/>
                <a:gd name="T97" fmla="*/ 28 h 53"/>
                <a:gd name="T98" fmla="*/ 34 w 54"/>
                <a:gd name="T99" fmla="*/ 29 h 53"/>
                <a:gd name="T100" fmla="*/ 40 w 54"/>
                <a:gd name="T101" fmla="*/ 29 h 53"/>
                <a:gd name="T102" fmla="*/ 45 w 54"/>
                <a:gd name="T103" fmla="*/ 34 h 53"/>
                <a:gd name="T104" fmla="*/ 45 w 54"/>
                <a:gd name="T105" fmla="*/ 40 h 53"/>
                <a:gd name="T106" fmla="*/ 40 w 54"/>
                <a:gd name="T107" fmla="*/ 47 h 53"/>
                <a:gd name="T108" fmla="*/ 47 w 54"/>
                <a:gd name="T109" fmla="*/ 53 h 53"/>
                <a:gd name="T110" fmla="*/ 54 w 54"/>
                <a:gd name="T111" fmla="*/ 47 h 53"/>
                <a:gd name="T112" fmla="*/ 50 w 54"/>
                <a:gd name="T11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53">
                  <a:moveTo>
                    <a:pt x="47" y="50"/>
                  </a:moveTo>
                  <a:cubicBezTo>
                    <a:pt x="45" y="50"/>
                    <a:pt x="43" y="49"/>
                    <a:pt x="43" y="47"/>
                  </a:cubicBezTo>
                  <a:cubicBezTo>
                    <a:pt x="43" y="44"/>
                    <a:pt x="45" y="43"/>
                    <a:pt x="47" y="43"/>
                  </a:cubicBezTo>
                  <a:cubicBezTo>
                    <a:pt x="49" y="43"/>
                    <a:pt x="51" y="44"/>
                    <a:pt x="51" y="47"/>
                  </a:cubicBezTo>
                  <a:cubicBezTo>
                    <a:pt x="51" y="49"/>
                    <a:pt x="49" y="50"/>
                    <a:pt x="47" y="50"/>
                  </a:cubicBezTo>
                  <a:close/>
                  <a:moveTo>
                    <a:pt x="31" y="47"/>
                  </a:moveTo>
                  <a:cubicBezTo>
                    <a:pt x="31" y="49"/>
                    <a:pt x="29" y="50"/>
                    <a:pt x="27" y="50"/>
                  </a:cubicBezTo>
                  <a:cubicBezTo>
                    <a:pt x="25" y="50"/>
                    <a:pt x="23" y="49"/>
                    <a:pt x="23" y="47"/>
                  </a:cubicBezTo>
                  <a:cubicBezTo>
                    <a:pt x="23" y="44"/>
                    <a:pt x="25" y="43"/>
                    <a:pt x="27" y="43"/>
                  </a:cubicBezTo>
                  <a:cubicBezTo>
                    <a:pt x="29" y="43"/>
                    <a:pt x="31" y="44"/>
                    <a:pt x="31" y="47"/>
                  </a:cubicBezTo>
                  <a:close/>
                  <a:moveTo>
                    <a:pt x="23" y="6"/>
                  </a:moveTo>
                  <a:cubicBezTo>
                    <a:pt x="23" y="4"/>
                    <a:pt x="25" y="2"/>
                    <a:pt x="27" y="2"/>
                  </a:cubicBezTo>
                  <a:cubicBezTo>
                    <a:pt x="29" y="2"/>
                    <a:pt x="31" y="4"/>
                    <a:pt x="31" y="6"/>
                  </a:cubicBezTo>
                  <a:cubicBezTo>
                    <a:pt x="31" y="9"/>
                    <a:pt x="29" y="10"/>
                    <a:pt x="27" y="10"/>
                  </a:cubicBezTo>
                  <a:cubicBezTo>
                    <a:pt x="25" y="10"/>
                    <a:pt x="23" y="9"/>
                    <a:pt x="23" y="6"/>
                  </a:cubicBezTo>
                  <a:close/>
                  <a:moveTo>
                    <a:pt x="11" y="47"/>
                  </a:moveTo>
                  <a:cubicBezTo>
                    <a:pt x="11" y="49"/>
                    <a:pt x="9" y="50"/>
                    <a:pt x="7" y="50"/>
                  </a:cubicBezTo>
                  <a:cubicBezTo>
                    <a:pt x="5" y="50"/>
                    <a:pt x="3" y="49"/>
                    <a:pt x="3" y="47"/>
                  </a:cubicBezTo>
                  <a:cubicBezTo>
                    <a:pt x="3" y="44"/>
                    <a:pt x="5" y="43"/>
                    <a:pt x="7" y="43"/>
                  </a:cubicBezTo>
                  <a:cubicBezTo>
                    <a:pt x="9" y="43"/>
                    <a:pt x="11" y="44"/>
                    <a:pt x="11" y="47"/>
                  </a:cubicBezTo>
                  <a:close/>
                  <a:moveTo>
                    <a:pt x="50" y="40"/>
                  </a:moveTo>
                  <a:cubicBezTo>
                    <a:pt x="50" y="34"/>
                    <a:pt x="50" y="34"/>
                    <a:pt x="50" y="34"/>
                  </a:cubicBezTo>
                  <a:cubicBezTo>
                    <a:pt x="50" y="30"/>
                    <a:pt x="47" y="24"/>
                    <a:pt x="40" y="24"/>
                  </a:cubicBezTo>
                  <a:cubicBezTo>
                    <a:pt x="34" y="24"/>
                    <a:pt x="34" y="24"/>
                    <a:pt x="34" y="24"/>
                  </a:cubicBezTo>
                  <a:cubicBezTo>
                    <a:pt x="30" y="24"/>
                    <a:pt x="30" y="22"/>
                    <a:pt x="30" y="21"/>
                  </a:cubicBezTo>
                  <a:cubicBezTo>
                    <a:pt x="30" y="13"/>
                    <a:pt x="30" y="13"/>
                    <a:pt x="30" y="13"/>
                  </a:cubicBezTo>
                  <a:cubicBezTo>
                    <a:pt x="32" y="12"/>
                    <a:pt x="34" y="9"/>
                    <a:pt x="34" y="6"/>
                  </a:cubicBezTo>
                  <a:cubicBezTo>
                    <a:pt x="34" y="3"/>
                    <a:pt x="31" y="0"/>
                    <a:pt x="27" y="0"/>
                  </a:cubicBezTo>
                  <a:cubicBezTo>
                    <a:pt x="23" y="0"/>
                    <a:pt x="20" y="3"/>
                    <a:pt x="20" y="6"/>
                  </a:cubicBezTo>
                  <a:cubicBezTo>
                    <a:pt x="20" y="9"/>
                    <a:pt x="22" y="12"/>
                    <a:pt x="25" y="13"/>
                  </a:cubicBezTo>
                  <a:cubicBezTo>
                    <a:pt x="25" y="21"/>
                    <a:pt x="25" y="21"/>
                    <a:pt x="25" y="21"/>
                  </a:cubicBezTo>
                  <a:cubicBezTo>
                    <a:pt x="25" y="21"/>
                    <a:pt x="24" y="24"/>
                    <a:pt x="20" y="24"/>
                  </a:cubicBezTo>
                  <a:cubicBezTo>
                    <a:pt x="14" y="24"/>
                    <a:pt x="14" y="24"/>
                    <a:pt x="14" y="24"/>
                  </a:cubicBezTo>
                  <a:cubicBezTo>
                    <a:pt x="7" y="24"/>
                    <a:pt x="4" y="30"/>
                    <a:pt x="4" y="34"/>
                  </a:cubicBezTo>
                  <a:cubicBezTo>
                    <a:pt x="4" y="40"/>
                    <a:pt x="4" y="40"/>
                    <a:pt x="4" y="40"/>
                  </a:cubicBezTo>
                  <a:cubicBezTo>
                    <a:pt x="2" y="41"/>
                    <a:pt x="0" y="44"/>
                    <a:pt x="0" y="47"/>
                  </a:cubicBezTo>
                  <a:cubicBezTo>
                    <a:pt x="0" y="50"/>
                    <a:pt x="3" y="53"/>
                    <a:pt x="7" y="53"/>
                  </a:cubicBezTo>
                  <a:cubicBezTo>
                    <a:pt x="11" y="53"/>
                    <a:pt x="14" y="50"/>
                    <a:pt x="14" y="47"/>
                  </a:cubicBezTo>
                  <a:cubicBezTo>
                    <a:pt x="14" y="44"/>
                    <a:pt x="12" y="41"/>
                    <a:pt x="10" y="40"/>
                  </a:cubicBezTo>
                  <a:cubicBezTo>
                    <a:pt x="10" y="34"/>
                    <a:pt x="10" y="34"/>
                    <a:pt x="10" y="34"/>
                  </a:cubicBezTo>
                  <a:cubicBezTo>
                    <a:pt x="10" y="33"/>
                    <a:pt x="10" y="29"/>
                    <a:pt x="14" y="29"/>
                  </a:cubicBezTo>
                  <a:cubicBezTo>
                    <a:pt x="20" y="29"/>
                    <a:pt x="20" y="29"/>
                    <a:pt x="20" y="29"/>
                  </a:cubicBezTo>
                  <a:cubicBezTo>
                    <a:pt x="22" y="29"/>
                    <a:pt x="23" y="29"/>
                    <a:pt x="25" y="28"/>
                  </a:cubicBezTo>
                  <a:cubicBezTo>
                    <a:pt x="25" y="40"/>
                    <a:pt x="25" y="40"/>
                    <a:pt x="25" y="40"/>
                  </a:cubicBezTo>
                  <a:cubicBezTo>
                    <a:pt x="22" y="41"/>
                    <a:pt x="20" y="44"/>
                    <a:pt x="20" y="47"/>
                  </a:cubicBezTo>
                  <a:cubicBezTo>
                    <a:pt x="20" y="50"/>
                    <a:pt x="23" y="53"/>
                    <a:pt x="27" y="53"/>
                  </a:cubicBezTo>
                  <a:cubicBezTo>
                    <a:pt x="31" y="53"/>
                    <a:pt x="34" y="50"/>
                    <a:pt x="34" y="47"/>
                  </a:cubicBezTo>
                  <a:cubicBezTo>
                    <a:pt x="34" y="44"/>
                    <a:pt x="32" y="41"/>
                    <a:pt x="30" y="40"/>
                  </a:cubicBezTo>
                  <a:cubicBezTo>
                    <a:pt x="30" y="28"/>
                    <a:pt x="30" y="28"/>
                    <a:pt x="30" y="28"/>
                  </a:cubicBezTo>
                  <a:cubicBezTo>
                    <a:pt x="31" y="29"/>
                    <a:pt x="33" y="29"/>
                    <a:pt x="34" y="29"/>
                  </a:cubicBezTo>
                  <a:cubicBezTo>
                    <a:pt x="40" y="29"/>
                    <a:pt x="40" y="29"/>
                    <a:pt x="40" y="29"/>
                  </a:cubicBezTo>
                  <a:cubicBezTo>
                    <a:pt x="44" y="29"/>
                    <a:pt x="45" y="33"/>
                    <a:pt x="45" y="34"/>
                  </a:cubicBezTo>
                  <a:cubicBezTo>
                    <a:pt x="45" y="40"/>
                    <a:pt x="45" y="40"/>
                    <a:pt x="45" y="40"/>
                  </a:cubicBezTo>
                  <a:cubicBezTo>
                    <a:pt x="42" y="41"/>
                    <a:pt x="40" y="44"/>
                    <a:pt x="40" y="47"/>
                  </a:cubicBezTo>
                  <a:cubicBezTo>
                    <a:pt x="40" y="50"/>
                    <a:pt x="43" y="53"/>
                    <a:pt x="47" y="53"/>
                  </a:cubicBezTo>
                  <a:cubicBezTo>
                    <a:pt x="51" y="53"/>
                    <a:pt x="54" y="50"/>
                    <a:pt x="54" y="47"/>
                  </a:cubicBezTo>
                  <a:cubicBezTo>
                    <a:pt x="54" y="44"/>
                    <a:pt x="52" y="41"/>
                    <a:pt x="50" y="4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0" name="Freeform 291"/>
            <p:cNvSpPr>
              <a:spLocks noEditPoints="1"/>
            </p:cNvSpPr>
            <p:nvPr/>
          </p:nvSpPr>
          <p:spPr bwMode="auto">
            <a:xfrm>
              <a:off x="4885268" y="2556934"/>
              <a:ext cx="192617" cy="190500"/>
            </a:xfrm>
            <a:custGeom>
              <a:avLst/>
              <a:gdLst>
                <a:gd name="T0" fmla="*/ 59 w 77"/>
                <a:gd name="T1" fmla="*/ 48 h 76"/>
                <a:gd name="T2" fmla="*/ 61 w 77"/>
                <a:gd name="T3" fmla="*/ 38 h 76"/>
                <a:gd name="T4" fmla="*/ 59 w 77"/>
                <a:gd name="T5" fmla="*/ 28 h 76"/>
                <a:gd name="T6" fmla="*/ 68 w 77"/>
                <a:gd name="T7" fmla="*/ 23 h 76"/>
                <a:gd name="T8" fmla="*/ 71 w 77"/>
                <a:gd name="T9" fmla="*/ 37 h 76"/>
                <a:gd name="T10" fmla="*/ 68 w 77"/>
                <a:gd name="T11" fmla="*/ 53 h 76"/>
                <a:gd name="T12" fmla="*/ 59 w 77"/>
                <a:gd name="T13" fmla="*/ 48 h 76"/>
                <a:gd name="T14" fmla="*/ 38 w 77"/>
                <a:gd name="T15" fmla="*/ 56 h 76"/>
                <a:gd name="T16" fmla="*/ 20 w 77"/>
                <a:gd name="T17" fmla="*/ 38 h 76"/>
                <a:gd name="T18" fmla="*/ 38 w 77"/>
                <a:gd name="T19" fmla="*/ 20 h 76"/>
                <a:gd name="T20" fmla="*/ 57 w 77"/>
                <a:gd name="T21" fmla="*/ 38 h 76"/>
                <a:gd name="T22" fmla="*/ 38 w 77"/>
                <a:gd name="T23" fmla="*/ 56 h 76"/>
                <a:gd name="T24" fmla="*/ 39 w 77"/>
                <a:gd name="T25" fmla="*/ 71 h 76"/>
                <a:gd name="T26" fmla="*/ 23 w 77"/>
                <a:gd name="T27" fmla="*/ 67 h 76"/>
                <a:gd name="T28" fmla="*/ 28 w 77"/>
                <a:gd name="T29" fmla="*/ 59 h 76"/>
                <a:gd name="T30" fmla="*/ 38 w 77"/>
                <a:gd name="T31" fmla="*/ 61 h 76"/>
                <a:gd name="T32" fmla="*/ 48 w 77"/>
                <a:gd name="T33" fmla="*/ 59 h 76"/>
                <a:gd name="T34" fmla="*/ 54 w 77"/>
                <a:gd name="T35" fmla="*/ 67 h 76"/>
                <a:gd name="T36" fmla="*/ 39 w 77"/>
                <a:gd name="T37" fmla="*/ 71 h 76"/>
                <a:gd name="T38" fmla="*/ 18 w 77"/>
                <a:gd name="T39" fmla="*/ 48 h 76"/>
                <a:gd name="T40" fmla="*/ 9 w 77"/>
                <a:gd name="T41" fmla="*/ 53 h 76"/>
                <a:gd name="T42" fmla="*/ 5 w 77"/>
                <a:gd name="T43" fmla="*/ 38 h 76"/>
                <a:gd name="T44" fmla="*/ 9 w 77"/>
                <a:gd name="T45" fmla="*/ 23 h 76"/>
                <a:gd name="T46" fmla="*/ 18 w 77"/>
                <a:gd name="T47" fmla="*/ 28 h 76"/>
                <a:gd name="T48" fmla="*/ 15 w 77"/>
                <a:gd name="T49" fmla="*/ 38 h 76"/>
                <a:gd name="T50" fmla="*/ 18 w 77"/>
                <a:gd name="T51" fmla="*/ 48 h 76"/>
                <a:gd name="T52" fmla="*/ 38 w 77"/>
                <a:gd name="T53" fmla="*/ 5 h 76"/>
                <a:gd name="T54" fmla="*/ 54 w 77"/>
                <a:gd name="T55" fmla="*/ 9 h 76"/>
                <a:gd name="T56" fmla="*/ 48 w 77"/>
                <a:gd name="T57" fmla="*/ 17 h 76"/>
                <a:gd name="T58" fmla="*/ 38 w 77"/>
                <a:gd name="T59" fmla="*/ 15 h 76"/>
                <a:gd name="T60" fmla="*/ 28 w 77"/>
                <a:gd name="T61" fmla="*/ 17 h 76"/>
                <a:gd name="T62" fmla="*/ 23 w 77"/>
                <a:gd name="T63" fmla="*/ 9 h 76"/>
                <a:gd name="T64" fmla="*/ 38 w 77"/>
                <a:gd name="T65" fmla="*/ 5 h 76"/>
                <a:gd name="T66" fmla="*/ 38 w 77"/>
                <a:gd name="T67" fmla="*/ 0 h 76"/>
                <a:gd name="T68" fmla="*/ 0 w 77"/>
                <a:gd name="T69" fmla="*/ 38 h 76"/>
                <a:gd name="T70" fmla="*/ 39 w 77"/>
                <a:gd name="T71" fmla="*/ 76 h 76"/>
                <a:gd name="T72" fmla="*/ 76 w 77"/>
                <a:gd name="T73" fmla="*/ 37 h 76"/>
                <a:gd name="T74" fmla="*/ 38 w 77"/>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6">
                  <a:moveTo>
                    <a:pt x="59" y="48"/>
                  </a:moveTo>
                  <a:cubicBezTo>
                    <a:pt x="61" y="45"/>
                    <a:pt x="61" y="41"/>
                    <a:pt x="61" y="38"/>
                  </a:cubicBezTo>
                  <a:cubicBezTo>
                    <a:pt x="61" y="34"/>
                    <a:pt x="61" y="31"/>
                    <a:pt x="59" y="28"/>
                  </a:cubicBezTo>
                  <a:cubicBezTo>
                    <a:pt x="68" y="23"/>
                    <a:pt x="68" y="23"/>
                    <a:pt x="68" y="23"/>
                  </a:cubicBezTo>
                  <a:cubicBezTo>
                    <a:pt x="70" y="27"/>
                    <a:pt x="71" y="32"/>
                    <a:pt x="71" y="37"/>
                  </a:cubicBezTo>
                  <a:cubicBezTo>
                    <a:pt x="71" y="43"/>
                    <a:pt x="70" y="48"/>
                    <a:pt x="68" y="53"/>
                  </a:cubicBezTo>
                  <a:lnTo>
                    <a:pt x="59" y="48"/>
                  </a:lnTo>
                  <a:close/>
                  <a:moveTo>
                    <a:pt x="38" y="56"/>
                  </a:moveTo>
                  <a:cubicBezTo>
                    <a:pt x="28" y="56"/>
                    <a:pt x="20" y="48"/>
                    <a:pt x="20" y="38"/>
                  </a:cubicBezTo>
                  <a:cubicBezTo>
                    <a:pt x="20" y="28"/>
                    <a:pt x="28" y="20"/>
                    <a:pt x="38" y="20"/>
                  </a:cubicBezTo>
                  <a:cubicBezTo>
                    <a:pt x="48" y="20"/>
                    <a:pt x="57" y="28"/>
                    <a:pt x="57" y="38"/>
                  </a:cubicBezTo>
                  <a:cubicBezTo>
                    <a:pt x="57" y="48"/>
                    <a:pt x="48" y="56"/>
                    <a:pt x="38" y="56"/>
                  </a:cubicBezTo>
                  <a:close/>
                  <a:moveTo>
                    <a:pt x="39" y="71"/>
                  </a:moveTo>
                  <a:cubicBezTo>
                    <a:pt x="33" y="71"/>
                    <a:pt x="28" y="70"/>
                    <a:pt x="23" y="67"/>
                  </a:cubicBezTo>
                  <a:cubicBezTo>
                    <a:pt x="28" y="59"/>
                    <a:pt x="28" y="59"/>
                    <a:pt x="28" y="59"/>
                  </a:cubicBezTo>
                  <a:cubicBezTo>
                    <a:pt x="31" y="60"/>
                    <a:pt x="35" y="61"/>
                    <a:pt x="38" y="61"/>
                  </a:cubicBezTo>
                  <a:cubicBezTo>
                    <a:pt x="42" y="61"/>
                    <a:pt x="45" y="60"/>
                    <a:pt x="48" y="59"/>
                  </a:cubicBezTo>
                  <a:cubicBezTo>
                    <a:pt x="54" y="67"/>
                    <a:pt x="54" y="67"/>
                    <a:pt x="54" y="67"/>
                  </a:cubicBezTo>
                  <a:cubicBezTo>
                    <a:pt x="49" y="69"/>
                    <a:pt x="44" y="71"/>
                    <a:pt x="39" y="71"/>
                  </a:cubicBezTo>
                  <a:close/>
                  <a:moveTo>
                    <a:pt x="18" y="48"/>
                  </a:moveTo>
                  <a:cubicBezTo>
                    <a:pt x="9" y="53"/>
                    <a:pt x="9" y="53"/>
                    <a:pt x="9" y="53"/>
                  </a:cubicBezTo>
                  <a:cubicBezTo>
                    <a:pt x="7" y="49"/>
                    <a:pt x="5" y="44"/>
                    <a:pt x="5" y="38"/>
                  </a:cubicBezTo>
                  <a:cubicBezTo>
                    <a:pt x="5" y="33"/>
                    <a:pt x="7" y="27"/>
                    <a:pt x="9" y="23"/>
                  </a:cubicBezTo>
                  <a:cubicBezTo>
                    <a:pt x="18" y="28"/>
                    <a:pt x="18" y="28"/>
                    <a:pt x="18" y="28"/>
                  </a:cubicBezTo>
                  <a:cubicBezTo>
                    <a:pt x="16" y="31"/>
                    <a:pt x="15" y="34"/>
                    <a:pt x="15" y="38"/>
                  </a:cubicBezTo>
                  <a:cubicBezTo>
                    <a:pt x="15" y="41"/>
                    <a:pt x="16" y="45"/>
                    <a:pt x="18" y="48"/>
                  </a:cubicBezTo>
                  <a:close/>
                  <a:moveTo>
                    <a:pt x="38" y="5"/>
                  </a:moveTo>
                  <a:cubicBezTo>
                    <a:pt x="44" y="5"/>
                    <a:pt x="49" y="6"/>
                    <a:pt x="54" y="9"/>
                  </a:cubicBezTo>
                  <a:cubicBezTo>
                    <a:pt x="48" y="17"/>
                    <a:pt x="48" y="17"/>
                    <a:pt x="48" y="17"/>
                  </a:cubicBezTo>
                  <a:cubicBezTo>
                    <a:pt x="45" y="16"/>
                    <a:pt x="42" y="15"/>
                    <a:pt x="38" y="15"/>
                  </a:cubicBezTo>
                  <a:cubicBezTo>
                    <a:pt x="35" y="15"/>
                    <a:pt x="31" y="16"/>
                    <a:pt x="28" y="17"/>
                  </a:cubicBezTo>
                  <a:cubicBezTo>
                    <a:pt x="23" y="9"/>
                    <a:pt x="23" y="9"/>
                    <a:pt x="23" y="9"/>
                  </a:cubicBezTo>
                  <a:cubicBezTo>
                    <a:pt x="28" y="6"/>
                    <a:pt x="33" y="5"/>
                    <a:pt x="38" y="5"/>
                  </a:cubicBezTo>
                  <a:close/>
                  <a:moveTo>
                    <a:pt x="38" y="0"/>
                  </a:moveTo>
                  <a:cubicBezTo>
                    <a:pt x="17" y="0"/>
                    <a:pt x="0" y="17"/>
                    <a:pt x="0" y="38"/>
                  </a:cubicBezTo>
                  <a:cubicBezTo>
                    <a:pt x="1" y="59"/>
                    <a:pt x="18" y="76"/>
                    <a:pt x="39" y="76"/>
                  </a:cubicBezTo>
                  <a:cubicBezTo>
                    <a:pt x="60" y="76"/>
                    <a:pt x="77" y="58"/>
                    <a:pt x="76" y="37"/>
                  </a:cubicBezTo>
                  <a:cubicBezTo>
                    <a:pt x="76" y="16"/>
                    <a:pt x="59" y="0"/>
                    <a:pt x="3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1" name="Freeform 293"/>
            <p:cNvSpPr>
              <a:spLocks noEditPoints="1"/>
            </p:cNvSpPr>
            <p:nvPr/>
          </p:nvSpPr>
          <p:spPr bwMode="auto">
            <a:xfrm>
              <a:off x="4910667" y="3572934"/>
              <a:ext cx="122767" cy="116417"/>
            </a:xfrm>
            <a:custGeom>
              <a:avLst/>
              <a:gdLst>
                <a:gd name="T0" fmla="*/ 46 w 49"/>
                <a:gd name="T1" fmla="*/ 35 h 46"/>
                <a:gd name="T2" fmla="*/ 42 w 49"/>
                <a:gd name="T3" fmla="*/ 31 h 46"/>
                <a:gd name="T4" fmla="*/ 39 w 49"/>
                <a:gd name="T5" fmla="*/ 34 h 46"/>
                <a:gd name="T6" fmla="*/ 46 w 49"/>
                <a:gd name="T7" fmla="*/ 41 h 46"/>
                <a:gd name="T8" fmla="*/ 46 w 49"/>
                <a:gd name="T9" fmla="*/ 43 h 46"/>
                <a:gd name="T10" fmla="*/ 43 w 49"/>
                <a:gd name="T11" fmla="*/ 46 h 46"/>
                <a:gd name="T12" fmla="*/ 41 w 49"/>
                <a:gd name="T13" fmla="*/ 45 h 46"/>
                <a:gd name="T14" fmla="*/ 21 w 49"/>
                <a:gd name="T15" fmla="*/ 26 h 46"/>
                <a:gd name="T16" fmla="*/ 11 w 49"/>
                <a:gd name="T17" fmla="*/ 30 h 46"/>
                <a:gd name="T18" fmla="*/ 0 w 49"/>
                <a:gd name="T19" fmla="*/ 19 h 46"/>
                <a:gd name="T20" fmla="*/ 19 w 49"/>
                <a:gd name="T21" fmla="*/ 0 h 46"/>
                <a:gd name="T22" fmla="*/ 30 w 49"/>
                <a:gd name="T23" fmla="*/ 10 h 46"/>
                <a:gd name="T24" fmla="*/ 26 w 49"/>
                <a:gd name="T25" fmla="*/ 21 h 46"/>
                <a:gd name="T26" fmla="*/ 36 w 49"/>
                <a:gd name="T27" fmla="*/ 31 h 46"/>
                <a:gd name="T28" fmla="*/ 39 w 49"/>
                <a:gd name="T29" fmla="*/ 29 h 46"/>
                <a:gd name="T30" fmla="*/ 36 w 49"/>
                <a:gd name="T31" fmla="*/ 25 h 46"/>
                <a:gd name="T32" fmla="*/ 39 w 49"/>
                <a:gd name="T33" fmla="*/ 22 h 46"/>
                <a:gd name="T34" fmla="*/ 40 w 49"/>
                <a:gd name="T35" fmla="*/ 22 h 46"/>
                <a:gd name="T36" fmla="*/ 49 w 49"/>
                <a:gd name="T37" fmla="*/ 31 h 46"/>
                <a:gd name="T38" fmla="*/ 46 w 49"/>
                <a:gd name="T39" fmla="*/ 35 h 46"/>
                <a:gd name="T40" fmla="*/ 19 w 49"/>
                <a:gd name="T41" fmla="*/ 5 h 46"/>
                <a:gd name="T42" fmla="*/ 13 w 49"/>
                <a:gd name="T43" fmla="*/ 11 h 46"/>
                <a:gd name="T44" fmla="*/ 14 w 49"/>
                <a:gd name="T45" fmla="*/ 13 h 46"/>
                <a:gd name="T46" fmla="*/ 11 w 49"/>
                <a:gd name="T47" fmla="*/ 13 h 46"/>
                <a:gd name="T48" fmla="*/ 6 w 49"/>
                <a:gd name="T49" fmla="*/ 18 h 46"/>
                <a:gd name="T50" fmla="*/ 11 w 49"/>
                <a:gd name="T51" fmla="*/ 24 h 46"/>
                <a:gd name="T52" fmla="*/ 17 w 49"/>
                <a:gd name="T53" fmla="*/ 18 h 46"/>
                <a:gd name="T54" fmla="*/ 16 w 49"/>
                <a:gd name="T55" fmla="*/ 16 h 46"/>
                <a:gd name="T56" fmla="*/ 19 w 49"/>
                <a:gd name="T57" fmla="*/ 16 h 46"/>
                <a:gd name="T58" fmla="*/ 24 w 49"/>
                <a:gd name="T59" fmla="*/ 11 h 46"/>
                <a:gd name="T60" fmla="*/ 19 w 49"/>
                <a:gd name="T6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6">
                  <a:moveTo>
                    <a:pt x="46" y="35"/>
                  </a:moveTo>
                  <a:cubicBezTo>
                    <a:pt x="45" y="35"/>
                    <a:pt x="43" y="32"/>
                    <a:pt x="42" y="31"/>
                  </a:cubicBezTo>
                  <a:cubicBezTo>
                    <a:pt x="39" y="34"/>
                    <a:pt x="39" y="34"/>
                    <a:pt x="39" y="34"/>
                  </a:cubicBezTo>
                  <a:cubicBezTo>
                    <a:pt x="46" y="41"/>
                    <a:pt x="46" y="41"/>
                    <a:pt x="46" y="41"/>
                  </a:cubicBezTo>
                  <a:cubicBezTo>
                    <a:pt x="46" y="41"/>
                    <a:pt x="46" y="42"/>
                    <a:pt x="46" y="43"/>
                  </a:cubicBezTo>
                  <a:cubicBezTo>
                    <a:pt x="46" y="44"/>
                    <a:pt x="44" y="46"/>
                    <a:pt x="43" y="46"/>
                  </a:cubicBezTo>
                  <a:cubicBezTo>
                    <a:pt x="42" y="46"/>
                    <a:pt x="41" y="46"/>
                    <a:pt x="41" y="45"/>
                  </a:cubicBezTo>
                  <a:cubicBezTo>
                    <a:pt x="21" y="26"/>
                    <a:pt x="21" y="26"/>
                    <a:pt x="21" y="26"/>
                  </a:cubicBezTo>
                  <a:cubicBezTo>
                    <a:pt x="18" y="28"/>
                    <a:pt x="15" y="30"/>
                    <a:pt x="11" y="30"/>
                  </a:cubicBezTo>
                  <a:cubicBezTo>
                    <a:pt x="4" y="30"/>
                    <a:pt x="0" y="25"/>
                    <a:pt x="0" y="19"/>
                  </a:cubicBezTo>
                  <a:cubicBezTo>
                    <a:pt x="0" y="9"/>
                    <a:pt x="10" y="0"/>
                    <a:pt x="19" y="0"/>
                  </a:cubicBezTo>
                  <a:cubicBezTo>
                    <a:pt x="25" y="0"/>
                    <a:pt x="30" y="4"/>
                    <a:pt x="30" y="10"/>
                  </a:cubicBezTo>
                  <a:cubicBezTo>
                    <a:pt x="30" y="14"/>
                    <a:pt x="28" y="18"/>
                    <a:pt x="26" y="21"/>
                  </a:cubicBezTo>
                  <a:cubicBezTo>
                    <a:pt x="36" y="31"/>
                    <a:pt x="36" y="31"/>
                    <a:pt x="36" y="31"/>
                  </a:cubicBezTo>
                  <a:cubicBezTo>
                    <a:pt x="39" y="29"/>
                    <a:pt x="39" y="29"/>
                    <a:pt x="39" y="29"/>
                  </a:cubicBezTo>
                  <a:cubicBezTo>
                    <a:pt x="39" y="28"/>
                    <a:pt x="36" y="26"/>
                    <a:pt x="36" y="25"/>
                  </a:cubicBezTo>
                  <a:cubicBezTo>
                    <a:pt x="36" y="24"/>
                    <a:pt x="38" y="22"/>
                    <a:pt x="39" y="22"/>
                  </a:cubicBezTo>
                  <a:cubicBezTo>
                    <a:pt x="40" y="22"/>
                    <a:pt x="40" y="22"/>
                    <a:pt x="40" y="22"/>
                  </a:cubicBezTo>
                  <a:cubicBezTo>
                    <a:pt x="41" y="23"/>
                    <a:pt x="49" y="31"/>
                    <a:pt x="49" y="31"/>
                  </a:cubicBezTo>
                  <a:cubicBezTo>
                    <a:pt x="49" y="32"/>
                    <a:pt x="46" y="35"/>
                    <a:pt x="46" y="35"/>
                  </a:cubicBezTo>
                  <a:close/>
                  <a:moveTo>
                    <a:pt x="19" y="5"/>
                  </a:moveTo>
                  <a:cubicBezTo>
                    <a:pt x="16" y="5"/>
                    <a:pt x="13" y="8"/>
                    <a:pt x="13" y="11"/>
                  </a:cubicBezTo>
                  <a:cubicBezTo>
                    <a:pt x="13" y="12"/>
                    <a:pt x="13" y="13"/>
                    <a:pt x="14" y="13"/>
                  </a:cubicBezTo>
                  <a:cubicBezTo>
                    <a:pt x="13" y="13"/>
                    <a:pt x="12" y="13"/>
                    <a:pt x="11" y="13"/>
                  </a:cubicBezTo>
                  <a:cubicBezTo>
                    <a:pt x="8" y="13"/>
                    <a:pt x="6" y="15"/>
                    <a:pt x="6" y="18"/>
                  </a:cubicBezTo>
                  <a:cubicBezTo>
                    <a:pt x="6" y="21"/>
                    <a:pt x="8" y="24"/>
                    <a:pt x="11" y="24"/>
                  </a:cubicBezTo>
                  <a:cubicBezTo>
                    <a:pt x="14" y="24"/>
                    <a:pt x="17" y="21"/>
                    <a:pt x="17" y="18"/>
                  </a:cubicBezTo>
                  <a:cubicBezTo>
                    <a:pt x="17" y="18"/>
                    <a:pt x="17" y="17"/>
                    <a:pt x="16" y="16"/>
                  </a:cubicBezTo>
                  <a:cubicBezTo>
                    <a:pt x="17" y="16"/>
                    <a:pt x="18" y="16"/>
                    <a:pt x="19" y="16"/>
                  </a:cubicBezTo>
                  <a:cubicBezTo>
                    <a:pt x="22" y="16"/>
                    <a:pt x="24" y="14"/>
                    <a:pt x="24" y="11"/>
                  </a:cubicBezTo>
                  <a:cubicBezTo>
                    <a:pt x="24" y="8"/>
                    <a:pt x="22" y="5"/>
                    <a:pt x="19"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2" name="Freeform 294"/>
            <p:cNvSpPr>
              <a:spLocks noEditPoints="1"/>
            </p:cNvSpPr>
            <p:nvPr/>
          </p:nvSpPr>
          <p:spPr bwMode="auto">
            <a:xfrm>
              <a:off x="4021667" y="1993900"/>
              <a:ext cx="254000" cy="205317"/>
            </a:xfrm>
            <a:custGeom>
              <a:avLst/>
              <a:gdLst>
                <a:gd name="T0" fmla="*/ 35 w 101"/>
                <a:gd name="T1" fmla="*/ 80 h 82"/>
                <a:gd name="T2" fmla="*/ 36 w 101"/>
                <a:gd name="T3" fmla="*/ 81 h 82"/>
                <a:gd name="T4" fmla="*/ 52 w 101"/>
                <a:gd name="T5" fmla="*/ 67 h 82"/>
                <a:gd name="T6" fmla="*/ 35 w 101"/>
                <a:gd name="T7" fmla="*/ 58 h 82"/>
                <a:gd name="T8" fmla="*/ 35 w 101"/>
                <a:gd name="T9" fmla="*/ 80 h 82"/>
                <a:gd name="T10" fmla="*/ 98 w 101"/>
                <a:gd name="T11" fmla="*/ 1 h 82"/>
                <a:gd name="T12" fmla="*/ 2 w 101"/>
                <a:gd name="T13" fmla="*/ 35 h 82"/>
                <a:gd name="T14" fmla="*/ 2 w 101"/>
                <a:gd name="T15" fmla="*/ 37 h 82"/>
                <a:gd name="T16" fmla="*/ 22 w 101"/>
                <a:gd name="T17" fmla="*/ 46 h 82"/>
                <a:gd name="T18" fmla="*/ 35 w 101"/>
                <a:gd name="T19" fmla="*/ 51 h 82"/>
                <a:gd name="T20" fmla="*/ 94 w 101"/>
                <a:gd name="T21" fmla="*/ 7 h 82"/>
                <a:gd name="T22" fmla="*/ 95 w 101"/>
                <a:gd name="T23" fmla="*/ 8 h 82"/>
                <a:gd name="T24" fmla="*/ 53 w 101"/>
                <a:gd name="T25" fmla="*/ 54 h 82"/>
                <a:gd name="T26" fmla="*/ 50 w 101"/>
                <a:gd name="T27" fmla="*/ 57 h 82"/>
                <a:gd name="T28" fmla="*/ 54 w 101"/>
                <a:gd name="T29" fmla="*/ 59 h 82"/>
                <a:gd name="T30" fmla="*/ 81 w 101"/>
                <a:gd name="T31" fmla="*/ 73 h 82"/>
                <a:gd name="T32" fmla="*/ 85 w 101"/>
                <a:gd name="T33" fmla="*/ 71 h 82"/>
                <a:gd name="T34" fmla="*/ 100 w 101"/>
                <a:gd name="T35" fmla="*/ 3 h 82"/>
                <a:gd name="T36" fmla="*/ 98 w 101"/>
                <a:gd name="T3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82">
                  <a:moveTo>
                    <a:pt x="35" y="80"/>
                  </a:moveTo>
                  <a:cubicBezTo>
                    <a:pt x="35" y="81"/>
                    <a:pt x="35" y="82"/>
                    <a:pt x="36" y="81"/>
                  </a:cubicBezTo>
                  <a:cubicBezTo>
                    <a:pt x="38" y="79"/>
                    <a:pt x="52" y="67"/>
                    <a:pt x="52" y="67"/>
                  </a:cubicBezTo>
                  <a:cubicBezTo>
                    <a:pt x="35" y="58"/>
                    <a:pt x="35" y="58"/>
                    <a:pt x="35" y="58"/>
                  </a:cubicBezTo>
                  <a:lnTo>
                    <a:pt x="35" y="80"/>
                  </a:lnTo>
                  <a:close/>
                  <a:moveTo>
                    <a:pt x="98" y="1"/>
                  </a:moveTo>
                  <a:cubicBezTo>
                    <a:pt x="96" y="2"/>
                    <a:pt x="4" y="34"/>
                    <a:pt x="2" y="35"/>
                  </a:cubicBezTo>
                  <a:cubicBezTo>
                    <a:pt x="0" y="35"/>
                    <a:pt x="0" y="37"/>
                    <a:pt x="2" y="37"/>
                  </a:cubicBezTo>
                  <a:cubicBezTo>
                    <a:pt x="4" y="38"/>
                    <a:pt x="22" y="46"/>
                    <a:pt x="22" y="46"/>
                  </a:cubicBezTo>
                  <a:cubicBezTo>
                    <a:pt x="35" y="51"/>
                    <a:pt x="35" y="51"/>
                    <a:pt x="35" y="51"/>
                  </a:cubicBezTo>
                  <a:cubicBezTo>
                    <a:pt x="35" y="51"/>
                    <a:pt x="93" y="7"/>
                    <a:pt x="94" y="7"/>
                  </a:cubicBezTo>
                  <a:cubicBezTo>
                    <a:pt x="95" y="6"/>
                    <a:pt x="96" y="7"/>
                    <a:pt x="95" y="8"/>
                  </a:cubicBezTo>
                  <a:cubicBezTo>
                    <a:pt x="95" y="9"/>
                    <a:pt x="53" y="54"/>
                    <a:pt x="53" y="54"/>
                  </a:cubicBezTo>
                  <a:cubicBezTo>
                    <a:pt x="50" y="57"/>
                    <a:pt x="50" y="57"/>
                    <a:pt x="50" y="57"/>
                  </a:cubicBezTo>
                  <a:cubicBezTo>
                    <a:pt x="54" y="59"/>
                    <a:pt x="54" y="59"/>
                    <a:pt x="54" y="59"/>
                  </a:cubicBezTo>
                  <a:cubicBezTo>
                    <a:pt x="54" y="59"/>
                    <a:pt x="79" y="72"/>
                    <a:pt x="81" y="73"/>
                  </a:cubicBezTo>
                  <a:cubicBezTo>
                    <a:pt x="82" y="74"/>
                    <a:pt x="84" y="73"/>
                    <a:pt x="85" y="71"/>
                  </a:cubicBezTo>
                  <a:cubicBezTo>
                    <a:pt x="85" y="69"/>
                    <a:pt x="100" y="5"/>
                    <a:pt x="100" y="3"/>
                  </a:cubicBezTo>
                  <a:cubicBezTo>
                    <a:pt x="101" y="2"/>
                    <a:pt x="100" y="0"/>
                    <a:pt x="9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3" name="Freeform 295"/>
            <p:cNvSpPr>
              <a:spLocks noEditPoints="1"/>
            </p:cNvSpPr>
            <p:nvPr/>
          </p:nvSpPr>
          <p:spPr bwMode="auto">
            <a:xfrm>
              <a:off x="6527801" y="3778250"/>
              <a:ext cx="198967" cy="156633"/>
            </a:xfrm>
            <a:custGeom>
              <a:avLst/>
              <a:gdLst>
                <a:gd name="T0" fmla="*/ 78 w 79"/>
                <a:gd name="T1" fmla="*/ 25 h 62"/>
                <a:gd name="T2" fmla="*/ 54 w 79"/>
                <a:gd name="T3" fmla="*/ 54 h 62"/>
                <a:gd name="T4" fmla="*/ 35 w 79"/>
                <a:gd name="T5" fmla="*/ 59 h 62"/>
                <a:gd name="T6" fmla="*/ 23 w 79"/>
                <a:gd name="T7" fmla="*/ 57 h 62"/>
                <a:gd name="T8" fmla="*/ 15 w 79"/>
                <a:gd name="T9" fmla="*/ 53 h 62"/>
                <a:gd name="T10" fmla="*/ 6 w 79"/>
                <a:gd name="T11" fmla="*/ 62 h 62"/>
                <a:gd name="T12" fmla="*/ 1 w 79"/>
                <a:gd name="T13" fmla="*/ 59 h 62"/>
                <a:gd name="T14" fmla="*/ 0 w 79"/>
                <a:gd name="T15" fmla="*/ 57 h 62"/>
                <a:gd name="T16" fmla="*/ 9 w 79"/>
                <a:gd name="T17" fmla="*/ 46 h 62"/>
                <a:gd name="T18" fmla="*/ 8 w 79"/>
                <a:gd name="T19" fmla="*/ 43 h 62"/>
                <a:gd name="T20" fmla="*/ 7 w 79"/>
                <a:gd name="T21" fmla="*/ 38 h 62"/>
                <a:gd name="T22" fmla="*/ 31 w 79"/>
                <a:gd name="T23" fmla="*/ 10 h 62"/>
                <a:gd name="T24" fmla="*/ 65 w 79"/>
                <a:gd name="T25" fmla="*/ 5 h 62"/>
                <a:gd name="T26" fmla="*/ 72 w 79"/>
                <a:gd name="T27" fmla="*/ 0 h 62"/>
                <a:gd name="T28" fmla="*/ 79 w 79"/>
                <a:gd name="T29" fmla="*/ 17 h 62"/>
                <a:gd name="T30" fmla="*/ 78 w 79"/>
                <a:gd name="T31" fmla="*/ 25 h 62"/>
                <a:gd name="T32" fmla="*/ 54 w 79"/>
                <a:gd name="T33" fmla="*/ 23 h 62"/>
                <a:gd name="T34" fmla="*/ 18 w 79"/>
                <a:gd name="T35" fmla="*/ 40 h 62"/>
                <a:gd name="T36" fmla="*/ 17 w 79"/>
                <a:gd name="T37" fmla="*/ 42 h 62"/>
                <a:gd name="T38" fmla="*/ 20 w 79"/>
                <a:gd name="T39" fmla="*/ 45 h 62"/>
                <a:gd name="T40" fmla="*/ 22 w 79"/>
                <a:gd name="T41" fmla="*/ 44 h 62"/>
                <a:gd name="T42" fmla="*/ 28 w 79"/>
                <a:gd name="T43" fmla="*/ 38 h 62"/>
                <a:gd name="T44" fmla="*/ 54 w 79"/>
                <a:gd name="T45" fmla="*/ 28 h 62"/>
                <a:gd name="T46" fmla="*/ 57 w 79"/>
                <a:gd name="T47" fmla="*/ 26 h 62"/>
                <a:gd name="T48" fmla="*/ 54 w 79"/>
                <a:gd name="T49" fmla="*/ 2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2">
                  <a:moveTo>
                    <a:pt x="78" y="25"/>
                  </a:moveTo>
                  <a:cubicBezTo>
                    <a:pt x="75" y="39"/>
                    <a:pt x="67" y="48"/>
                    <a:pt x="54" y="54"/>
                  </a:cubicBezTo>
                  <a:cubicBezTo>
                    <a:pt x="48" y="57"/>
                    <a:pt x="42" y="59"/>
                    <a:pt x="35" y="59"/>
                  </a:cubicBezTo>
                  <a:cubicBezTo>
                    <a:pt x="31" y="59"/>
                    <a:pt x="27" y="58"/>
                    <a:pt x="23" y="57"/>
                  </a:cubicBezTo>
                  <a:cubicBezTo>
                    <a:pt x="21" y="56"/>
                    <a:pt x="16" y="53"/>
                    <a:pt x="15" y="53"/>
                  </a:cubicBezTo>
                  <a:cubicBezTo>
                    <a:pt x="12" y="53"/>
                    <a:pt x="10" y="62"/>
                    <a:pt x="6" y="62"/>
                  </a:cubicBezTo>
                  <a:cubicBezTo>
                    <a:pt x="3" y="62"/>
                    <a:pt x="2" y="61"/>
                    <a:pt x="1" y="59"/>
                  </a:cubicBezTo>
                  <a:cubicBezTo>
                    <a:pt x="1" y="58"/>
                    <a:pt x="0" y="58"/>
                    <a:pt x="0" y="57"/>
                  </a:cubicBezTo>
                  <a:cubicBezTo>
                    <a:pt x="0" y="52"/>
                    <a:pt x="9" y="49"/>
                    <a:pt x="9" y="46"/>
                  </a:cubicBezTo>
                  <a:cubicBezTo>
                    <a:pt x="9" y="46"/>
                    <a:pt x="8" y="43"/>
                    <a:pt x="8" y="43"/>
                  </a:cubicBezTo>
                  <a:cubicBezTo>
                    <a:pt x="8" y="41"/>
                    <a:pt x="7" y="39"/>
                    <a:pt x="7" y="38"/>
                  </a:cubicBezTo>
                  <a:cubicBezTo>
                    <a:pt x="7" y="24"/>
                    <a:pt x="19" y="14"/>
                    <a:pt x="31" y="10"/>
                  </a:cubicBezTo>
                  <a:cubicBezTo>
                    <a:pt x="40" y="7"/>
                    <a:pt x="59" y="10"/>
                    <a:pt x="65" y="5"/>
                  </a:cubicBezTo>
                  <a:cubicBezTo>
                    <a:pt x="68" y="2"/>
                    <a:pt x="69" y="0"/>
                    <a:pt x="72" y="0"/>
                  </a:cubicBezTo>
                  <a:cubicBezTo>
                    <a:pt x="77" y="0"/>
                    <a:pt x="79" y="13"/>
                    <a:pt x="79" y="17"/>
                  </a:cubicBezTo>
                  <a:cubicBezTo>
                    <a:pt x="79" y="20"/>
                    <a:pt x="79" y="23"/>
                    <a:pt x="78" y="25"/>
                  </a:cubicBezTo>
                  <a:close/>
                  <a:moveTo>
                    <a:pt x="54" y="23"/>
                  </a:moveTo>
                  <a:cubicBezTo>
                    <a:pt x="38" y="23"/>
                    <a:pt x="28" y="29"/>
                    <a:pt x="18" y="40"/>
                  </a:cubicBezTo>
                  <a:cubicBezTo>
                    <a:pt x="18" y="41"/>
                    <a:pt x="17" y="42"/>
                    <a:pt x="17" y="42"/>
                  </a:cubicBezTo>
                  <a:cubicBezTo>
                    <a:pt x="17" y="44"/>
                    <a:pt x="19" y="45"/>
                    <a:pt x="20" y="45"/>
                  </a:cubicBezTo>
                  <a:cubicBezTo>
                    <a:pt x="21" y="45"/>
                    <a:pt x="21" y="45"/>
                    <a:pt x="22" y="44"/>
                  </a:cubicBezTo>
                  <a:cubicBezTo>
                    <a:pt x="24" y="42"/>
                    <a:pt x="26" y="40"/>
                    <a:pt x="28" y="38"/>
                  </a:cubicBezTo>
                  <a:cubicBezTo>
                    <a:pt x="36" y="31"/>
                    <a:pt x="43" y="28"/>
                    <a:pt x="54" y="28"/>
                  </a:cubicBezTo>
                  <a:cubicBezTo>
                    <a:pt x="55" y="28"/>
                    <a:pt x="57" y="27"/>
                    <a:pt x="57" y="26"/>
                  </a:cubicBezTo>
                  <a:cubicBezTo>
                    <a:pt x="57" y="24"/>
                    <a:pt x="55" y="23"/>
                    <a:pt x="54" y="2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4" name="Freeform 296"/>
            <p:cNvSpPr>
              <a:spLocks noEditPoints="1"/>
            </p:cNvSpPr>
            <p:nvPr/>
          </p:nvSpPr>
          <p:spPr bwMode="auto">
            <a:xfrm>
              <a:off x="7264400" y="2730500"/>
              <a:ext cx="287867" cy="289984"/>
            </a:xfrm>
            <a:custGeom>
              <a:avLst/>
              <a:gdLst>
                <a:gd name="T0" fmla="*/ 109 w 115"/>
                <a:gd name="T1" fmla="*/ 99 h 115"/>
                <a:gd name="T2" fmla="*/ 99 w 115"/>
                <a:gd name="T3" fmla="*/ 109 h 115"/>
                <a:gd name="T4" fmla="*/ 85 w 115"/>
                <a:gd name="T5" fmla="*/ 115 h 115"/>
                <a:gd name="T6" fmla="*/ 70 w 115"/>
                <a:gd name="T7" fmla="*/ 109 h 115"/>
                <a:gd name="T8" fmla="*/ 56 w 115"/>
                <a:gd name="T9" fmla="*/ 95 h 115"/>
                <a:gd name="T10" fmla="*/ 50 w 115"/>
                <a:gd name="T11" fmla="*/ 80 h 115"/>
                <a:gd name="T12" fmla="*/ 56 w 115"/>
                <a:gd name="T13" fmla="*/ 65 h 115"/>
                <a:gd name="T14" fmla="*/ 50 w 115"/>
                <a:gd name="T15" fmla="*/ 59 h 115"/>
                <a:gd name="T16" fmla="*/ 35 w 115"/>
                <a:gd name="T17" fmla="*/ 65 h 115"/>
                <a:gd name="T18" fmla="*/ 21 w 115"/>
                <a:gd name="T19" fmla="*/ 59 h 115"/>
                <a:gd name="T20" fmla="*/ 6 w 115"/>
                <a:gd name="T21" fmla="*/ 45 h 115"/>
                <a:gd name="T22" fmla="*/ 0 w 115"/>
                <a:gd name="T23" fmla="*/ 30 h 115"/>
                <a:gd name="T24" fmla="*/ 6 w 115"/>
                <a:gd name="T25" fmla="*/ 16 h 115"/>
                <a:gd name="T26" fmla="*/ 16 w 115"/>
                <a:gd name="T27" fmla="*/ 6 h 115"/>
                <a:gd name="T28" fmla="*/ 31 w 115"/>
                <a:gd name="T29" fmla="*/ 0 h 115"/>
                <a:gd name="T30" fmla="*/ 45 w 115"/>
                <a:gd name="T31" fmla="*/ 6 h 115"/>
                <a:gd name="T32" fmla="*/ 60 w 115"/>
                <a:gd name="T33" fmla="*/ 20 h 115"/>
                <a:gd name="T34" fmla="*/ 66 w 115"/>
                <a:gd name="T35" fmla="*/ 35 h 115"/>
                <a:gd name="T36" fmla="*/ 59 w 115"/>
                <a:gd name="T37" fmla="*/ 50 h 115"/>
                <a:gd name="T38" fmla="*/ 66 w 115"/>
                <a:gd name="T39" fmla="*/ 56 h 115"/>
                <a:gd name="T40" fmla="*/ 80 w 115"/>
                <a:gd name="T41" fmla="*/ 50 h 115"/>
                <a:gd name="T42" fmla="*/ 95 w 115"/>
                <a:gd name="T43" fmla="*/ 55 h 115"/>
                <a:gd name="T44" fmla="*/ 110 w 115"/>
                <a:gd name="T45" fmla="*/ 70 h 115"/>
                <a:gd name="T46" fmla="*/ 115 w 115"/>
                <a:gd name="T47" fmla="*/ 85 h 115"/>
                <a:gd name="T48" fmla="*/ 109 w 115"/>
                <a:gd name="T49" fmla="*/ 99 h 115"/>
                <a:gd name="T50" fmla="*/ 50 w 115"/>
                <a:gd name="T51" fmla="*/ 30 h 115"/>
                <a:gd name="T52" fmla="*/ 36 w 115"/>
                <a:gd name="T53" fmla="*/ 15 h 115"/>
                <a:gd name="T54" fmla="*/ 31 w 115"/>
                <a:gd name="T55" fmla="*/ 13 h 115"/>
                <a:gd name="T56" fmla="*/ 26 w 115"/>
                <a:gd name="T57" fmla="*/ 15 h 115"/>
                <a:gd name="T58" fmla="*/ 16 w 115"/>
                <a:gd name="T59" fmla="*/ 26 h 115"/>
                <a:gd name="T60" fmla="*/ 14 w 115"/>
                <a:gd name="T61" fmla="*/ 30 h 115"/>
                <a:gd name="T62" fmla="*/ 16 w 115"/>
                <a:gd name="T63" fmla="*/ 35 h 115"/>
                <a:gd name="T64" fmla="*/ 30 w 115"/>
                <a:gd name="T65" fmla="*/ 50 h 115"/>
                <a:gd name="T66" fmla="*/ 35 w 115"/>
                <a:gd name="T67" fmla="*/ 52 h 115"/>
                <a:gd name="T68" fmla="*/ 40 w 115"/>
                <a:gd name="T69" fmla="*/ 50 h 115"/>
                <a:gd name="T70" fmla="*/ 35 w 115"/>
                <a:gd name="T71" fmla="*/ 42 h 115"/>
                <a:gd name="T72" fmla="*/ 42 w 115"/>
                <a:gd name="T73" fmla="*/ 35 h 115"/>
                <a:gd name="T74" fmla="*/ 50 w 115"/>
                <a:gd name="T75" fmla="*/ 40 h 115"/>
                <a:gd name="T76" fmla="*/ 52 w 115"/>
                <a:gd name="T77" fmla="*/ 35 h 115"/>
                <a:gd name="T78" fmla="*/ 50 w 115"/>
                <a:gd name="T79" fmla="*/ 30 h 115"/>
                <a:gd name="T80" fmla="*/ 100 w 115"/>
                <a:gd name="T81" fmla="*/ 80 h 115"/>
                <a:gd name="T82" fmla="*/ 85 w 115"/>
                <a:gd name="T83" fmla="*/ 65 h 115"/>
                <a:gd name="T84" fmla="*/ 80 w 115"/>
                <a:gd name="T85" fmla="*/ 63 h 115"/>
                <a:gd name="T86" fmla="*/ 75 w 115"/>
                <a:gd name="T87" fmla="*/ 65 h 115"/>
                <a:gd name="T88" fmla="*/ 80 w 115"/>
                <a:gd name="T89" fmla="*/ 73 h 115"/>
                <a:gd name="T90" fmla="*/ 74 w 115"/>
                <a:gd name="T91" fmla="*/ 80 h 115"/>
                <a:gd name="T92" fmla="*/ 66 w 115"/>
                <a:gd name="T93" fmla="*/ 75 h 115"/>
                <a:gd name="T94" fmla="*/ 63 w 115"/>
                <a:gd name="T95" fmla="*/ 80 h 115"/>
                <a:gd name="T96" fmla="*/ 65 w 115"/>
                <a:gd name="T97" fmla="*/ 85 h 115"/>
                <a:gd name="T98" fmla="*/ 80 w 115"/>
                <a:gd name="T99" fmla="*/ 100 h 115"/>
                <a:gd name="T100" fmla="*/ 85 w 115"/>
                <a:gd name="T101" fmla="*/ 102 h 115"/>
                <a:gd name="T102" fmla="*/ 90 w 115"/>
                <a:gd name="T103" fmla="*/ 100 h 115"/>
                <a:gd name="T104" fmla="*/ 100 w 115"/>
                <a:gd name="T105" fmla="*/ 89 h 115"/>
                <a:gd name="T106" fmla="*/ 102 w 115"/>
                <a:gd name="T107" fmla="*/ 85 h 115"/>
                <a:gd name="T108" fmla="*/ 100 w 115"/>
                <a:gd name="T109"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 h="115">
                  <a:moveTo>
                    <a:pt x="109" y="99"/>
                  </a:moveTo>
                  <a:cubicBezTo>
                    <a:pt x="99" y="109"/>
                    <a:pt x="99" y="109"/>
                    <a:pt x="99" y="109"/>
                  </a:cubicBezTo>
                  <a:cubicBezTo>
                    <a:pt x="95" y="113"/>
                    <a:pt x="90" y="115"/>
                    <a:pt x="85" y="115"/>
                  </a:cubicBezTo>
                  <a:cubicBezTo>
                    <a:pt x="79" y="115"/>
                    <a:pt x="74" y="113"/>
                    <a:pt x="70" y="109"/>
                  </a:cubicBezTo>
                  <a:cubicBezTo>
                    <a:pt x="56" y="95"/>
                    <a:pt x="56" y="95"/>
                    <a:pt x="56" y="95"/>
                  </a:cubicBezTo>
                  <a:cubicBezTo>
                    <a:pt x="52" y="91"/>
                    <a:pt x="50" y="86"/>
                    <a:pt x="50" y="80"/>
                  </a:cubicBezTo>
                  <a:cubicBezTo>
                    <a:pt x="50" y="75"/>
                    <a:pt x="52" y="69"/>
                    <a:pt x="56" y="65"/>
                  </a:cubicBezTo>
                  <a:cubicBezTo>
                    <a:pt x="50" y="59"/>
                    <a:pt x="50" y="59"/>
                    <a:pt x="50" y="59"/>
                  </a:cubicBezTo>
                  <a:cubicBezTo>
                    <a:pt x="46" y="63"/>
                    <a:pt x="41" y="65"/>
                    <a:pt x="35" y="65"/>
                  </a:cubicBezTo>
                  <a:cubicBezTo>
                    <a:pt x="30" y="65"/>
                    <a:pt x="24" y="63"/>
                    <a:pt x="21" y="59"/>
                  </a:cubicBezTo>
                  <a:cubicBezTo>
                    <a:pt x="6" y="45"/>
                    <a:pt x="6" y="45"/>
                    <a:pt x="6" y="45"/>
                  </a:cubicBezTo>
                  <a:cubicBezTo>
                    <a:pt x="2" y="41"/>
                    <a:pt x="0" y="36"/>
                    <a:pt x="0" y="30"/>
                  </a:cubicBezTo>
                  <a:cubicBezTo>
                    <a:pt x="0" y="25"/>
                    <a:pt x="2" y="20"/>
                    <a:pt x="6" y="16"/>
                  </a:cubicBezTo>
                  <a:cubicBezTo>
                    <a:pt x="16" y="6"/>
                    <a:pt x="16" y="6"/>
                    <a:pt x="16" y="6"/>
                  </a:cubicBezTo>
                  <a:cubicBezTo>
                    <a:pt x="20" y="2"/>
                    <a:pt x="25" y="0"/>
                    <a:pt x="31" y="0"/>
                  </a:cubicBezTo>
                  <a:cubicBezTo>
                    <a:pt x="36" y="0"/>
                    <a:pt x="41" y="2"/>
                    <a:pt x="45" y="6"/>
                  </a:cubicBezTo>
                  <a:cubicBezTo>
                    <a:pt x="60" y="20"/>
                    <a:pt x="60" y="20"/>
                    <a:pt x="60" y="20"/>
                  </a:cubicBezTo>
                  <a:cubicBezTo>
                    <a:pt x="64" y="24"/>
                    <a:pt x="66" y="29"/>
                    <a:pt x="66" y="35"/>
                  </a:cubicBezTo>
                  <a:cubicBezTo>
                    <a:pt x="66" y="40"/>
                    <a:pt x="63" y="46"/>
                    <a:pt x="59" y="50"/>
                  </a:cubicBezTo>
                  <a:cubicBezTo>
                    <a:pt x="66" y="56"/>
                    <a:pt x="66" y="56"/>
                    <a:pt x="66" y="56"/>
                  </a:cubicBezTo>
                  <a:cubicBezTo>
                    <a:pt x="70" y="52"/>
                    <a:pt x="75" y="50"/>
                    <a:pt x="80" y="50"/>
                  </a:cubicBezTo>
                  <a:cubicBezTo>
                    <a:pt x="86" y="50"/>
                    <a:pt x="91" y="52"/>
                    <a:pt x="95" y="55"/>
                  </a:cubicBezTo>
                  <a:cubicBezTo>
                    <a:pt x="110" y="70"/>
                    <a:pt x="110" y="70"/>
                    <a:pt x="110" y="70"/>
                  </a:cubicBezTo>
                  <a:cubicBezTo>
                    <a:pt x="113" y="74"/>
                    <a:pt x="115" y="79"/>
                    <a:pt x="115" y="85"/>
                  </a:cubicBezTo>
                  <a:cubicBezTo>
                    <a:pt x="115" y="90"/>
                    <a:pt x="113" y="95"/>
                    <a:pt x="109" y="99"/>
                  </a:cubicBezTo>
                  <a:close/>
                  <a:moveTo>
                    <a:pt x="50" y="30"/>
                  </a:moveTo>
                  <a:cubicBezTo>
                    <a:pt x="36" y="15"/>
                    <a:pt x="36" y="15"/>
                    <a:pt x="36" y="15"/>
                  </a:cubicBezTo>
                  <a:cubicBezTo>
                    <a:pt x="34" y="14"/>
                    <a:pt x="33" y="13"/>
                    <a:pt x="31" y="13"/>
                  </a:cubicBezTo>
                  <a:cubicBezTo>
                    <a:pt x="29" y="13"/>
                    <a:pt x="27" y="14"/>
                    <a:pt x="26" y="15"/>
                  </a:cubicBezTo>
                  <a:cubicBezTo>
                    <a:pt x="16" y="26"/>
                    <a:pt x="16" y="26"/>
                    <a:pt x="16" y="26"/>
                  </a:cubicBezTo>
                  <a:cubicBezTo>
                    <a:pt x="14" y="27"/>
                    <a:pt x="14" y="29"/>
                    <a:pt x="14" y="30"/>
                  </a:cubicBezTo>
                  <a:cubicBezTo>
                    <a:pt x="14" y="32"/>
                    <a:pt x="14" y="34"/>
                    <a:pt x="16" y="35"/>
                  </a:cubicBezTo>
                  <a:cubicBezTo>
                    <a:pt x="30" y="50"/>
                    <a:pt x="30" y="50"/>
                    <a:pt x="30" y="50"/>
                  </a:cubicBezTo>
                  <a:cubicBezTo>
                    <a:pt x="32" y="51"/>
                    <a:pt x="33" y="52"/>
                    <a:pt x="35" y="52"/>
                  </a:cubicBezTo>
                  <a:cubicBezTo>
                    <a:pt x="37" y="52"/>
                    <a:pt x="39" y="51"/>
                    <a:pt x="40" y="50"/>
                  </a:cubicBezTo>
                  <a:cubicBezTo>
                    <a:pt x="38" y="47"/>
                    <a:pt x="35" y="45"/>
                    <a:pt x="35" y="42"/>
                  </a:cubicBezTo>
                  <a:cubicBezTo>
                    <a:pt x="35" y="38"/>
                    <a:pt x="38" y="35"/>
                    <a:pt x="42" y="35"/>
                  </a:cubicBezTo>
                  <a:cubicBezTo>
                    <a:pt x="46" y="35"/>
                    <a:pt x="47" y="38"/>
                    <a:pt x="50" y="40"/>
                  </a:cubicBezTo>
                  <a:cubicBezTo>
                    <a:pt x="51" y="38"/>
                    <a:pt x="52" y="37"/>
                    <a:pt x="52" y="35"/>
                  </a:cubicBezTo>
                  <a:cubicBezTo>
                    <a:pt x="52" y="33"/>
                    <a:pt x="51" y="31"/>
                    <a:pt x="50" y="30"/>
                  </a:cubicBezTo>
                  <a:close/>
                  <a:moveTo>
                    <a:pt x="100" y="80"/>
                  </a:moveTo>
                  <a:cubicBezTo>
                    <a:pt x="85" y="65"/>
                    <a:pt x="85" y="65"/>
                    <a:pt x="85" y="65"/>
                  </a:cubicBezTo>
                  <a:cubicBezTo>
                    <a:pt x="84" y="64"/>
                    <a:pt x="82" y="63"/>
                    <a:pt x="80" y="63"/>
                  </a:cubicBezTo>
                  <a:cubicBezTo>
                    <a:pt x="78" y="63"/>
                    <a:pt x="77" y="64"/>
                    <a:pt x="75" y="65"/>
                  </a:cubicBezTo>
                  <a:cubicBezTo>
                    <a:pt x="78" y="68"/>
                    <a:pt x="80" y="70"/>
                    <a:pt x="80" y="73"/>
                  </a:cubicBezTo>
                  <a:cubicBezTo>
                    <a:pt x="80" y="77"/>
                    <a:pt x="77" y="80"/>
                    <a:pt x="74" y="80"/>
                  </a:cubicBezTo>
                  <a:cubicBezTo>
                    <a:pt x="70" y="80"/>
                    <a:pt x="68" y="77"/>
                    <a:pt x="66" y="75"/>
                  </a:cubicBezTo>
                  <a:cubicBezTo>
                    <a:pt x="64" y="76"/>
                    <a:pt x="63" y="78"/>
                    <a:pt x="63" y="80"/>
                  </a:cubicBezTo>
                  <a:cubicBezTo>
                    <a:pt x="63" y="82"/>
                    <a:pt x="64" y="84"/>
                    <a:pt x="65" y="85"/>
                  </a:cubicBezTo>
                  <a:cubicBezTo>
                    <a:pt x="80" y="100"/>
                    <a:pt x="80" y="100"/>
                    <a:pt x="80" y="100"/>
                  </a:cubicBezTo>
                  <a:cubicBezTo>
                    <a:pt x="81" y="101"/>
                    <a:pt x="83" y="102"/>
                    <a:pt x="85" y="102"/>
                  </a:cubicBezTo>
                  <a:cubicBezTo>
                    <a:pt x="86" y="102"/>
                    <a:pt x="88" y="101"/>
                    <a:pt x="90" y="100"/>
                  </a:cubicBezTo>
                  <a:cubicBezTo>
                    <a:pt x="100" y="89"/>
                    <a:pt x="100" y="89"/>
                    <a:pt x="100" y="89"/>
                  </a:cubicBezTo>
                  <a:cubicBezTo>
                    <a:pt x="101" y="88"/>
                    <a:pt x="102" y="86"/>
                    <a:pt x="102" y="85"/>
                  </a:cubicBezTo>
                  <a:cubicBezTo>
                    <a:pt x="102" y="83"/>
                    <a:pt x="101" y="81"/>
                    <a:pt x="100" y="8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5" name="Freeform 297"/>
            <p:cNvSpPr>
              <a:spLocks/>
            </p:cNvSpPr>
            <p:nvPr/>
          </p:nvSpPr>
          <p:spPr bwMode="auto">
            <a:xfrm>
              <a:off x="5575300" y="3221567"/>
              <a:ext cx="143933" cy="135467"/>
            </a:xfrm>
            <a:custGeom>
              <a:avLst/>
              <a:gdLst>
                <a:gd name="T0" fmla="*/ 52 w 57"/>
                <a:gd name="T1" fmla="*/ 45 h 54"/>
                <a:gd name="T2" fmla="*/ 42 w 57"/>
                <a:gd name="T3" fmla="*/ 41 h 54"/>
                <a:gd name="T4" fmla="*/ 39 w 57"/>
                <a:gd name="T5" fmla="*/ 45 h 54"/>
                <a:gd name="T6" fmla="*/ 40 w 57"/>
                <a:gd name="T7" fmla="*/ 53 h 54"/>
                <a:gd name="T8" fmla="*/ 40 w 57"/>
                <a:gd name="T9" fmla="*/ 53 h 54"/>
                <a:gd name="T10" fmla="*/ 39 w 57"/>
                <a:gd name="T11" fmla="*/ 53 h 54"/>
                <a:gd name="T12" fmla="*/ 28 w 57"/>
                <a:gd name="T13" fmla="*/ 54 h 54"/>
                <a:gd name="T14" fmla="*/ 23 w 57"/>
                <a:gd name="T15" fmla="*/ 50 h 54"/>
                <a:gd name="T16" fmla="*/ 27 w 57"/>
                <a:gd name="T17" fmla="*/ 41 h 54"/>
                <a:gd name="T18" fmla="*/ 20 w 57"/>
                <a:gd name="T19" fmla="*/ 35 h 54"/>
                <a:gd name="T20" fmla="*/ 13 w 57"/>
                <a:gd name="T21" fmla="*/ 41 h 54"/>
                <a:gd name="T22" fmla="*/ 16 w 57"/>
                <a:gd name="T23" fmla="*/ 50 h 54"/>
                <a:gd name="T24" fmla="*/ 15 w 57"/>
                <a:gd name="T25" fmla="*/ 53 h 54"/>
                <a:gd name="T26" fmla="*/ 11 w 57"/>
                <a:gd name="T27" fmla="*/ 54 h 54"/>
                <a:gd name="T28" fmla="*/ 2 w 57"/>
                <a:gd name="T29" fmla="*/ 54 h 54"/>
                <a:gd name="T30" fmla="*/ 0 w 57"/>
                <a:gd name="T31" fmla="*/ 53 h 54"/>
                <a:gd name="T32" fmla="*/ 0 w 57"/>
                <a:gd name="T33" fmla="*/ 53 h 54"/>
                <a:gd name="T34" fmla="*/ 0 w 57"/>
                <a:gd name="T35" fmla="*/ 53 h 54"/>
                <a:gd name="T36" fmla="*/ 0 w 57"/>
                <a:gd name="T37" fmla="*/ 18 h 54"/>
                <a:gd name="T38" fmla="*/ 2 w 57"/>
                <a:gd name="T39" fmla="*/ 18 h 54"/>
                <a:gd name="T40" fmla="*/ 11 w 57"/>
                <a:gd name="T41" fmla="*/ 19 h 54"/>
                <a:gd name="T42" fmla="*/ 15 w 57"/>
                <a:gd name="T43" fmla="*/ 18 h 54"/>
                <a:gd name="T44" fmla="*/ 16 w 57"/>
                <a:gd name="T45" fmla="*/ 15 h 54"/>
                <a:gd name="T46" fmla="*/ 13 w 57"/>
                <a:gd name="T47" fmla="*/ 6 h 54"/>
                <a:gd name="T48" fmla="*/ 20 w 57"/>
                <a:gd name="T49" fmla="*/ 0 h 54"/>
                <a:gd name="T50" fmla="*/ 27 w 57"/>
                <a:gd name="T51" fmla="*/ 6 h 54"/>
                <a:gd name="T52" fmla="*/ 23 w 57"/>
                <a:gd name="T53" fmla="*/ 15 h 54"/>
                <a:gd name="T54" fmla="*/ 28 w 57"/>
                <a:gd name="T55" fmla="*/ 19 h 54"/>
                <a:gd name="T56" fmla="*/ 40 w 57"/>
                <a:gd name="T57" fmla="*/ 18 h 54"/>
                <a:gd name="T58" fmla="*/ 40 w 57"/>
                <a:gd name="T59" fmla="*/ 18 h 54"/>
                <a:gd name="T60" fmla="*/ 39 w 57"/>
                <a:gd name="T61" fmla="*/ 20 h 54"/>
                <a:gd name="T62" fmla="*/ 38 w 57"/>
                <a:gd name="T63" fmla="*/ 29 h 54"/>
                <a:gd name="T64" fmla="*/ 40 w 57"/>
                <a:gd name="T65" fmla="*/ 33 h 54"/>
                <a:gd name="T66" fmla="*/ 43 w 57"/>
                <a:gd name="T67" fmla="*/ 34 h 54"/>
                <a:gd name="T68" fmla="*/ 51 w 57"/>
                <a:gd name="T69" fmla="*/ 31 h 54"/>
                <a:gd name="T70" fmla="*/ 57 w 57"/>
                <a:gd name="T71" fmla="*/ 38 h 54"/>
                <a:gd name="T72" fmla="*/ 52 w 57"/>
                <a:gd name="T73"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54">
                  <a:moveTo>
                    <a:pt x="52" y="45"/>
                  </a:moveTo>
                  <a:cubicBezTo>
                    <a:pt x="47" y="45"/>
                    <a:pt x="46" y="41"/>
                    <a:pt x="42" y="41"/>
                  </a:cubicBezTo>
                  <a:cubicBezTo>
                    <a:pt x="40" y="41"/>
                    <a:pt x="39" y="42"/>
                    <a:pt x="39" y="45"/>
                  </a:cubicBezTo>
                  <a:cubicBezTo>
                    <a:pt x="39" y="48"/>
                    <a:pt x="40" y="50"/>
                    <a:pt x="40" y="53"/>
                  </a:cubicBezTo>
                  <a:cubicBezTo>
                    <a:pt x="40" y="53"/>
                    <a:pt x="40" y="53"/>
                    <a:pt x="40" y="53"/>
                  </a:cubicBezTo>
                  <a:cubicBezTo>
                    <a:pt x="39" y="53"/>
                    <a:pt x="39" y="53"/>
                    <a:pt x="39" y="53"/>
                  </a:cubicBezTo>
                  <a:cubicBezTo>
                    <a:pt x="35" y="54"/>
                    <a:pt x="31" y="54"/>
                    <a:pt x="28" y="54"/>
                  </a:cubicBezTo>
                  <a:cubicBezTo>
                    <a:pt x="25" y="54"/>
                    <a:pt x="23" y="53"/>
                    <a:pt x="23" y="50"/>
                  </a:cubicBezTo>
                  <a:cubicBezTo>
                    <a:pt x="23" y="47"/>
                    <a:pt x="27" y="45"/>
                    <a:pt x="27" y="41"/>
                  </a:cubicBezTo>
                  <a:cubicBezTo>
                    <a:pt x="27" y="37"/>
                    <a:pt x="24" y="35"/>
                    <a:pt x="20" y="35"/>
                  </a:cubicBezTo>
                  <a:cubicBezTo>
                    <a:pt x="16" y="35"/>
                    <a:pt x="13" y="37"/>
                    <a:pt x="13" y="41"/>
                  </a:cubicBezTo>
                  <a:cubicBezTo>
                    <a:pt x="13" y="46"/>
                    <a:pt x="16" y="48"/>
                    <a:pt x="16" y="50"/>
                  </a:cubicBezTo>
                  <a:cubicBezTo>
                    <a:pt x="16" y="51"/>
                    <a:pt x="16" y="52"/>
                    <a:pt x="15" y="53"/>
                  </a:cubicBezTo>
                  <a:cubicBezTo>
                    <a:pt x="14" y="54"/>
                    <a:pt x="12" y="54"/>
                    <a:pt x="11" y="54"/>
                  </a:cubicBezTo>
                  <a:cubicBezTo>
                    <a:pt x="8" y="54"/>
                    <a:pt x="5" y="54"/>
                    <a:pt x="2" y="54"/>
                  </a:cubicBezTo>
                  <a:cubicBezTo>
                    <a:pt x="2" y="53"/>
                    <a:pt x="1" y="53"/>
                    <a:pt x="0" y="53"/>
                  </a:cubicBezTo>
                  <a:cubicBezTo>
                    <a:pt x="0" y="53"/>
                    <a:pt x="0" y="53"/>
                    <a:pt x="0" y="53"/>
                  </a:cubicBezTo>
                  <a:cubicBezTo>
                    <a:pt x="0" y="53"/>
                    <a:pt x="0" y="53"/>
                    <a:pt x="0" y="53"/>
                  </a:cubicBezTo>
                  <a:cubicBezTo>
                    <a:pt x="0" y="18"/>
                    <a:pt x="0" y="18"/>
                    <a:pt x="0" y="18"/>
                  </a:cubicBezTo>
                  <a:cubicBezTo>
                    <a:pt x="2" y="18"/>
                    <a:pt x="2" y="18"/>
                    <a:pt x="2" y="18"/>
                  </a:cubicBezTo>
                  <a:cubicBezTo>
                    <a:pt x="5" y="19"/>
                    <a:pt x="8" y="19"/>
                    <a:pt x="11" y="19"/>
                  </a:cubicBezTo>
                  <a:cubicBezTo>
                    <a:pt x="12" y="19"/>
                    <a:pt x="14" y="19"/>
                    <a:pt x="15" y="18"/>
                  </a:cubicBezTo>
                  <a:cubicBezTo>
                    <a:pt x="16" y="17"/>
                    <a:pt x="16" y="16"/>
                    <a:pt x="16" y="15"/>
                  </a:cubicBezTo>
                  <a:cubicBezTo>
                    <a:pt x="16" y="12"/>
                    <a:pt x="13" y="10"/>
                    <a:pt x="13" y="6"/>
                  </a:cubicBezTo>
                  <a:cubicBezTo>
                    <a:pt x="13" y="2"/>
                    <a:pt x="16" y="0"/>
                    <a:pt x="20" y="0"/>
                  </a:cubicBezTo>
                  <a:cubicBezTo>
                    <a:pt x="24" y="0"/>
                    <a:pt x="27" y="2"/>
                    <a:pt x="27" y="6"/>
                  </a:cubicBezTo>
                  <a:cubicBezTo>
                    <a:pt x="27" y="10"/>
                    <a:pt x="23" y="11"/>
                    <a:pt x="23" y="15"/>
                  </a:cubicBezTo>
                  <a:cubicBezTo>
                    <a:pt x="23" y="18"/>
                    <a:pt x="25" y="19"/>
                    <a:pt x="28" y="19"/>
                  </a:cubicBezTo>
                  <a:cubicBezTo>
                    <a:pt x="32" y="19"/>
                    <a:pt x="36" y="18"/>
                    <a:pt x="40" y="18"/>
                  </a:cubicBezTo>
                  <a:cubicBezTo>
                    <a:pt x="40" y="18"/>
                    <a:pt x="40" y="18"/>
                    <a:pt x="40" y="18"/>
                  </a:cubicBezTo>
                  <a:cubicBezTo>
                    <a:pt x="39" y="20"/>
                    <a:pt x="39" y="20"/>
                    <a:pt x="39" y="20"/>
                  </a:cubicBezTo>
                  <a:cubicBezTo>
                    <a:pt x="39" y="23"/>
                    <a:pt x="38" y="26"/>
                    <a:pt x="38" y="29"/>
                  </a:cubicBezTo>
                  <a:cubicBezTo>
                    <a:pt x="38" y="30"/>
                    <a:pt x="39" y="32"/>
                    <a:pt x="40" y="33"/>
                  </a:cubicBezTo>
                  <a:cubicBezTo>
                    <a:pt x="40" y="34"/>
                    <a:pt x="41" y="34"/>
                    <a:pt x="43" y="34"/>
                  </a:cubicBezTo>
                  <a:cubicBezTo>
                    <a:pt x="45" y="34"/>
                    <a:pt x="47" y="31"/>
                    <a:pt x="51" y="31"/>
                  </a:cubicBezTo>
                  <a:cubicBezTo>
                    <a:pt x="55" y="31"/>
                    <a:pt x="57" y="34"/>
                    <a:pt x="57" y="38"/>
                  </a:cubicBezTo>
                  <a:cubicBezTo>
                    <a:pt x="57" y="42"/>
                    <a:pt x="55" y="45"/>
                    <a:pt x="52" y="4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6" name="Freeform 298"/>
            <p:cNvSpPr>
              <a:spLocks noEditPoints="1"/>
            </p:cNvSpPr>
            <p:nvPr/>
          </p:nvSpPr>
          <p:spPr bwMode="auto">
            <a:xfrm>
              <a:off x="6324600" y="3934883"/>
              <a:ext cx="273051" cy="175684"/>
            </a:xfrm>
            <a:custGeom>
              <a:avLst/>
              <a:gdLst>
                <a:gd name="T0" fmla="*/ 18 w 109"/>
                <a:gd name="T1" fmla="*/ 46 h 70"/>
                <a:gd name="T2" fmla="*/ 12 w 109"/>
                <a:gd name="T3" fmla="*/ 46 h 70"/>
                <a:gd name="T4" fmla="*/ 12 w 109"/>
                <a:gd name="T5" fmla="*/ 43 h 70"/>
                <a:gd name="T6" fmla="*/ 8 w 109"/>
                <a:gd name="T7" fmla="*/ 43 h 70"/>
                <a:gd name="T8" fmla="*/ 7 w 109"/>
                <a:gd name="T9" fmla="*/ 39 h 70"/>
                <a:gd name="T10" fmla="*/ 7 w 109"/>
                <a:gd name="T11" fmla="*/ 37 h 70"/>
                <a:gd name="T12" fmla="*/ 0 w 109"/>
                <a:gd name="T13" fmla="*/ 35 h 70"/>
                <a:gd name="T14" fmla="*/ 7 w 109"/>
                <a:gd name="T15" fmla="*/ 34 h 70"/>
                <a:gd name="T16" fmla="*/ 7 w 109"/>
                <a:gd name="T17" fmla="*/ 31 h 70"/>
                <a:gd name="T18" fmla="*/ 8 w 109"/>
                <a:gd name="T19" fmla="*/ 27 h 70"/>
                <a:gd name="T20" fmla="*/ 12 w 109"/>
                <a:gd name="T21" fmla="*/ 27 h 70"/>
                <a:gd name="T22" fmla="*/ 12 w 109"/>
                <a:gd name="T23" fmla="*/ 24 h 70"/>
                <a:gd name="T24" fmla="*/ 18 w 109"/>
                <a:gd name="T25" fmla="*/ 24 h 70"/>
                <a:gd name="T26" fmla="*/ 31 w 109"/>
                <a:gd name="T27" fmla="*/ 27 h 70"/>
                <a:gd name="T28" fmla="*/ 87 w 109"/>
                <a:gd name="T29" fmla="*/ 27 h 70"/>
                <a:gd name="T30" fmla="*/ 96 w 109"/>
                <a:gd name="T31" fmla="*/ 29 h 70"/>
                <a:gd name="T32" fmla="*/ 109 w 109"/>
                <a:gd name="T33" fmla="*/ 35 h 70"/>
                <a:gd name="T34" fmla="*/ 96 w 109"/>
                <a:gd name="T35" fmla="*/ 41 h 70"/>
                <a:gd name="T36" fmla="*/ 87 w 109"/>
                <a:gd name="T37" fmla="*/ 43 h 70"/>
                <a:gd name="T38" fmla="*/ 31 w 109"/>
                <a:gd name="T39" fmla="*/ 43 h 70"/>
                <a:gd name="T40" fmla="*/ 18 w 109"/>
                <a:gd name="T41" fmla="*/ 46 h 70"/>
                <a:gd name="T42" fmla="*/ 16 w 109"/>
                <a:gd name="T43" fmla="*/ 23 h 70"/>
                <a:gd name="T44" fmla="*/ 21 w 109"/>
                <a:gd name="T45" fmla="*/ 0 h 70"/>
                <a:gd name="T46" fmla="*/ 26 w 109"/>
                <a:gd name="T47" fmla="*/ 0 h 70"/>
                <a:gd name="T48" fmla="*/ 34 w 109"/>
                <a:gd name="T49" fmla="*/ 3 h 70"/>
                <a:gd name="T50" fmla="*/ 48 w 109"/>
                <a:gd name="T51" fmla="*/ 18 h 70"/>
                <a:gd name="T52" fmla="*/ 59 w 109"/>
                <a:gd name="T53" fmla="*/ 22 h 70"/>
                <a:gd name="T54" fmla="*/ 82 w 109"/>
                <a:gd name="T55" fmla="*/ 26 h 70"/>
                <a:gd name="T56" fmla="*/ 31 w 109"/>
                <a:gd name="T57" fmla="*/ 26 h 70"/>
                <a:gd name="T58" fmla="*/ 18 w 109"/>
                <a:gd name="T59" fmla="*/ 23 h 70"/>
                <a:gd name="T60" fmla="*/ 16 w 109"/>
                <a:gd name="T61" fmla="*/ 23 h 70"/>
                <a:gd name="T62" fmla="*/ 82 w 109"/>
                <a:gd name="T63" fmla="*/ 44 h 70"/>
                <a:gd name="T64" fmla="*/ 59 w 109"/>
                <a:gd name="T65" fmla="*/ 48 h 70"/>
                <a:gd name="T66" fmla="*/ 48 w 109"/>
                <a:gd name="T67" fmla="*/ 53 h 70"/>
                <a:gd name="T68" fmla="*/ 34 w 109"/>
                <a:gd name="T69" fmla="*/ 67 h 70"/>
                <a:gd name="T70" fmla="*/ 26 w 109"/>
                <a:gd name="T71" fmla="*/ 70 h 70"/>
                <a:gd name="T72" fmla="*/ 21 w 109"/>
                <a:gd name="T73" fmla="*/ 70 h 70"/>
                <a:gd name="T74" fmla="*/ 16 w 109"/>
                <a:gd name="T75" fmla="*/ 47 h 70"/>
                <a:gd name="T76" fmla="*/ 18 w 109"/>
                <a:gd name="T77" fmla="*/ 47 h 70"/>
                <a:gd name="T78" fmla="*/ 31 w 109"/>
                <a:gd name="T79" fmla="*/ 44 h 70"/>
                <a:gd name="T80" fmla="*/ 82 w 109"/>
                <a:gd name="T81" fmla="*/ 44 h 70"/>
                <a:gd name="T82" fmla="*/ 90 w 109"/>
                <a:gd name="T83" fmla="*/ 35 h 70"/>
                <a:gd name="T84" fmla="*/ 87 w 109"/>
                <a:gd name="T85" fmla="*/ 40 h 70"/>
                <a:gd name="T86" fmla="*/ 91 w 109"/>
                <a:gd name="T87" fmla="*/ 41 h 70"/>
                <a:gd name="T88" fmla="*/ 94 w 109"/>
                <a:gd name="T89" fmla="*/ 35 h 70"/>
                <a:gd name="T90" fmla="*/ 91 w 109"/>
                <a:gd name="T91" fmla="*/ 29 h 70"/>
                <a:gd name="T92" fmla="*/ 87 w 109"/>
                <a:gd name="T93" fmla="*/ 30 h 70"/>
                <a:gd name="T94" fmla="*/ 90 w 109"/>
                <a:gd name="T9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70">
                  <a:moveTo>
                    <a:pt x="18" y="46"/>
                  </a:moveTo>
                  <a:cubicBezTo>
                    <a:pt x="12" y="46"/>
                    <a:pt x="12" y="46"/>
                    <a:pt x="12" y="46"/>
                  </a:cubicBezTo>
                  <a:cubicBezTo>
                    <a:pt x="12" y="43"/>
                    <a:pt x="12" y="43"/>
                    <a:pt x="12" y="43"/>
                  </a:cubicBezTo>
                  <a:cubicBezTo>
                    <a:pt x="8" y="43"/>
                    <a:pt x="8" y="43"/>
                    <a:pt x="8" y="43"/>
                  </a:cubicBezTo>
                  <a:cubicBezTo>
                    <a:pt x="7" y="43"/>
                    <a:pt x="7" y="41"/>
                    <a:pt x="7" y="39"/>
                  </a:cubicBezTo>
                  <a:cubicBezTo>
                    <a:pt x="7" y="38"/>
                    <a:pt x="7" y="37"/>
                    <a:pt x="7" y="37"/>
                  </a:cubicBezTo>
                  <a:cubicBezTo>
                    <a:pt x="3" y="36"/>
                    <a:pt x="0" y="36"/>
                    <a:pt x="0" y="35"/>
                  </a:cubicBezTo>
                  <a:cubicBezTo>
                    <a:pt x="0" y="34"/>
                    <a:pt x="3" y="34"/>
                    <a:pt x="7" y="34"/>
                  </a:cubicBezTo>
                  <a:cubicBezTo>
                    <a:pt x="7" y="33"/>
                    <a:pt x="7" y="32"/>
                    <a:pt x="7" y="31"/>
                  </a:cubicBezTo>
                  <a:cubicBezTo>
                    <a:pt x="7" y="29"/>
                    <a:pt x="7" y="27"/>
                    <a:pt x="8" y="27"/>
                  </a:cubicBezTo>
                  <a:cubicBezTo>
                    <a:pt x="12" y="27"/>
                    <a:pt x="12" y="27"/>
                    <a:pt x="12" y="27"/>
                  </a:cubicBezTo>
                  <a:cubicBezTo>
                    <a:pt x="12" y="24"/>
                    <a:pt x="12" y="24"/>
                    <a:pt x="12" y="24"/>
                  </a:cubicBezTo>
                  <a:cubicBezTo>
                    <a:pt x="18" y="24"/>
                    <a:pt x="18" y="24"/>
                    <a:pt x="18" y="24"/>
                  </a:cubicBezTo>
                  <a:cubicBezTo>
                    <a:pt x="23" y="24"/>
                    <a:pt x="28" y="25"/>
                    <a:pt x="31" y="27"/>
                  </a:cubicBezTo>
                  <a:cubicBezTo>
                    <a:pt x="87" y="27"/>
                    <a:pt x="87" y="27"/>
                    <a:pt x="87" y="27"/>
                  </a:cubicBezTo>
                  <a:cubicBezTo>
                    <a:pt x="90" y="28"/>
                    <a:pt x="94" y="28"/>
                    <a:pt x="96" y="29"/>
                  </a:cubicBezTo>
                  <a:cubicBezTo>
                    <a:pt x="105" y="30"/>
                    <a:pt x="109" y="33"/>
                    <a:pt x="109" y="35"/>
                  </a:cubicBezTo>
                  <a:cubicBezTo>
                    <a:pt x="109" y="37"/>
                    <a:pt x="105" y="40"/>
                    <a:pt x="96" y="41"/>
                  </a:cubicBezTo>
                  <a:cubicBezTo>
                    <a:pt x="94" y="42"/>
                    <a:pt x="90" y="42"/>
                    <a:pt x="87" y="43"/>
                  </a:cubicBezTo>
                  <a:cubicBezTo>
                    <a:pt x="31" y="43"/>
                    <a:pt x="31" y="43"/>
                    <a:pt x="31" y="43"/>
                  </a:cubicBezTo>
                  <a:cubicBezTo>
                    <a:pt x="28" y="45"/>
                    <a:pt x="23" y="46"/>
                    <a:pt x="18" y="46"/>
                  </a:cubicBezTo>
                  <a:close/>
                  <a:moveTo>
                    <a:pt x="16" y="23"/>
                  </a:moveTo>
                  <a:cubicBezTo>
                    <a:pt x="21" y="0"/>
                    <a:pt x="21" y="0"/>
                    <a:pt x="21" y="0"/>
                  </a:cubicBezTo>
                  <a:cubicBezTo>
                    <a:pt x="23" y="0"/>
                    <a:pt x="26" y="0"/>
                    <a:pt x="26" y="0"/>
                  </a:cubicBezTo>
                  <a:cubicBezTo>
                    <a:pt x="29" y="0"/>
                    <a:pt x="32" y="2"/>
                    <a:pt x="34" y="3"/>
                  </a:cubicBezTo>
                  <a:cubicBezTo>
                    <a:pt x="35" y="5"/>
                    <a:pt x="43" y="13"/>
                    <a:pt x="48" y="18"/>
                  </a:cubicBezTo>
                  <a:cubicBezTo>
                    <a:pt x="48" y="18"/>
                    <a:pt x="53" y="22"/>
                    <a:pt x="59" y="22"/>
                  </a:cubicBezTo>
                  <a:cubicBezTo>
                    <a:pt x="71" y="24"/>
                    <a:pt x="82" y="26"/>
                    <a:pt x="82" y="26"/>
                  </a:cubicBezTo>
                  <a:cubicBezTo>
                    <a:pt x="31" y="26"/>
                    <a:pt x="31" y="26"/>
                    <a:pt x="31" y="26"/>
                  </a:cubicBezTo>
                  <a:cubicBezTo>
                    <a:pt x="28" y="24"/>
                    <a:pt x="23" y="23"/>
                    <a:pt x="18" y="23"/>
                  </a:cubicBezTo>
                  <a:lnTo>
                    <a:pt x="16" y="23"/>
                  </a:lnTo>
                  <a:close/>
                  <a:moveTo>
                    <a:pt x="82" y="44"/>
                  </a:moveTo>
                  <a:cubicBezTo>
                    <a:pt x="82" y="44"/>
                    <a:pt x="71" y="46"/>
                    <a:pt x="59" y="48"/>
                  </a:cubicBezTo>
                  <a:cubicBezTo>
                    <a:pt x="53" y="48"/>
                    <a:pt x="48" y="53"/>
                    <a:pt x="48" y="53"/>
                  </a:cubicBezTo>
                  <a:cubicBezTo>
                    <a:pt x="43" y="57"/>
                    <a:pt x="35" y="65"/>
                    <a:pt x="34" y="67"/>
                  </a:cubicBezTo>
                  <a:cubicBezTo>
                    <a:pt x="32" y="68"/>
                    <a:pt x="29" y="70"/>
                    <a:pt x="26" y="70"/>
                  </a:cubicBezTo>
                  <a:cubicBezTo>
                    <a:pt x="26" y="70"/>
                    <a:pt x="23" y="70"/>
                    <a:pt x="21" y="70"/>
                  </a:cubicBezTo>
                  <a:cubicBezTo>
                    <a:pt x="16" y="47"/>
                    <a:pt x="16" y="47"/>
                    <a:pt x="16" y="47"/>
                  </a:cubicBezTo>
                  <a:cubicBezTo>
                    <a:pt x="18" y="47"/>
                    <a:pt x="18" y="47"/>
                    <a:pt x="18" y="47"/>
                  </a:cubicBezTo>
                  <a:cubicBezTo>
                    <a:pt x="23" y="47"/>
                    <a:pt x="28" y="46"/>
                    <a:pt x="31" y="44"/>
                  </a:cubicBezTo>
                  <a:lnTo>
                    <a:pt x="82" y="44"/>
                  </a:lnTo>
                  <a:close/>
                  <a:moveTo>
                    <a:pt x="90" y="35"/>
                  </a:moveTo>
                  <a:cubicBezTo>
                    <a:pt x="90" y="37"/>
                    <a:pt x="89" y="39"/>
                    <a:pt x="87" y="40"/>
                  </a:cubicBezTo>
                  <a:cubicBezTo>
                    <a:pt x="91" y="41"/>
                    <a:pt x="91" y="41"/>
                    <a:pt x="91" y="41"/>
                  </a:cubicBezTo>
                  <a:cubicBezTo>
                    <a:pt x="93" y="40"/>
                    <a:pt x="94" y="37"/>
                    <a:pt x="94" y="35"/>
                  </a:cubicBezTo>
                  <a:cubicBezTo>
                    <a:pt x="94" y="33"/>
                    <a:pt x="93" y="30"/>
                    <a:pt x="91" y="29"/>
                  </a:cubicBezTo>
                  <a:cubicBezTo>
                    <a:pt x="87" y="30"/>
                    <a:pt x="87" y="30"/>
                    <a:pt x="87" y="30"/>
                  </a:cubicBezTo>
                  <a:cubicBezTo>
                    <a:pt x="89" y="32"/>
                    <a:pt x="90" y="33"/>
                    <a:pt x="90" y="3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7" name="Freeform 299"/>
            <p:cNvSpPr>
              <a:spLocks noEditPoints="1"/>
            </p:cNvSpPr>
            <p:nvPr/>
          </p:nvSpPr>
          <p:spPr bwMode="auto">
            <a:xfrm>
              <a:off x="6773334" y="3712633"/>
              <a:ext cx="150284" cy="152400"/>
            </a:xfrm>
            <a:custGeom>
              <a:avLst/>
              <a:gdLst>
                <a:gd name="T0" fmla="*/ 1 w 60"/>
                <a:gd name="T1" fmla="*/ 40 h 60"/>
                <a:gd name="T2" fmla="*/ 1 w 60"/>
                <a:gd name="T3" fmla="*/ 38 h 60"/>
                <a:gd name="T4" fmla="*/ 14 w 60"/>
                <a:gd name="T5" fmla="*/ 39 h 60"/>
                <a:gd name="T6" fmla="*/ 29 w 60"/>
                <a:gd name="T7" fmla="*/ 18 h 60"/>
                <a:gd name="T8" fmla="*/ 16 w 60"/>
                <a:gd name="T9" fmla="*/ 7 h 60"/>
                <a:gd name="T10" fmla="*/ 9 w 60"/>
                <a:gd name="T11" fmla="*/ 14 h 60"/>
                <a:gd name="T12" fmla="*/ 9 w 60"/>
                <a:gd name="T13" fmla="*/ 18 h 60"/>
                <a:gd name="T14" fmla="*/ 18 w 60"/>
                <a:gd name="T15" fmla="*/ 37 h 60"/>
                <a:gd name="T16" fmla="*/ 4 w 60"/>
                <a:gd name="T17" fmla="*/ 23 h 60"/>
                <a:gd name="T18" fmla="*/ 4 w 60"/>
                <a:gd name="T19" fmla="*/ 9 h 60"/>
                <a:gd name="T20" fmla="*/ 16 w 60"/>
                <a:gd name="T21" fmla="*/ 0 h 60"/>
                <a:gd name="T22" fmla="*/ 36 w 60"/>
                <a:gd name="T23" fmla="*/ 16 h 60"/>
                <a:gd name="T24" fmla="*/ 29 w 60"/>
                <a:gd name="T25" fmla="*/ 18 h 60"/>
                <a:gd name="T26" fmla="*/ 6 w 60"/>
                <a:gd name="T27" fmla="*/ 55 h 60"/>
                <a:gd name="T28" fmla="*/ 5 w 60"/>
                <a:gd name="T29" fmla="*/ 53 h 60"/>
                <a:gd name="T30" fmla="*/ 16 w 60"/>
                <a:gd name="T31" fmla="*/ 44 h 60"/>
                <a:gd name="T32" fmla="*/ 7 w 60"/>
                <a:gd name="T33" fmla="*/ 55 h 60"/>
                <a:gd name="T34" fmla="*/ 21 w 60"/>
                <a:gd name="T35" fmla="*/ 60 h 60"/>
                <a:gd name="T36" fmla="*/ 20 w 60"/>
                <a:gd name="T37" fmla="*/ 47 h 60"/>
                <a:gd name="T38" fmla="*/ 22 w 60"/>
                <a:gd name="T39" fmla="*/ 47 h 60"/>
                <a:gd name="T40" fmla="*/ 57 w 60"/>
                <a:gd name="T41" fmla="*/ 51 h 60"/>
                <a:gd name="T42" fmla="*/ 44 w 60"/>
                <a:gd name="T43" fmla="*/ 59 h 60"/>
                <a:gd name="T44" fmla="*/ 25 w 60"/>
                <a:gd name="T45" fmla="*/ 44 h 60"/>
                <a:gd name="T46" fmla="*/ 32 w 60"/>
                <a:gd name="T47" fmla="*/ 42 h 60"/>
                <a:gd name="T48" fmla="*/ 47 w 60"/>
                <a:gd name="T49" fmla="*/ 52 h 60"/>
                <a:gd name="T50" fmla="*/ 53 w 60"/>
                <a:gd name="T51" fmla="*/ 44 h 60"/>
                <a:gd name="T52" fmla="*/ 42 w 60"/>
                <a:gd name="T53" fmla="*/ 31 h 60"/>
                <a:gd name="T54" fmla="*/ 45 w 60"/>
                <a:gd name="T55" fmla="*/ 24 h 60"/>
                <a:gd name="T56" fmla="*/ 60 w 60"/>
                <a:gd name="T57" fmla="*/ 44 h 60"/>
                <a:gd name="T58" fmla="*/ 41 w 60"/>
                <a:gd name="T59" fmla="*/ 13 h 60"/>
                <a:gd name="T60" fmla="*/ 38 w 60"/>
                <a:gd name="T61" fmla="*/ 13 h 60"/>
                <a:gd name="T62" fmla="*/ 40 w 60"/>
                <a:gd name="T63" fmla="*/ 0 h 60"/>
                <a:gd name="T64" fmla="*/ 41 w 60"/>
                <a:gd name="T65" fmla="*/ 13 h 60"/>
                <a:gd name="T66" fmla="*/ 45 w 60"/>
                <a:gd name="T67" fmla="*/ 16 h 60"/>
                <a:gd name="T68" fmla="*/ 45 w 60"/>
                <a:gd name="T69" fmla="*/ 14 h 60"/>
                <a:gd name="T70" fmla="*/ 55 w 60"/>
                <a:gd name="T71" fmla="*/ 5 h 60"/>
                <a:gd name="T72" fmla="*/ 46 w 60"/>
                <a:gd name="T73" fmla="*/ 16 h 60"/>
                <a:gd name="T74" fmla="*/ 48 w 60"/>
                <a:gd name="T75" fmla="*/ 22 h 60"/>
                <a:gd name="T76" fmla="*/ 48 w 60"/>
                <a:gd name="T77" fmla="*/ 19 h 60"/>
                <a:gd name="T78" fmla="*/ 60 w 60"/>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0">
                  <a:moveTo>
                    <a:pt x="13" y="40"/>
                  </a:moveTo>
                  <a:cubicBezTo>
                    <a:pt x="1" y="40"/>
                    <a:pt x="1" y="40"/>
                    <a:pt x="1" y="40"/>
                  </a:cubicBezTo>
                  <a:cubicBezTo>
                    <a:pt x="1" y="40"/>
                    <a:pt x="0" y="40"/>
                    <a:pt x="0" y="39"/>
                  </a:cubicBezTo>
                  <a:cubicBezTo>
                    <a:pt x="0" y="39"/>
                    <a:pt x="1" y="38"/>
                    <a:pt x="1" y="38"/>
                  </a:cubicBezTo>
                  <a:cubicBezTo>
                    <a:pt x="13" y="38"/>
                    <a:pt x="13" y="38"/>
                    <a:pt x="13" y="38"/>
                  </a:cubicBezTo>
                  <a:cubicBezTo>
                    <a:pt x="14" y="38"/>
                    <a:pt x="14" y="39"/>
                    <a:pt x="14" y="39"/>
                  </a:cubicBezTo>
                  <a:cubicBezTo>
                    <a:pt x="14" y="40"/>
                    <a:pt x="14" y="40"/>
                    <a:pt x="13" y="40"/>
                  </a:cubicBezTo>
                  <a:close/>
                  <a:moveTo>
                    <a:pt x="29" y="18"/>
                  </a:moveTo>
                  <a:cubicBezTo>
                    <a:pt x="19" y="8"/>
                    <a:pt x="19" y="8"/>
                    <a:pt x="19" y="8"/>
                  </a:cubicBezTo>
                  <a:cubicBezTo>
                    <a:pt x="18" y="8"/>
                    <a:pt x="17" y="7"/>
                    <a:pt x="16" y="7"/>
                  </a:cubicBezTo>
                  <a:cubicBezTo>
                    <a:pt x="16" y="7"/>
                    <a:pt x="15" y="8"/>
                    <a:pt x="14" y="8"/>
                  </a:cubicBezTo>
                  <a:cubicBezTo>
                    <a:pt x="9" y="14"/>
                    <a:pt x="9" y="14"/>
                    <a:pt x="9" y="14"/>
                  </a:cubicBezTo>
                  <a:cubicBezTo>
                    <a:pt x="8" y="14"/>
                    <a:pt x="8" y="15"/>
                    <a:pt x="8" y="16"/>
                  </a:cubicBezTo>
                  <a:cubicBezTo>
                    <a:pt x="8" y="17"/>
                    <a:pt x="8" y="18"/>
                    <a:pt x="9" y="18"/>
                  </a:cubicBezTo>
                  <a:cubicBezTo>
                    <a:pt x="19" y="28"/>
                    <a:pt x="19" y="28"/>
                    <a:pt x="19" y="28"/>
                  </a:cubicBezTo>
                  <a:cubicBezTo>
                    <a:pt x="18" y="37"/>
                    <a:pt x="18" y="37"/>
                    <a:pt x="18" y="37"/>
                  </a:cubicBezTo>
                  <a:cubicBezTo>
                    <a:pt x="17" y="37"/>
                    <a:pt x="17" y="36"/>
                    <a:pt x="16" y="36"/>
                  </a:cubicBezTo>
                  <a:cubicBezTo>
                    <a:pt x="4" y="23"/>
                    <a:pt x="4" y="23"/>
                    <a:pt x="4" y="23"/>
                  </a:cubicBezTo>
                  <a:cubicBezTo>
                    <a:pt x="2" y="21"/>
                    <a:pt x="1" y="19"/>
                    <a:pt x="1" y="16"/>
                  </a:cubicBezTo>
                  <a:cubicBezTo>
                    <a:pt x="1" y="13"/>
                    <a:pt x="2" y="11"/>
                    <a:pt x="4" y="9"/>
                  </a:cubicBezTo>
                  <a:cubicBezTo>
                    <a:pt x="9" y="3"/>
                    <a:pt x="9" y="3"/>
                    <a:pt x="9" y="3"/>
                  </a:cubicBezTo>
                  <a:cubicBezTo>
                    <a:pt x="11" y="1"/>
                    <a:pt x="14" y="0"/>
                    <a:pt x="16" y="0"/>
                  </a:cubicBezTo>
                  <a:cubicBezTo>
                    <a:pt x="19" y="0"/>
                    <a:pt x="22" y="1"/>
                    <a:pt x="24" y="3"/>
                  </a:cubicBezTo>
                  <a:cubicBezTo>
                    <a:pt x="36" y="16"/>
                    <a:pt x="36" y="16"/>
                    <a:pt x="36" y="16"/>
                  </a:cubicBezTo>
                  <a:cubicBezTo>
                    <a:pt x="37" y="16"/>
                    <a:pt x="37" y="17"/>
                    <a:pt x="37" y="18"/>
                  </a:cubicBezTo>
                  <a:lnTo>
                    <a:pt x="29" y="18"/>
                  </a:lnTo>
                  <a:close/>
                  <a:moveTo>
                    <a:pt x="7" y="55"/>
                  </a:moveTo>
                  <a:cubicBezTo>
                    <a:pt x="6" y="55"/>
                    <a:pt x="6" y="55"/>
                    <a:pt x="6" y="55"/>
                  </a:cubicBezTo>
                  <a:cubicBezTo>
                    <a:pt x="5" y="55"/>
                    <a:pt x="5" y="55"/>
                    <a:pt x="5" y="55"/>
                  </a:cubicBezTo>
                  <a:cubicBezTo>
                    <a:pt x="5" y="55"/>
                    <a:pt x="5" y="54"/>
                    <a:pt x="5" y="53"/>
                  </a:cubicBezTo>
                  <a:cubicBezTo>
                    <a:pt x="14" y="44"/>
                    <a:pt x="14" y="44"/>
                    <a:pt x="14" y="44"/>
                  </a:cubicBezTo>
                  <a:cubicBezTo>
                    <a:pt x="15" y="44"/>
                    <a:pt x="16" y="44"/>
                    <a:pt x="16" y="44"/>
                  </a:cubicBezTo>
                  <a:cubicBezTo>
                    <a:pt x="16" y="45"/>
                    <a:pt x="16" y="45"/>
                    <a:pt x="16" y="46"/>
                  </a:cubicBezTo>
                  <a:lnTo>
                    <a:pt x="7" y="55"/>
                  </a:lnTo>
                  <a:close/>
                  <a:moveTo>
                    <a:pt x="22" y="59"/>
                  </a:moveTo>
                  <a:cubicBezTo>
                    <a:pt x="22" y="60"/>
                    <a:pt x="22" y="60"/>
                    <a:pt x="21" y="60"/>
                  </a:cubicBezTo>
                  <a:cubicBezTo>
                    <a:pt x="20" y="60"/>
                    <a:pt x="20" y="60"/>
                    <a:pt x="20" y="59"/>
                  </a:cubicBezTo>
                  <a:cubicBezTo>
                    <a:pt x="20" y="47"/>
                    <a:pt x="20" y="47"/>
                    <a:pt x="20" y="47"/>
                  </a:cubicBezTo>
                  <a:cubicBezTo>
                    <a:pt x="20" y="47"/>
                    <a:pt x="20" y="46"/>
                    <a:pt x="21" y="46"/>
                  </a:cubicBezTo>
                  <a:cubicBezTo>
                    <a:pt x="22" y="46"/>
                    <a:pt x="22" y="47"/>
                    <a:pt x="22" y="47"/>
                  </a:cubicBezTo>
                  <a:lnTo>
                    <a:pt x="22" y="59"/>
                  </a:lnTo>
                  <a:close/>
                  <a:moveTo>
                    <a:pt x="57" y="51"/>
                  </a:moveTo>
                  <a:cubicBezTo>
                    <a:pt x="51" y="56"/>
                    <a:pt x="51" y="56"/>
                    <a:pt x="51" y="56"/>
                  </a:cubicBezTo>
                  <a:cubicBezTo>
                    <a:pt x="49" y="58"/>
                    <a:pt x="47" y="59"/>
                    <a:pt x="44" y="59"/>
                  </a:cubicBezTo>
                  <a:cubicBezTo>
                    <a:pt x="41" y="59"/>
                    <a:pt x="39" y="58"/>
                    <a:pt x="37" y="56"/>
                  </a:cubicBezTo>
                  <a:cubicBezTo>
                    <a:pt x="25" y="44"/>
                    <a:pt x="25" y="44"/>
                    <a:pt x="25" y="44"/>
                  </a:cubicBezTo>
                  <a:cubicBezTo>
                    <a:pt x="24" y="44"/>
                    <a:pt x="24" y="43"/>
                    <a:pt x="23" y="42"/>
                  </a:cubicBezTo>
                  <a:cubicBezTo>
                    <a:pt x="32" y="42"/>
                    <a:pt x="32" y="42"/>
                    <a:pt x="32" y="42"/>
                  </a:cubicBezTo>
                  <a:cubicBezTo>
                    <a:pt x="42" y="51"/>
                    <a:pt x="42" y="51"/>
                    <a:pt x="42" y="51"/>
                  </a:cubicBezTo>
                  <a:cubicBezTo>
                    <a:pt x="43" y="53"/>
                    <a:pt x="45" y="53"/>
                    <a:pt x="47" y="52"/>
                  </a:cubicBezTo>
                  <a:cubicBezTo>
                    <a:pt x="52" y="46"/>
                    <a:pt x="52" y="46"/>
                    <a:pt x="52" y="46"/>
                  </a:cubicBezTo>
                  <a:cubicBezTo>
                    <a:pt x="53" y="46"/>
                    <a:pt x="53" y="45"/>
                    <a:pt x="53" y="44"/>
                  </a:cubicBezTo>
                  <a:cubicBezTo>
                    <a:pt x="53" y="43"/>
                    <a:pt x="53" y="42"/>
                    <a:pt x="52" y="41"/>
                  </a:cubicBezTo>
                  <a:cubicBezTo>
                    <a:pt x="42" y="31"/>
                    <a:pt x="42" y="31"/>
                    <a:pt x="42" y="31"/>
                  </a:cubicBezTo>
                  <a:cubicBezTo>
                    <a:pt x="43" y="23"/>
                    <a:pt x="43" y="23"/>
                    <a:pt x="43" y="23"/>
                  </a:cubicBezTo>
                  <a:cubicBezTo>
                    <a:pt x="43" y="23"/>
                    <a:pt x="44" y="24"/>
                    <a:pt x="45" y="24"/>
                  </a:cubicBezTo>
                  <a:cubicBezTo>
                    <a:pt x="57" y="36"/>
                    <a:pt x="57" y="36"/>
                    <a:pt x="57" y="36"/>
                  </a:cubicBezTo>
                  <a:cubicBezTo>
                    <a:pt x="59" y="38"/>
                    <a:pt x="60" y="41"/>
                    <a:pt x="60" y="44"/>
                  </a:cubicBezTo>
                  <a:cubicBezTo>
                    <a:pt x="60" y="47"/>
                    <a:pt x="59" y="49"/>
                    <a:pt x="57" y="51"/>
                  </a:cubicBezTo>
                  <a:close/>
                  <a:moveTo>
                    <a:pt x="41" y="13"/>
                  </a:moveTo>
                  <a:cubicBezTo>
                    <a:pt x="41" y="13"/>
                    <a:pt x="40" y="14"/>
                    <a:pt x="40" y="14"/>
                  </a:cubicBezTo>
                  <a:cubicBezTo>
                    <a:pt x="39" y="14"/>
                    <a:pt x="38" y="13"/>
                    <a:pt x="38" y="13"/>
                  </a:cubicBezTo>
                  <a:cubicBezTo>
                    <a:pt x="38" y="1"/>
                    <a:pt x="38" y="1"/>
                    <a:pt x="38" y="1"/>
                  </a:cubicBezTo>
                  <a:cubicBezTo>
                    <a:pt x="38" y="0"/>
                    <a:pt x="39" y="0"/>
                    <a:pt x="40" y="0"/>
                  </a:cubicBezTo>
                  <a:cubicBezTo>
                    <a:pt x="40" y="0"/>
                    <a:pt x="41" y="0"/>
                    <a:pt x="41" y="1"/>
                  </a:cubicBezTo>
                  <a:lnTo>
                    <a:pt x="41" y="13"/>
                  </a:lnTo>
                  <a:close/>
                  <a:moveTo>
                    <a:pt x="46" y="16"/>
                  </a:moveTo>
                  <a:cubicBezTo>
                    <a:pt x="45" y="16"/>
                    <a:pt x="45" y="16"/>
                    <a:pt x="45" y="16"/>
                  </a:cubicBezTo>
                  <a:cubicBezTo>
                    <a:pt x="45" y="16"/>
                    <a:pt x="45" y="16"/>
                    <a:pt x="45" y="16"/>
                  </a:cubicBezTo>
                  <a:cubicBezTo>
                    <a:pt x="44" y="15"/>
                    <a:pt x="44" y="14"/>
                    <a:pt x="45" y="14"/>
                  </a:cubicBezTo>
                  <a:cubicBezTo>
                    <a:pt x="54" y="5"/>
                    <a:pt x="54" y="5"/>
                    <a:pt x="54" y="5"/>
                  </a:cubicBezTo>
                  <a:cubicBezTo>
                    <a:pt x="54" y="4"/>
                    <a:pt x="55" y="4"/>
                    <a:pt x="55" y="5"/>
                  </a:cubicBezTo>
                  <a:cubicBezTo>
                    <a:pt x="56" y="5"/>
                    <a:pt x="56" y="6"/>
                    <a:pt x="55" y="6"/>
                  </a:cubicBezTo>
                  <a:lnTo>
                    <a:pt x="46" y="16"/>
                  </a:lnTo>
                  <a:close/>
                  <a:moveTo>
                    <a:pt x="59" y="22"/>
                  </a:moveTo>
                  <a:cubicBezTo>
                    <a:pt x="48" y="22"/>
                    <a:pt x="48" y="22"/>
                    <a:pt x="48" y="22"/>
                  </a:cubicBezTo>
                  <a:cubicBezTo>
                    <a:pt x="47" y="22"/>
                    <a:pt x="47" y="21"/>
                    <a:pt x="47" y="21"/>
                  </a:cubicBezTo>
                  <a:cubicBezTo>
                    <a:pt x="47" y="20"/>
                    <a:pt x="47" y="19"/>
                    <a:pt x="48" y="19"/>
                  </a:cubicBezTo>
                  <a:cubicBezTo>
                    <a:pt x="59" y="19"/>
                    <a:pt x="59" y="19"/>
                    <a:pt x="59" y="19"/>
                  </a:cubicBezTo>
                  <a:cubicBezTo>
                    <a:pt x="60" y="19"/>
                    <a:pt x="60" y="20"/>
                    <a:pt x="60" y="21"/>
                  </a:cubicBezTo>
                  <a:cubicBezTo>
                    <a:pt x="60" y="21"/>
                    <a:pt x="60" y="22"/>
                    <a:pt x="59" y="2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8" name="Freeform 300"/>
            <p:cNvSpPr>
              <a:spLocks noEditPoints="1"/>
            </p:cNvSpPr>
            <p:nvPr/>
          </p:nvSpPr>
          <p:spPr bwMode="auto">
            <a:xfrm>
              <a:off x="5496985" y="3054350"/>
              <a:ext cx="158751" cy="173567"/>
            </a:xfrm>
            <a:custGeom>
              <a:avLst/>
              <a:gdLst>
                <a:gd name="T0" fmla="*/ 59 w 64"/>
                <a:gd name="T1" fmla="*/ 60 h 69"/>
                <a:gd name="T2" fmla="*/ 42 w 64"/>
                <a:gd name="T3" fmla="*/ 60 h 69"/>
                <a:gd name="T4" fmla="*/ 32 w 64"/>
                <a:gd name="T5" fmla="*/ 69 h 69"/>
                <a:gd name="T6" fmla="*/ 22 w 64"/>
                <a:gd name="T7" fmla="*/ 60 h 69"/>
                <a:gd name="T8" fmla="*/ 5 w 64"/>
                <a:gd name="T9" fmla="*/ 60 h 69"/>
                <a:gd name="T10" fmla="*/ 0 w 64"/>
                <a:gd name="T11" fmla="*/ 55 h 69"/>
                <a:gd name="T12" fmla="*/ 12 w 64"/>
                <a:gd name="T13" fmla="*/ 22 h 69"/>
                <a:gd name="T14" fmla="*/ 28 w 64"/>
                <a:gd name="T15" fmla="*/ 5 h 69"/>
                <a:gd name="T16" fmla="*/ 28 w 64"/>
                <a:gd name="T17" fmla="*/ 4 h 69"/>
                <a:gd name="T18" fmla="*/ 32 w 64"/>
                <a:gd name="T19" fmla="*/ 0 h 69"/>
                <a:gd name="T20" fmla="*/ 35 w 64"/>
                <a:gd name="T21" fmla="*/ 4 h 69"/>
                <a:gd name="T22" fmla="*/ 35 w 64"/>
                <a:gd name="T23" fmla="*/ 5 h 69"/>
                <a:gd name="T24" fmla="*/ 52 w 64"/>
                <a:gd name="T25" fmla="*/ 22 h 69"/>
                <a:gd name="T26" fmla="*/ 64 w 64"/>
                <a:gd name="T27" fmla="*/ 55 h 69"/>
                <a:gd name="T28" fmla="*/ 59 w 64"/>
                <a:gd name="T29" fmla="*/ 60 h 69"/>
                <a:gd name="T30" fmla="*/ 57 w 64"/>
                <a:gd name="T31" fmla="*/ 55 h 69"/>
                <a:gd name="T32" fmla="*/ 47 w 64"/>
                <a:gd name="T33" fmla="*/ 22 h 69"/>
                <a:gd name="T34" fmla="*/ 32 w 64"/>
                <a:gd name="T35" fmla="*/ 10 h 69"/>
                <a:gd name="T36" fmla="*/ 17 w 64"/>
                <a:gd name="T37" fmla="*/ 22 h 69"/>
                <a:gd name="T38" fmla="*/ 7 w 64"/>
                <a:gd name="T39" fmla="*/ 55 h 69"/>
                <a:gd name="T40" fmla="*/ 57 w 64"/>
                <a:gd name="T41" fmla="*/ 55 h 69"/>
                <a:gd name="T42" fmla="*/ 32 w 64"/>
                <a:gd name="T43" fmla="*/ 65 h 69"/>
                <a:gd name="T44" fmla="*/ 26 w 64"/>
                <a:gd name="T45" fmla="*/ 60 h 69"/>
                <a:gd name="T46" fmla="*/ 26 w 64"/>
                <a:gd name="T47" fmla="*/ 59 h 69"/>
                <a:gd name="T48" fmla="*/ 25 w 64"/>
                <a:gd name="T49" fmla="*/ 60 h 69"/>
                <a:gd name="T50" fmla="*/ 32 w 64"/>
                <a:gd name="T51" fmla="*/ 66 h 69"/>
                <a:gd name="T52" fmla="*/ 32 w 64"/>
                <a:gd name="T53" fmla="*/ 66 h 69"/>
                <a:gd name="T54" fmla="*/ 32 w 64"/>
                <a:gd name="T5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69">
                  <a:moveTo>
                    <a:pt x="59" y="60"/>
                  </a:moveTo>
                  <a:cubicBezTo>
                    <a:pt x="42" y="60"/>
                    <a:pt x="42" y="60"/>
                    <a:pt x="42" y="60"/>
                  </a:cubicBezTo>
                  <a:cubicBezTo>
                    <a:pt x="42" y="65"/>
                    <a:pt x="37" y="69"/>
                    <a:pt x="32" y="69"/>
                  </a:cubicBezTo>
                  <a:cubicBezTo>
                    <a:pt x="26" y="69"/>
                    <a:pt x="22" y="65"/>
                    <a:pt x="22" y="60"/>
                  </a:cubicBezTo>
                  <a:cubicBezTo>
                    <a:pt x="5" y="60"/>
                    <a:pt x="5" y="60"/>
                    <a:pt x="5" y="60"/>
                  </a:cubicBezTo>
                  <a:cubicBezTo>
                    <a:pt x="2" y="60"/>
                    <a:pt x="0" y="57"/>
                    <a:pt x="0" y="55"/>
                  </a:cubicBezTo>
                  <a:cubicBezTo>
                    <a:pt x="5" y="50"/>
                    <a:pt x="12" y="41"/>
                    <a:pt x="12" y="22"/>
                  </a:cubicBezTo>
                  <a:cubicBezTo>
                    <a:pt x="12" y="15"/>
                    <a:pt x="18" y="7"/>
                    <a:pt x="28" y="5"/>
                  </a:cubicBezTo>
                  <a:cubicBezTo>
                    <a:pt x="28" y="5"/>
                    <a:pt x="28" y="4"/>
                    <a:pt x="28" y="4"/>
                  </a:cubicBezTo>
                  <a:cubicBezTo>
                    <a:pt x="28" y="2"/>
                    <a:pt x="30" y="0"/>
                    <a:pt x="32" y="0"/>
                  </a:cubicBezTo>
                  <a:cubicBezTo>
                    <a:pt x="34" y="0"/>
                    <a:pt x="35" y="2"/>
                    <a:pt x="35" y="4"/>
                  </a:cubicBezTo>
                  <a:cubicBezTo>
                    <a:pt x="35" y="4"/>
                    <a:pt x="35" y="5"/>
                    <a:pt x="35" y="5"/>
                  </a:cubicBezTo>
                  <a:cubicBezTo>
                    <a:pt x="45" y="7"/>
                    <a:pt x="52" y="15"/>
                    <a:pt x="52" y="22"/>
                  </a:cubicBezTo>
                  <a:cubicBezTo>
                    <a:pt x="52" y="41"/>
                    <a:pt x="58" y="50"/>
                    <a:pt x="64" y="55"/>
                  </a:cubicBezTo>
                  <a:cubicBezTo>
                    <a:pt x="64" y="57"/>
                    <a:pt x="62" y="60"/>
                    <a:pt x="59" y="60"/>
                  </a:cubicBezTo>
                  <a:close/>
                  <a:moveTo>
                    <a:pt x="57" y="55"/>
                  </a:moveTo>
                  <a:cubicBezTo>
                    <a:pt x="50" y="47"/>
                    <a:pt x="47" y="36"/>
                    <a:pt x="47" y="22"/>
                  </a:cubicBezTo>
                  <a:cubicBezTo>
                    <a:pt x="47" y="17"/>
                    <a:pt x="42" y="10"/>
                    <a:pt x="32" y="10"/>
                  </a:cubicBezTo>
                  <a:cubicBezTo>
                    <a:pt x="22" y="10"/>
                    <a:pt x="17" y="17"/>
                    <a:pt x="17" y="22"/>
                  </a:cubicBezTo>
                  <a:cubicBezTo>
                    <a:pt x="17" y="36"/>
                    <a:pt x="14" y="47"/>
                    <a:pt x="7" y="55"/>
                  </a:cubicBezTo>
                  <a:lnTo>
                    <a:pt x="57" y="55"/>
                  </a:lnTo>
                  <a:close/>
                  <a:moveTo>
                    <a:pt x="32" y="65"/>
                  </a:moveTo>
                  <a:cubicBezTo>
                    <a:pt x="29" y="65"/>
                    <a:pt x="26" y="63"/>
                    <a:pt x="26" y="60"/>
                  </a:cubicBezTo>
                  <a:cubicBezTo>
                    <a:pt x="26" y="59"/>
                    <a:pt x="26" y="59"/>
                    <a:pt x="26" y="59"/>
                  </a:cubicBezTo>
                  <a:cubicBezTo>
                    <a:pt x="25" y="60"/>
                    <a:pt x="25" y="60"/>
                    <a:pt x="25" y="60"/>
                  </a:cubicBezTo>
                  <a:cubicBezTo>
                    <a:pt x="25" y="63"/>
                    <a:pt x="28" y="66"/>
                    <a:pt x="32" y="66"/>
                  </a:cubicBezTo>
                  <a:cubicBezTo>
                    <a:pt x="32" y="66"/>
                    <a:pt x="32" y="66"/>
                    <a:pt x="32" y="66"/>
                  </a:cubicBezTo>
                  <a:lnTo>
                    <a:pt x="32" y="65"/>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9" name="Freeform 301"/>
            <p:cNvSpPr>
              <a:spLocks noEditPoints="1"/>
            </p:cNvSpPr>
            <p:nvPr/>
          </p:nvSpPr>
          <p:spPr bwMode="auto">
            <a:xfrm>
              <a:off x="7270751" y="258234"/>
              <a:ext cx="171451" cy="148167"/>
            </a:xfrm>
            <a:custGeom>
              <a:avLst/>
              <a:gdLst>
                <a:gd name="T0" fmla="*/ 37 w 69"/>
                <a:gd name="T1" fmla="*/ 48 h 59"/>
                <a:gd name="T2" fmla="*/ 31 w 69"/>
                <a:gd name="T3" fmla="*/ 48 h 59"/>
                <a:gd name="T4" fmla="*/ 31 w 69"/>
                <a:gd name="T5" fmla="*/ 41 h 59"/>
                <a:gd name="T6" fmla="*/ 2 w 69"/>
                <a:gd name="T7" fmla="*/ 41 h 59"/>
                <a:gd name="T8" fmla="*/ 2 w 69"/>
                <a:gd name="T9" fmla="*/ 53 h 59"/>
                <a:gd name="T10" fmla="*/ 8 w 69"/>
                <a:gd name="T11" fmla="*/ 59 h 59"/>
                <a:gd name="T12" fmla="*/ 60 w 69"/>
                <a:gd name="T13" fmla="*/ 59 h 59"/>
                <a:gd name="T14" fmla="*/ 66 w 69"/>
                <a:gd name="T15" fmla="*/ 53 h 59"/>
                <a:gd name="T16" fmla="*/ 67 w 69"/>
                <a:gd name="T17" fmla="*/ 41 h 59"/>
                <a:gd name="T18" fmla="*/ 37 w 69"/>
                <a:gd name="T19" fmla="*/ 41 h 59"/>
                <a:gd name="T20" fmla="*/ 37 w 69"/>
                <a:gd name="T21" fmla="*/ 48 h 59"/>
                <a:gd name="T22" fmla="*/ 26 w 69"/>
                <a:gd name="T23" fmla="*/ 7 h 59"/>
                <a:gd name="T24" fmla="*/ 29 w 69"/>
                <a:gd name="T25" fmla="*/ 5 h 59"/>
                <a:gd name="T26" fmla="*/ 39 w 69"/>
                <a:gd name="T27" fmla="*/ 5 h 59"/>
                <a:gd name="T28" fmla="*/ 42 w 69"/>
                <a:gd name="T29" fmla="*/ 7 h 59"/>
                <a:gd name="T30" fmla="*/ 44 w 69"/>
                <a:gd name="T31" fmla="*/ 10 h 59"/>
                <a:gd name="T32" fmla="*/ 24 w 69"/>
                <a:gd name="T33" fmla="*/ 10 h 59"/>
                <a:gd name="T34" fmla="*/ 26 w 69"/>
                <a:gd name="T35" fmla="*/ 7 h 59"/>
                <a:gd name="T36" fmla="*/ 31 w 69"/>
                <a:gd name="T37" fmla="*/ 31 h 59"/>
                <a:gd name="T38" fmla="*/ 37 w 69"/>
                <a:gd name="T39" fmla="*/ 31 h 59"/>
                <a:gd name="T40" fmla="*/ 37 w 69"/>
                <a:gd name="T41" fmla="*/ 38 h 59"/>
                <a:gd name="T42" fmla="*/ 69 w 69"/>
                <a:gd name="T43" fmla="*/ 38 h 59"/>
                <a:gd name="T44" fmla="*/ 68 w 69"/>
                <a:gd name="T45" fmla="*/ 18 h 59"/>
                <a:gd name="T46" fmla="*/ 61 w 69"/>
                <a:gd name="T47" fmla="*/ 10 h 59"/>
                <a:gd name="T48" fmla="*/ 50 w 69"/>
                <a:gd name="T49" fmla="*/ 10 h 59"/>
                <a:gd name="T50" fmla="*/ 46 w 69"/>
                <a:gd name="T51" fmla="*/ 3 h 59"/>
                <a:gd name="T52" fmla="*/ 42 w 69"/>
                <a:gd name="T53" fmla="*/ 0 h 59"/>
                <a:gd name="T54" fmla="*/ 27 w 69"/>
                <a:gd name="T55" fmla="*/ 0 h 59"/>
                <a:gd name="T56" fmla="*/ 22 w 69"/>
                <a:gd name="T57" fmla="*/ 3 h 59"/>
                <a:gd name="T58" fmla="*/ 18 w 69"/>
                <a:gd name="T59" fmla="*/ 10 h 59"/>
                <a:gd name="T60" fmla="*/ 7 w 69"/>
                <a:gd name="T61" fmla="*/ 10 h 59"/>
                <a:gd name="T62" fmla="*/ 0 w 69"/>
                <a:gd name="T63" fmla="*/ 18 h 59"/>
                <a:gd name="T64" fmla="*/ 0 w 69"/>
                <a:gd name="T65" fmla="*/ 38 h 59"/>
                <a:gd name="T66" fmla="*/ 31 w 69"/>
                <a:gd name="T67" fmla="*/ 38 h 59"/>
                <a:gd name="T68" fmla="*/ 31 w 69"/>
                <a:gd name="T69"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59">
                  <a:moveTo>
                    <a:pt x="37" y="48"/>
                  </a:moveTo>
                  <a:cubicBezTo>
                    <a:pt x="31" y="48"/>
                    <a:pt x="31" y="48"/>
                    <a:pt x="31" y="48"/>
                  </a:cubicBezTo>
                  <a:cubicBezTo>
                    <a:pt x="31" y="41"/>
                    <a:pt x="31" y="41"/>
                    <a:pt x="31" y="41"/>
                  </a:cubicBezTo>
                  <a:cubicBezTo>
                    <a:pt x="2" y="41"/>
                    <a:pt x="2" y="41"/>
                    <a:pt x="2" y="41"/>
                  </a:cubicBezTo>
                  <a:cubicBezTo>
                    <a:pt x="2" y="41"/>
                    <a:pt x="2" y="47"/>
                    <a:pt x="2" y="53"/>
                  </a:cubicBezTo>
                  <a:cubicBezTo>
                    <a:pt x="2" y="55"/>
                    <a:pt x="3" y="59"/>
                    <a:pt x="8" y="59"/>
                  </a:cubicBezTo>
                  <a:cubicBezTo>
                    <a:pt x="60" y="59"/>
                    <a:pt x="60" y="59"/>
                    <a:pt x="60" y="59"/>
                  </a:cubicBezTo>
                  <a:cubicBezTo>
                    <a:pt x="65" y="59"/>
                    <a:pt x="66" y="55"/>
                    <a:pt x="66" y="53"/>
                  </a:cubicBezTo>
                  <a:cubicBezTo>
                    <a:pt x="66" y="47"/>
                    <a:pt x="67" y="41"/>
                    <a:pt x="67" y="41"/>
                  </a:cubicBezTo>
                  <a:cubicBezTo>
                    <a:pt x="37" y="41"/>
                    <a:pt x="37" y="41"/>
                    <a:pt x="37" y="41"/>
                  </a:cubicBezTo>
                  <a:lnTo>
                    <a:pt x="37" y="48"/>
                  </a:lnTo>
                  <a:close/>
                  <a:moveTo>
                    <a:pt x="26" y="7"/>
                  </a:moveTo>
                  <a:cubicBezTo>
                    <a:pt x="27" y="5"/>
                    <a:pt x="27" y="5"/>
                    <a:pt x="29" y="5"/>
                  </a:cubicBezTo>
                  <a:cubicBezTo>
                    <a:pt x="39" y="5"/>
                    <a:pt x="39" y="5"/>
                    <a:pt x="39" y="5"/>
                  </a:cubicBezTo>
                  <a:cubicBezTo>
                    <a:pt x="41" y="5"/>
                    <a:pt x="41" y="5"/>
                    <a:pt x="42" y="7"/>
                  </a:cubicBezTo>
                  <a:cubicBezTo>
                    <a:pt x="43" y="7"/>
                    <a:pt x="43" y="9"/>
                    <a:pt x="44" y="10"/>
                  </a:cubicBezTo>
                  <a:cubicBezTo>
                    <a:pt x="24" y="10"/>
                    <a:pt x="24" y="10"/>
                    <a:pt x="24" y="10"/>
                  </a:cubicBezTo>
                  <a:cubicBezTo>
                    <a:pt x="25" y="9"/>
                    <a:pt x="26" y="7"/>
                    <a:pt x="26" y="7"/>
                  </a:cubicBezTo>
                  <a:close/>
                  <a:moveTo>
                    <a:pt x="31" y="31"/>
                  </a:moveTo>
                  <a:cubicBezTo>
                    <a:pt x="37" y="31"/>
                    <a:pt x="37" y="31"/>
                    <a:pt x="37" y="31"/>
                  </a:cubicBezTo>
                  <a:cubicBezTo>
                    <a:pt x="37" y="38"/>
                    <a:pt x="37" y="38"/>
                    <a:pt x="37" y="38"/>
                  </a:cubicBezTo>
                  <a:cubicBezTo>
                    <a:pt x="69" y="38"/>
                    <a:pt x="69" y="38"/>
                    <a:pt x="69" y="38"/>
                  </a:cubicBezTo>
                  <a:cubicBezTo>
                    <a:pt x="69" y="38"/>
                    <a:pt x="68" y="23"/>
                    <a:pt x="68" y="18"/>
                  </a:cubicBezTo>
                  <a:cubicBezTo>
                    <a:pt x="68" y="13"/>
                    <a:pt x="66" y="10"/>
                    <a:pt x="61" y="10"/>
                  </a:cubicBezTo>
                  <a:cubicBezTo>
                    <a:pt x="50" y="10"/>
                    <a:pt x="50" y="10"/>
                    <a:pt x="50" y="10"/>
                  </a:cubicBezTo>
                  <a:cubicBezTo>
                    <a:pt x="48" y="7"/>
                    <a:pt x="46" y="4"/>
                    <a:pt x="46" y="3"/>
                  </a:cubicBezTo>
                  <a:cubicBezTo>
                    <a:pt x="45" y="0"/>
                    <a:pt x="44" y="0"/>
                    <a:pt x="42" y="0"/>
                  </a:cubicBezTo>
                  <a:cubicBezTo>
                    <a:pt x="27" y="0"/>
                    <a:pt x="27" y="0"/>
                    <a:pt x="27" y="0"/>
                  </a:cubicBezTo>
                  <a:cubicBezTo>
                    <a:pt x="24" y="0"/>
                    <a:pt x="24" y="0"/>
                    <a:pt x="22" y="3"/>
                  </a:cubicBezTo>
                  <a:cubicBezTo>
                    <a:pt x="22" y="4"/>
                    <a:pt x="20" y="7"/>
                    <a:pt x="18" y="10"/>
                  </a:cubicBezTo>
                  <a:cubicBezTo>
                    <a:pt x="7" y="10"/>
                    <a:pt x="7" y="10"/>
                    <a:pt x="7" y="10"/>
                  </a:cubicBezTo>
                  <a:cubicBezTo>
                    <a:pt x="2" y="10"/>
                    <a:pt x="1" y="13"/>
                    <a:pt x="0" y="18"/>
                  </a:cubicBezTo>
                  <a:cubicBezTo>
                    <a:pt x="0" y="22"/>
                    <a:pt x="0" y="38"/>
                    <a:pt x="0" y="38"/>
                  </a:cubicBezTo>
                  <a:cubicBezTo>
                    <a:pt x="31" y="38"/>
                    <a:pt x="31" y="38"/>
                    <a:pt x="31" y="38"/>
                  </a:cubicBezTo>
                  <a:lnTo>
                    <a:pt x="31" y="31"/>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70" name="Freeform 302"/>
            <p:cNvSpPr>
              <a:spLocks noEditPoints="1"/>
            </p:cNvSpPr>
            <p:nvPr/>
          </p:nvSpPr>
          <p:spPr bwMode="auto">
            <a:xfrm>
              <a:off x="4739218" y="2700867"/>
              <a:ext cx="82551" cy="103717"/>
            </a:xfrm>
            <a:custGeom>
              <a:avLst/>
              <a:gdLst>
                <a:gd name="T0" fmla="*/ 21 w 33"/>
                <a:gd name="T1" fmla="*/ 8 h 41"/>
                <a:gd name="T2" fmla="*/ 18 w 33"/>
                <a:gd name="T3" fmla="*/ 5 h 41"/>
                <a:gd name="T4" fmla="*/ 14 w 33"/>
                <a:gd name="T5" fmla="*/ 5 h 41"/>
                <a:gd name="T6" fmla="*/ 12 w 33"/>
                <a:gd name="T7" fmla="*/ 8 h 41"/>
                <a:gd name="T8" fmla="*/ 8 w 33"/>
                <a:gd name="T9" fmla="*/ 8 h 41"/>
                <a:gd name="T10" fmla="*/ 13 w 33"/>
                <a:gd name="T11" fmla="*/ 2 h 41"/>
                <a:gd name="T12" fmla="*/ 14 w 33"/>
                <a:gd name="T13" fmla="*/ 1 h 41"/>
                <a:gd name="T14" fmla="*/ 18 w 33"/>
                <a:gd name="T15" fmla="*/ 1 h 41"/>
                <a:gd name="T16" fmla="*/ 20 w 33"/>
                <a:gd name="T17" fmla="*/ 2 h 41"/>
                <a:gd name="T18" fmla="*/ 24 w 33"/>
                <a:gd name="T19" fmla="*/ 8 h 41"/>
                <a:gd name="T20" fmla="*/ 21 w 33"/>
                <a:gd name="T21" fmla="*/ 8 h 41"/>
                <a:gd name="T22" fmla="*/ 23 w 33"/>
                <a:gd name="T23" fmla="*/ 3 h 41"/>
                <a:gd name="T24" fmla="*/ 21 w 33"/>
                <a:gd name="T25" fmla="*/ 1 h 41"/>
                <a:gd name="T26" fmla="*/ 18 w 33"/>
                <a:gd name="T27" fmla="*/ 0 h 41"/>
                <a:gd name="T28" fmla="*/ 14 w 33"/>
                <a:gd name="T29" fmla="*/ 0 h 41"/>
                <a:gd name="T30" fmla="*/ 11 w 33"/>
                <a:gd name="T31" fmla="*/ 1 h 41"/>
                <a:gd name="T32" fmla="*/ 9 w 33"/>
                <a:gd name="T33" fmla="*/ 3 h 41"/>
                <a:gd name="T34" fmla="*/ 0 w 33"/>
                <a:gd name="T35" fmla="*/ 8 h 41"/>
                <a:gd name="T36" fmla="*/ 0 w 33"/>
                <a:gd name="T37" fmla="*/ 9 h 41"/>
                <a:gd name="T38" fmla="*/ 16 w 33"/>
                <a:gd name="T39" fmla="*/ 15 h 41"/>
                <a:gd name="T40" fmla="*/ 33 w 33"/>
                <a:gd name="T41" fmla="*/ 9 h 41"/>
                <a:gd name="T42" fmla="*/ 33 w 33"/>
                <a:gd name="T43" fmla="*/ 8 h 41"/>
                <a:gd name="T44" fmla="*/ 23 w 33"/>
                <a:gd name="T45" fmla="*/ 3 h 41"/>
                <a:gd name="T46" fmla="*/ 2 w 33"/>
                <a:gd name="T47" fmla="*/ 16 h 41"/>
                <a:gd name="T48" fmla="*/ 4 w 33"/>
                <a:gd name="T49" fmla="*/ 37 h 41"/>
                <a:gd name="T50" fmla="*/ 16 w 33"/>
                <a:gd name="T51" fmla="*/ 41 h 41"/>
                <a:gd name="T52" fmla="*/ 28 w 33"/>
                <a:gd name="T53" fmla="*/ 37 h 41"/>
                <a:gd name="T54" fmla="*/ 30 w 33"/>
                <a:gd name="T55" fmla="*/ 16 h 41"/>
                <a:gd name="T56" fmla="*/ 16 w 33"/>
                <a:gd name="T57" fmla="*/ 19 h 41"/>
                <a:gd name="T58" fmla="*/ 2 w 33"/>
                <a:gd name="T59"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41">
                  <a:moveTo>
                    <a:pt x="21" y="8"/>
                  </a:moveTo>
                  <a:cubicBezTo>
                    <a:pt x="18" y="5"/>
                    <a:pt x="18" y="5"/>
                    <a:pt x="18" y="5"/>
                  </a:cubicBezTo>
                  <a:cubicBezTo>
                    <a:pt x="14" y="5"/>
                    <a:pt x="14" y="5"/>
                    <a:pt x="14" y="5"/>
                  </a:cubicBezTo>
                  <a:cubicBezTo>
                    <a:pt x="12" y="8"/>
                    <a:pt x="12" y="8"/>
                    <a:pt x="12" y="8"/>
                  </a:cubicBezTo>
                  <a:cubicBezTo>
                    <a:pt x="8" y="8"/>
                    <a:pt x="8" y="8"/>
                    <a:pt x="8" y="8"/>
                  </a:cubicBezTo>
                  <a:cubicBezTo>
                    <a:pt x="8" y="8"/>
                    <a:pt x="12" y="3"/>
                    <a:pt x="13" y="2"/>
                  </a:cubicBezTo>
                  <a:cubicBezTo>
                    <a:pt x="13" y="2"/>
                    <a:pt x="13" y="1"/>
                    <a:pt x="14" y="1"/>
                  </a:cubicBezTo>
                  <a:cubicBezTo>
                    <a:pt x="18" y="1"/>
                    <a:pt x="18" y="1"/>
                    <a:pt x="18" y="1"/>
                  </a:cubicBezTo>
                  <a:cubicBezTo>
                    <a:pt x="19" y="1"/>
                    <a:pt x="19" y="2"/>
                    <a:pt x="20" y="2"/>
                  </a:cubicBezTo>
                  <a:cubicBezTo>
                    <a:pt x="20" y="3"/>
                    <a:pt x="24" y="8"/>
                    <a:pt x="24" y="8"/>
                  </a:cubicBezTo>
                  <a:lnTo>
                    <a:pt x="21" y="8"/>
                  </a:lnTo>
                  <a:close/>
                  <a:moveTo>
                    <a:pt x="23" y="3"/>
                  </a:moveTo>
                  <a:cubicBezTo>
                    <a:pt x="21" y="1"/>
                    <a:pt x="21" y="1"/>
                    <a:pt x="21" y="1"/>
                  </a:cubicBezTo>
                  <a:cubicBezTo>
                    <a:pt x="20" y="0"/>
                    <a:pt x="20" y="0"/>
                    <a:pt x="18" y="0"/>
                  </a:cubicBezTo>
                  <a:cubicBezTo>
                    <a:pt x="14" y="0"/>
                    <a:pt x="14" y="0"/>
                    <a:pt x="14" y="0"/>
                  </a:cubicBezTo>
                  <a:cubicBezTo>
                    <a:pt x="13" y="0"/>
                    <a:pt x="12" y="0"/>
                    <a:pt x="11" y="1"/>
                  </a:cubicBezTo>
                  <a:cubicBezTo>
                    <a:pt x="9" y="3"/>
                    <a:pt x="9" y="3"/>
                    <a:pt x="9" y="3"/>
                  </a:cubicBezTo>
                  <a:cubicBezTo>
                    <a:pt x="4" y="4"/>
                    <a:pt x="0" y="6"/>
                    <a:pt x="0" y="8"/>
                  </a:cubicBezTo>
                  <a:cubicBezTo>
                    <a:pt x="0" y="9"/>
                    <a:pt x="0" y="9"/>
                    <a:pt x="0" y="9"/>
                  </a:cubicBezTo>
                  <a:cubicBezTo>
                    <a:pt x="0" y="12"/>
                    <a:pt x="7" y="15"/>
                    <a:pt x="16" y="15"/>
                  </a:cubicBezTo>
                  <a:cubicBezTo>
                    <a:pt x="25" y="15"/>
                    <a:pt x="33" y="12"/>
                    <a:pt x="33" y="9"/>
                  </a:cubicBezTo>
                  <a:cubicBezTo>
                    <a:pt x="33" y="8"/>
                    <a:pt x="33" y="8"/>
                    <a:pt x="33" y="8"/>
                  </a:cubicBezTo>
                  <a:cubicBezTo>
                    <a:pt x="33" y="6"/>
                    <a:pt x="29" y="4"/>
                    <a:pt x="23" y="3"/>
                  </a:cubicBezTo>
                  <a:close/>
                  <a:moveTo>
                    <a:pt x="2" y="16"/>
                  </a:moveTo>
                  <a:cubicBezTo>
                    <a:pt x="4" y="37"/>
                    <a:pt x="4" y="37"/>
                    <a:pt x="4" y="37"/>
                  </a:cubicBezTo>
                  <a:cubicBezTo>
                    <a:pt x="4" y="38"/>
                    <a:pt x="9" y="41"/>
                    <a:pt x="16" y="41"/>
                  </a:cubicBezTo>
                  <a:cubicBezTo>
                    <a:pt x="23" y="41"/>
                    <a:pt x="28" y="38"/>
                    <a:pt x="28" y="37"/>
                  </a:cubicBezTo>
                  <a:cubicBezTo>
                    <a:pt x="30" y="16"/>
                    <a:pt x="30" y="16"/>
                    <a:pt x="30" y="16"/>
                  </a:cubicBezTo>
                  <a:cubicBezTo>
                    <a:pt x="27" y="18"/>
                    <a:pt x="21" y="19"/>
                    <a:pt x="16" y="19"/>
                  </a:cubicBezTo>
                  <a:cubicBezTo>
                    <a:pt x="11" y="19"/>
                    <a:pt x="5" y="18"/>
                    <a:pt x="2" y="1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71" name="Freeform 303"/>
            <p:cNvSpPr>
              <a:spLocks noEditPoints="1"/>
            </p:cNvSpPr>
            <p:nvPr/>
          </p:nvSpPr>
          <p:spPr bwMode="auto">
            <a:xfrm>
              <a:off x="5226051" y="2182283"/>
              <a:ext cx="254000" cy="287867"/>
            </a:xfrm>
            <a:custGeom>
              <a:avLst/>
              <a:gdLst>
                <a:gd name="T0" fmla="*/ 100 w 102"/>
                <a:gd name="T1" fmla="*/ 97 h 115"/>
                <a:gd name="T2" fmla="*/ 19 w 102"/>
                <a:gd name="T3" fmla="*/ 97 h 115"/>
                <a:gd name="T4" fmla="*/ 16 w 102"/>
                <a:gd name="T5" fmla="*/ 99 h 115"/>
                <a:gd name="T6" fmla="*/ 102 w 102"/>
                <a:gd name="T7" fmla="*/ 99 h 115"/>
                <a:gd name="T8" fmla="*/ 36 w 102"/>
                <a:gd name="T9" fmla="*/ 88 h 115"/>
                <a:gd name="T10" fmla="*/ 61 w 102"/>
                <a:gd name="T11" fmla="*/ 106 h 115"/>
                <a:gd name="T12" fmla="*/ 89 w 102"/>
                <a:gd name="T13" fmla="*/ 89 h 115"/>
                <a:gd name="T14" fmla="*/ 61 w 102"/>
                <a:gd name="T15" fmla="*/ 104 h 115"/>
                <a:gd name="T16" fmla="*/ 36 w 102"/>
                <a:gd name="T17" fmla="*/ 88 h 115"/>
                <a:gd name="T18" fmla="*/ 19 w 102"/>
                <a:gd name="T19" fmla="*/ 73 h 115"/>
                <a:gd name="T20" fmla="*/ 10 w 102"/>
                <a:gd name="T21" fmla="*/ 61 h 115"/>
                <a:gd name="T22" fmla="*/ 22 w 102"/>
                <a:gd name="T23" fmla="*/ 59 h 115"/>
                <a:gd name="T24" fmla="*/ 61 w 102"/>
                <a:gd name="T25" fmla="*/ 98 h 115"/>
                <a:gd name="T26" fmla="*/ 100 w 102"/>
                <a:gd name="T27" fmla="*/ 50 h 115"/>
                <a:gd name="T28" fmla="*/ 100 w 102"/>
                <a:gd name="T29" fmla="*/ 50 h 115"/>
                <a:gd name="T30" fmla="*/ 79 w 102"/>
                <a:gd name="T31" fmla="*/ 38 h 115"/>
                <a:gd name="T32" fmla="*/ 92 w 102"/>
                <a:gd name="T33" fmla="*/ 53 h 115"/>
                <a:gd name="T34" fmla="*/ 30 w 102"/>
                <a:gd name="T35" fmla="*/ 53 h 115"/>
                <a:gd name="T36" fmla="*/ 43 w 102"/>
                <a:gd name="T37" fmla="*/ 38 h 115"/>
                <a:gd name="T38" fmla="*/ 22 w 102"/>
                <a:gd name="T39" fmla="*/ 50 h 115"/>
                <a:gd name="T40" fmla="*/ 22 w 102"/>
                <a:gd name="T41" fmla="*/ 50 h 115"/>
                <a:gd name="T42" fmla="*/ 22 w 102"/>
                <a:gd name="T43" fmla="*/ 51 h 115"/>
                <a:gd name="T44" fmla="*/ 3 w 102"/>
                <a:gd name="T45" fmla="*/ 60 h 115"/>
                <a:gd name="T46" fmla="*/ 20 w 102"/>
                <a:gd name="T47" fmla="*/ 70 h 115"/>
                <a:gd name="T48" fmla="*/ 99 w 102"/>
                <a:gd name="T49" fmla="*/ 53 h 115"/>
                <a:gd name="T50" fmla="*/ 28 w 102"/>
                <a:gd name="T51" fmla="*/ 72 h 115"/>
                <a:gd name="T52" fmla="*/ 61 w 102"/>
                <a:gd name="T53" fmla="*/ 64 h 115"/>
                <a:gd name="T54" fmla="*/ 54 w 102"/>
                <a:gd name="T55" fmla="*/ 40 h 115"/>
                <a:gd name="T56" fmla="*/ 58 w 102"/>
                <a:gd name="T57" fmla="*/ 24 h 115"/>
                <a:gd name="T58" fmla="*/ 56 w 102"/>
                <a:gd name="T59" fmla="*/ 7 h 115"/>
                <a:gd name="T60" fmla="*/ 52 w 102"/>
                <a:gd name="T61" fmla="*/ 25 h 115"/>
                <a:gd name="T62" fmla="*/ 66 w 102"/>
                <a:gd name="T63" fmla="*/ 26 h 115"/>
                <a:gd name="T64" fmla="*/ 67 w 102"/>
                <a:gd name="T65" fmla="*/ 30 h 115"/>
                <a:gd name="T66" fmla="*/ 60 w 102"/>
                <a:gd name="T67" fmla="*/ 9 h 115"/>
                <a:gd name="T68" fmla="*/ 58 w 102"/>
                <a:gd name="T69" fmla="*/ 7 h 115"/>
                <a:gd name="T70" fmla="*/ 66 w 102"/>
                <a:gd name="T71" fmla="*/ 2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115">
                  <a:moveTo>
                    <a:pt x="99" y="94"/>
                  </a:moveTo>
                  <a:cubicBezTo>
                    <a:pt x="100" y="95"/>
                    <a:pt x="100" y="96"/>
                    <a:pt x="100" y="97"/>
                  </a:cubicBezTo>
                  <a:cubicBezTo>
                    <a:pt x="100" y="106"/>
                    <a:pt x="82" y="112"/>
                    <a:pt x="60" y="112"/>
                  </a:cubicBezTo>
                  <a:cubicBezTo>
                    <a:pt x="38" y="112"/>
                    <a:pt x="19" y="106"/>
                    <a:pt x="19" y="97"/>
                  </a:cubicBezTo>
                  <a:cubicBezTo>
                    <a:pt x="19" y="94"/>
                    <a:pt x="22" y="91"/>
                    <a:pt x="27" y="89"/>
                  </a:cubicBezTo>
                  <a:cubicBezTo>
                    <a:pt x="20" y="91"/>
                    <a:pt x="16" y="95"/>
                    <a:pt x="16" y="99"/>
                  </a:cubicBezTo>
                  <a:cubicBezTo>
                    <a:pt x="16" y="108"/>
                    <a:pt x="35" y="115"/>
                    <a:pt x="59" y="115"/>
                  </a:cubicBezTo>
                  <a:cubicBezTo>
                    <a:pt x="82" y="115"/>
                    <a:pt x="102" y="108"/>
                    <a:pt x="102" y="99"/>
                  </a:cubicBezTo>
                  <a:cubicBezTo>
                    <a:pt x="102" y="97"/>
                    <a:pt x="101" y="95"/>
                    <a:pt x="99" y="94"/>
                  </a:cubicBezTo>
                  <a:close/>
                  <a:moveTo>
                    <a:pt x="36" y="88"/>
                  </a:moveTo>
                  <a:cubicBezTo>
                    <a:pt x="31" y="90"/>
                    <a:pt x="29" y="93"/>
                    <a:pt x="29" y="95"/>
                  </a:cubicBezTo>
                  <a:cubicBezTo>
                    <a:pt x="29" y="101"/>
                    <a:pt x="43" y="106"/>
                    <a:pt x="61" y="106"/>
                  </a:cubicBezTo>
                  <a:cubicBezTo>
                    <a:pt x="79" y="106"/>
                    <a:pt x="93" y="101"/>
                    <a:pt x="93" y="95"/>
                  </a:cubicBezTo>
                  <a:cubicBezTo>
                    <a:pt x="93" y="93"/>
                    <a:pt x="92" y="91"/>
                    <a:pt x="89" y="89"/>
                  </a:cubicBezTo>
                  <a:cubicBezTo>
                    <a:pt x="90" y="91"/>
                    <a:pt x="91" y="92"/>
                    <a:pt x="91" y="94"/>
                  </a:cubicBezTo>
                  <a:cubicBezTo>
                    <a:pt x="91" y="99"/>
                    <a:pt x="78" y="104"/>
                    <a:pt x="61" y="104"/>
                  </a:cubicBezTo>
                  <a:cubicBezTo>
                    <a:pt x="45" y="104"/>
                    <a:pt x="31" y="99"/>
                    <a:pt x="31" y="94"/>
                  </a:cubicBezTo>
                  <a:cubicBezTo>
                    <a:pt x="31" y="92"/>
                    <a:pt x="33" y="90"/>
                    <a:pt x="36" y="88"/>
                  </a:cubicBezTo>
                  <a:close/>
                  <a:moveTo>
                    <a:pt x="20" y="70"/>
                  </a:moveTo>
                  <a:cubicBezTo>
                    <a:pt x="21" y="72"/>
                    <a:pt x="19" y="73"/>
                    <a:pt x="19" y="73"/>
                  </a:cubicBezTo>
                  <a:cubicBezTo>
                    <a:pt x="21" y="75"/>
                    <a:pt x="24" y="73"/>
                    <a:pt x="22" y="69"/>
                  </a:cubicBezTo>
                  <a:cubicBezTo>
                    <a:pt x="20" y="65"/>
                    <a:pt x="14" y="64"/>
                    <a:pt x="10" y="61"/>
                  </a:cubicBezTo>
                  <a:cubicBezTo>
                    <a:pt x="6" y="58"/>
                    <a:pt x="7" y="50"/>
                    <a:pt x="12" y="50"/>
                  </a:cubicBezTo>
                  <a:cubicBezTo>
                    <a:pt x="17" y="49"/>
                    <a:pt x="20" y="54"/>
                    <a:pt x="22" y="59"/>
                  </a:cubicBezTo>
                  <a:cubicBezTo>
                    <a:pt x="23" y="60"/>
                    <a:pt x="23" y="63"/>
                    <a:pt x="24" y="65"/>
                  </a:cubicBezTo>
                  <a:cubicBezTo>
                    <a:pt x="29" y="84"/>
                    <a:pt x="44" y="98"/>
                    <a:pt x="61" y="98"/>
                  </a:cubicBezTo>
                  <a:cubicBezTo>
                    <a:pt x="82" y="98"/>
                    <a:pt x="100" y="77"/>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99" y="44"/>
                    <a:pt x="91" y="40"/>
                    <a:pt x="79" y="38"/>
                  </a:cubicBezTo>
                  <a:cubicBezTo>
                    <a:pt x="89" y="40"/>
                    <a:pt x="96" y="44"/>
                    <a:pt x="96" y="48"/>
                  </a:cubicBezTo>
                  <a:cubicBezTo>
                    <a:pt x="96" y="50"/>
                    <a:pt x="94" y="52"/>
                    <a:pt x="92" y="53"/>
                  </a:cubicBezTo>
                  <a:cubicBezTo>
                    <a:pt x="92" y="49"/>
                    <a:pt x="78" y="45"/>
                    <a:pt x="61" y="45"/>
                  </a:cubicBezTo>
                  <a:cubicBezTo>
                    <a:pt x="44" y="45"/>
                    <a:pt x="30" y="49"/>
                    <a:pt x="30" y="53"/>
                  </a:cubicBezTo>
                  <a:cubicBezTo>
                    <a:pt x="28" y="52"/>
                    <a:pt x="26" y="50"/>
                    <a:pt x="26" y="48"/>
                  </a:cubicBezTo>
                  <a:cubicBezTo>
                    <a:pt x="26" y="44"/>
                    <a:pt x="33" y="40"/>
                    <a:pt x="43" y="38"/>
                  </a:cubicBezTo>
                  <a:cubicBezTo>
                    <a:pt x="31" y="40"/>
                    <a:pt x="23" y="44"/>
                    <a:pt x="22" y="50"/>
                  </a:cubicBezTo>
                  <a:cubicBezTo>
                    <a:pt x="22" y="50"/>
                    <a:pt x="22" y="50"/>
                    <a:pt x="22" y="50"/>
                  </a:cubicBezTo>
                  <a:cubicBezTo>
                    <a:pt x="22" y="50"/>
                    <a:pt x="22" y="50"/>
                    <a:pt x="22" y="50"/>
                  </a:cubicBezTo>
                  <a:cubicBezTo>
                    <a:pt x="22" y="50"/>
                    <a:pt x="22" y="50"/>
                    <a:pt x="22" y="50"/>
                  </a:cubicBezTo>
                  <a:cubicBezTo>
                    <a:pt x="22" y="50"/>
                    <a:pt x="22" y="50"/>
                    <a:pt x="22" y="50"/>
                  </a:cubicBezTo>
                  <a:cubicBezTo>
                    <a:pt x="22" y="51"/>
                    <a:pt x="22" y="51"/>
                    <a:pt x="22" y="51"/>
                  </a:cubicBezTo>
                  <a:cubicBezTo>
                    <a:pt x="19" y="45"/>
                    <a:pt x="13" y="43"/>
                    <a:pt x="8" y="45"/>
                  </a:cubicBezTo>
                  <a:cubicBezTo>
                    <a:pt x="4" y="47"/>
                    <a:pt x="0" y="54"/>
                    <a:pt x="3" y="60"/>
                  </a:cubicBezTo>
                  <a:cubicBezTo>
                    <a:pt x="7" y="66"/>
                    <a:pt x="13" y="68"/>
                    <a:pt x="15" y="68"/>
                  </a:cubicBezTo>
                  <a:cubicBezTo>
                    <a:pt x="16" y="68"/>
                    <a:pt x="20" y="69"/>
                    <a:pt x="20" y="70"/>
                  </a:cubicBezTo>
                  <a:close/>
                  <a:moveTo>
                    <a:pt x="61" y="64"/>
                  </a:moveTo>
                  <a:cubicBezTo>
                    <a:pt x="80" y="64"/>
                    <a:pt x="96" y="59"/>
                    <a:pt x="99" y="53"/>
                  </a:cubicBezTo>
                  <a:cubicBezTo>
                    <a:pt x="98" y="74"/>
                    <a:pt x="81" y="92"/>
                    <a:pt x="61" y="92"/>
                  </a:cubicBezTo>
                  <a:cubicBezTo>
                    <a:pt x="47" y="92"/>
                    <a:pt x="35" y="84"/>
                    <a:pt x="28" y="72"/>
                  </a:cubicBezTo>
                  <a:cubicBezTo>
                    <a:pt x="25" y="66"/>
                    <a:pt x="26" y="60"/>
                    <a:pt x="24" y="54"/>
                  </a:cubicBezTo>
                  <a:cubicBezTo>
                    <a:pt x="28" y="60"/>
                    <a:pt x="43" y="64"/>
                    <a:pt x="61" y="64"/>
                  </a:cubicBezTo>
                  <a:close/>
                  <a:moveTo>
                    <a:pt x="56" y="33"/>
                  </a:moveTo>
                  <a:cubicBezTo>
                    <a:pt x="57" y="37"/>
                    <a:pt x="54" y="40"/>
                    <a:pt x="54" y="40"/>
                  </a:cubicBezTo>
                  <a:cubicBezTo>
                    <a:pt x="55" y="40"/>
                    <a:pt x="58" y="39"/>
                    <a:pt x="59" y="35"/>
                  </a:cubicBezTo>
                  <a:cubicBezTo>
                    <a:pt x="61" y="32"/>
                    <a:pt x="59" y="27"/>
                    <a:pt x="58" y="24"/>
                  </a:cubicBezTo>
                  <a:cubicBezTo>
                    <a:pt x="56" y="21"/>
                    <a:pt x="54" y="20"/>
                    <a:pt x="53" y="16"/>
                  </a:cubicBezTo>
                  <a:cubicBezTo>
                    <a:pt x="51" y="13"/>
                    <a:pt x="56" y="7"/>
                    <a:pt x="56" y="7"/>
                  </a:cubicBezTo>
                  <a:cubicBezTo>
                    <a:pt x="54" y="7"/>
                    <a:pt x="49" y="10"/>
                    <a:pt x="48" y="15"/>
                  </a:cubicBezTo>
                  <a:cubicBezTo>
                    <a:pt x="47" y="20"/>
                    <a:pt x="50" y="24"/>
                    <a:pt x="52" y="25"/>
                  </a:cubicBezTo>
                  <a:cubicBezTo>
                    <a:pt x="53" y="27"/>
                    <a:pt x="55" y="29"/>
                    <a:pt x="56" y="33"/>
                  </a:cubicBezTo>
                  <a:close/>
                  <a:moveTo>
                    <a:pt x="66" y="26"/>
                  </a:moveTo>
                  <a:cubicBezTo>
                    <a:pt x="66" y="30"/>
                    <a:pt x="63" y="32"/>
                    <a:pt x="63" y="32"/>
                  </a:cubicBezTo>
                  <a:cubicBezTo>
                    <a:pt x="63" y="32"/>
                    <a:pt x="65" y="32"/>
                    <a:pt x="67" y="30"/>
                  </a:cubicBezTo>
                  <a:cubicBezTo>
                    <a:pt x="69" y="26"/>
                    <a:pt x="68" y="21"/>
                    <a:pt x="66" y="18"/>
                  </a:cubicBezTo>
                  <a:cubicBezTo>
                    <a:pt x="64" y="15"/>
                    <a:pt x="62" y="14"/>
                    <a:pt x="60" y="9"/>
                  </a:cubicBezTo>
                  <a:cubicBezTo>
                    <a:pt x="59" y="5"/>
                    <a:pt x="64" y="0"/>
                    <a:pt x="64" y="0"/>
                  </a:cubicBezTo>
                  <a:cubicBezTo>
                    <a:pt x="64" y="0"/>
                    <a:pt x="59" y="2"/>
                    <a:pt x="58" y="7"/>
                  </a:cubicBezTo>
                  <a:cubicBezTo>
                    <a:pt x="57" y="11"/>
                    <a:pt x="59" y="14"/>
                    <a:pt x="60" y="16"/>
                  </a:cubicBezTo>
                  <a:cubicBezTo>
                    <a:pt x="62" y="18"/>
                    <a:pt x="65" y="21"/>
                    <a:pt x="66"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72" name="Freeform 304"/>
            <p:cNvSpPr>
              <a:spLocks noEditPoints="1"/>
            </p:cNvSpPr>
            <p:nvPr/>
          </p:nvSpPr>
          <p:spPr bwMode="auto">
            <a:xfrm>
              <a:off x="5219700" y="1621367"/>
              <a:ext cx="196851" cy="194733"/>
            </a:xfrm>
            <a:custGeom>
              <a:avLst/>
              <a:gdLst>
                <a:gd name="T0" fmla="*/ 39 w 78"/>
                <a:gd name="T1" fmla="*/ 78 h 78"/>
                <a:gd name="T2" fmla="*/ 0 w 78"/>
                <a:gd name="T3" fmla="*/ 39 h 78"/>
                <a:gd name="T4" fmla="*/ 39 w 78"/>
                <a:gd name="T5" fmla="*/ 0 h 78"/>
                <a:gd name="T6" fmla="*/ 78 w 78"/>
                <a:gd name="T7" fmla="*/ 39 h 78"/>
                <a:gd name="T8" fmla="*/ 39 w 78"/>
                <a:gd name="T9" fmla="*/ 78 h 78"/>
                <a:gd name="T10" fmla="*/ 39 w 78"/>
                <a:gd name="T11" fmla="*/ 11 h 78"/>
                <a:gd name="T12" fmla="*/ 11 w 78"/>
                <a:gd name="T13" fmla="*/ 39 h 78"/>
                <a:gd name="T14" fmla="*/ 39 w 78"/>
                <a:gd name="T15" fmla="*/ 66 h 78"/>
                <a:gd name="T16" fmla="*/ 66 w 78"/>
                <a:gd name="T17" fmla="*/ 39 h 78"/>
                <a:gd name="T18" fmla="*/ 39 w 78"/>
                <a:gd name="T19" fmla="*/ 11 h 78"/>
                <a:gd name="T20" fmla="*/ 45 w 78"/>
                <a:gd name="T21" fmla="*/ 44 h 78"/>
                <a:gd name="T22" fmla="*/ 44 w 78"/>
                <a:gd name="T23" fmla="*/ 45 h 78"/>
                <a:gd name="T24" fmla="*/ 27 w 78"/>
                <a:gd name="T25" fmla="*/ 45 h 78"/>
                <a:gd name="T26" fmla="*/ 26 w 78"/>
                <a:gd name="T27" fmla="*/ 44 h 78"/>
                <a:gd name="T28" fmla="*/ 26 w 78"/>
                <a:gd name="T29" fmla="*/ 40 h 78"/>
                <a:gd name="T30" fmla="*/ 27 w 78"/>
                <a:gd name="T31" fmla="*/ 39 h 78"/>
                <a:gd name="T32" fmla="*/ 39 w 78"/>
                <a:gd name="T33" fmla="*/ 39 h 78"/>
                <a:gd name="T34" fmla="*/ 39 w 78"/>
                <a:gd name="T35" fmla="*/ 21 h 78"/>
                <a:gd name="T36" fmla="*/ 40 w 78"/>
                <a:gd name="T37" fmla="*/ 19 h 78"/>
                <a:gd name="T38" fmla="*/ 44 w 78"/>
                <a:gd name="T39" fmla="*/ 19 h 78"/>
                <a:gd name="T40" fmla="*/ 45 w 78"/>
                <a:gd name="T41" fmla="*/ 21 h 78"/>
                <a:gd name="T42" fmla="*/ 45 w 78"/>
                <a:gd name="T43" fmla="*/ 4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78">
                  <a:moveTo>
                    <a:pt x="39" y="78"/>
                  </a:moveTo>
                  <a:cubicBezTo>
                    <a:pt x="17" y="78"/>
                    <a:pt x="0" y="60"/>
                    <a:pt x="0" y="39"/>
                  </a:cubicBezTo>
                  <a:cubicBezTo>
                    <a:pt x="0" y="17"/>
                    <a:pt x="17" y="0"/>
                    <a:pt x="39" y="0"/>
                  </a:cubicBezTo>
                  <a:cubicBezTo>
                    <a:pt x="60" y="0"/>
                    <a:pt x="78" y="17"/>
                    <a:pt x="78" y="39"/>
                  </a:cubicBezTo>
                  <a:cubicBezTo>
                    <a:pt x="78" y="60"/>
                    <a:pt x="60" y="78"/>
                    <a:pt x="39" y="78"/>
                  </a:cubicBezTo>
                  <a:close/>
                  <a:moveTo>
                    <a:pt x="39" y="11"/>
                  </a:moveTo>
                  <a:cubicBezTo>
                    <a:pt x="24" y="11"/>
                    <a:pt x="11" y="24"/>
                    <a:pt x="11" y="39"/>
                  </a:cubicBezTo>
                  <a:cubicBezTo>
                    <a:pt x="11" y="54"/>
                    <a:pt x="24" y="66"/>
                    <a:pt x="39" y="66"/>
                  </a:cubicBezTo>
                  <a:cubicBezTo>
                    <a:pt x="54" y="66"/>
                    <a:pt x="66" y="54"/>
                    <a:pt x="66" y="39"/>
                  </a:cubicBezTo>
                  <a:cubicBezTo>
                    <a:pt x="66" y="24"/>
                    <a:pt x="54" y="11"/>
                    <a:pt x="39" y="11"/>
                  </a:cubicBezTo>
                  <a:close/>
                  <a:moveTo>
                    <a:pt x="45" y="44"/>
                  </a:moveTo>
                  <a:cubicBezTo>
                    <a:pt x="45" y="45"/>
                    <a:pt x="45" y="45"/>
                    <a:pt x="44" y="45"/>
                  </a:cubicBezTo>
                  <a:cubicBezTo>
                    <a:pt x="27" y="45"/>
                    <a:pt x="27" y="45"/>
                    <a:pt x="27" y="45"/>
                  </a:cubicBezTo>
                  <a:cubicBezTo>
                    <a:pt x="27" y="45"/>
                    <a:pt x="26" y="45"/>
                    <a:pt x="26" y="44"/>
                  </a:cubicBezTo>
                  <a:cubicBezTo>
                    <a:pt x="26" y="40"/>
                    <a:pt x="26" y="40"/>
                    <a:pt x="26" y="40"/>
                  </a:cubicBezTo>
                  <a:cubicBezTo>
                    <a:pt x="26" y="39"/>
                    <a:pt x="27" y="39"/>
                    <a:pt x="27" y="39"/>
                  </a:cubicBezTo>
                  <a:cubicBezTo>
                    <a:pt x="39" y="39"/>
                    <a:pt x="39" y="39"/>
                    <a:pt x="39" y="39"/>
                  </a:cubicBezTo>
                  <a:cubicBezTo>
                    <a:pt x="39" y="21"/>
                    <a:pt x="39" y="21"/>
                    <a:pt x="39" y="21"/>
                  </a:cubicBezTo>
                  <a:cubicBezTo>
                    <a:pt x="39" y="20"/>
                    <a:pt x="40" y="19"/>
                    <a:pt x="40" y="19"/>
                  </a:cubicBezTo>
                  <a:cubicBezTo>
                    <a:pt x="44" y="19"/>
                    <a:pt x="44" y="19"/>
                    <a:pt x="44" y="19"/>
                  </a:cubicBezTo>
                  <a:cubicBezTo>
                    <a:pt x="45" y="19"/>
                    <a:pt x="45" y="20"/>
                    <a:pt x="45" y="21"/>
                  </a:cubicBezTo>
                  <a:lnTo>
                    <a:pt x="45" y="44"/>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73" name="Freeform 305"/>
            <p:cNvSpPr>
              <a:spLocks noEditPoints="1"/>
            </p:cNvSpPr>
            <p:nvPr/>
          </p:nvSpPr>
          <p:spPr bwMode="auto">
            <a:xfrm>
              <a:off x="6360584" y="800100"/>
              <a:ext cx="179917" cy="143933"/>
            </a:xfrm>
            <a:custGeom>
              <a:avLst/>
              <a:gdLst>
                <a:gd name="T0" fmla="*/ 69 w 72"/>
                <a:gd name="T1" fmla="*/ 34 h 58"/>
                <a:gd name="T2" fmla="*/ 68 w 72"/>
                <a:gd name="T3" fmla="*/ 34 h 58"/>
                <a:gd name="T4" fmla="*/ 68 w 72"/>
                <a:gd name="T5" fmla="*/ 34 h 58"/>
                <a:gd name="T6" fmla="*/ 67 w 72"/>
                <a:gd name="T7" fmla="*/ 34 h 58"/>
                <a:gd name="T8" fmla="*/ 36 w 72"/>
                <a:gd name="T9" fmla="*/ 8 h 58"/>
                <a:gd name="T10" fmla="*/ 6 w 72"/>
                <a:gd name="T11" fmla="*/ 34 h 58"/>
                <a:gd name="T12" fmla="*/ 5 w 72"/>
                <a:gd name="T13" fmla="*/ 34 h 58"/>
                <a:gd name="T14" fmla="*/ 4 w 72"/>
                <a:gd name="T15" fmla="*/ 34 h 58"/>
                <a:gd name="T16" fmla="*/ 1 w 72"/>
                <a:gd name="T17" fmla="*/ 31 h 58"/>
                <a:gd name="T18" fmla="*/ 1 w 72"/>
                <a:gd name="T19" fmla="*/ 29 h 58"/>
                <a:gd name="T20" fmla="*/ 33 w 72"/>
                <a:gd name="T21" fmla="*/ 2 h 58"/>
                <a:gd name="T22" fmla="*/ 40 w 72"/>
                <a:gd name="T23" fmla="*/ 2 h 58"/>
                <a:gd name="T24" fmla="*/ 51 w 72"/>
                <a:gd name="T25" fmla="*/ 11 h 58"/>
                <a:gd name="T26" fmla="*/ 51 w 72"/>
                <a:gd name="T27" fmla="*/ 2 h 58"/>
                <a:gd name="T28" fmla="*/ 52 w 72"/>
                <a:gd name="T29" fmla="*/ 1 h 58"/>
                <a:gd name="T30" fmla="*/ 61 w 72"/>
                <a:gd name="T31" fmla="*/ 1 h 58"/>
                <a:gd name="T32" fmla="*/ 62 w 72"/>
                <a:gd name="T33" fmla="*/ 2 h 58"/>
                <a:gd name="T34" fmla="*/ 62 w 72"/>
                <a:gd name="T35" fmla="*/ 20 h 58"/>
                <a:gd name="T36" fmla="*/ 72 w 72"/>
                <a:gd name="T37" fmla="*/ 29 h 58"/>
                <a:gd name="T38" fmla="*/ 72 w 72"/>
                <a:gd name="T39" fmla="*/ 31 h 58"/>
                <a:gd name="T40" fmla="*/ 69 w 72"/>
                <a:gd name="T41" fmla="*/ 34 h 58"/>
                <a:gd name="T42" fmla="*/ 62 w 72"/>
                <a:gd name="T43" fmla="*/ 55 h 58"/>
                <a:gd name="T44" fmla="*/ 59 w 72"/>
                <a:gd name="T45" fmla="*/ 58 h 58"/>
                <a:gd name="T46" fmla="*/ 42 w 72"/>
                <a:gd name="T47" fmla="*/ 58 h 58"/>
                <a:gd name="T48" fmla="*/ 42 w 72"/>
                <a:gd name="T49" fmla="*/ 41 h 58"/>
                <a:gd name="T50" fmla="*/ 31 w 72"/>
                <a:gd name="T51" fmla="*/ 41 h 58"/>
                <a:gd name="T52" fmla="*/ 31 w 72"/>
                <a:gd name="T53" fmla="*/ 58 h 58"/>
                <a:gd name="T54" fmla="*/ 14 w 72"/>
                <a:gd name="T55" fmla="*/ 58 h 58"/>
                <a:gd name="T56" fmla="*/ 11 w 72"/>
                <a:gd name="T57" fmla="*/ 55 h 58"/>
                <a:gd name="T58" fmla="*/ 11 w 72"/>
                <a:gd name="T59" fmla="*/ 34 h 58"/>
                <a:gd name="T60" fmla="*/ 11 w 72"/>
                <a:gd name="T61" fmla="*/ 33 h 58"/>
                <a:gd name="T62" fmla="*/ 36 w 72"/>
                <a:gd name="T63" fmla="*/ 12 h 58"/>
                <a:gd name="T64" fmla="*/ 62 w 72"/>
                <a:gd name="T65" fmla="*/ 33 h 58"/>
                <a:gd name="T66" fmla="*/ 62 w 72"/>
                <a:gd name="T67" fmla="*/ 34 h 58"/>
                <a:gd name="T68" fmla="*/ 62 w 72"/>
                <a:gd name="T69"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58">
                  <a:moveTo>
                    <a:pt x="69" y="34"/>
                  </a:moveTo>
                  <a:cubicBezTo>
                    <a:pt x="68" y="34"/>
                    <a:pt x="68" y="34"/>
                    <a:pt x="68" y="34"/>
                  </a:cubicBezTo>
                  <a:cubicBezTo>
                    <a:pt x="68" y="34"/>
                    <a:pt x="68" y="34"/>
                    <a:pt x="68" y="34"/>
                  </a:cubicBezTo>
                  <a:cubicBezTo>
                    <a:pt x="67" y="34"/>
                    <a:pt x="67" y="34"/>
                    <a:pt x="67" y="34"/>
                  </a:cubicBezTo>
                  <a:cubicBezTo>
                    <a:pt x="36" y="8"/>
                    <a:pt x="36" y="8"/>
                    <a:pt x="36" y="8"/>
                  </a:cubicBezTo>
                  <a:cubicBezTo>
                    <a:pt x="6" y="34"/>
                    <a:pt x="6" y="34"/>
                    <a:pt x="6" y="34"/>
                  </a:cubicBezTo>
                  <a:cubicBezTo>
                    <a:pt x="5" y="34"/>
                    <a:pt x="5" y="34"/>
                    <a:pt x="5" y="34"/>
                  </a:cubicBezTo>
                  <a:cubicBezTo>
                    <a:pt x="4" y="34"/>
                    <a:pt x="4" y="34"/>
                    <a:pt x="4" y="34"/>
                  </a:cubicBezTo>
                  <a:cubicBezTo>
                    <a:pt x="1" y="31"/>
                    <a:pt x="1" y="31"/>
                    <a:pt x="1" y="31"/>
                  </a:cubicBezTo>
                  <a:cubicBezTo>
                    <a:pt x="0" y="30"/>
                    <a:pt x="0" y="29"/>
                    <a:pt x="1" y="29"/>
                  </a:cubicBezTo>
                  <a:cubicBezTo>
                    <a:pt x="33" y="2"/>
                    <a:pt x="33" y="2"/>
                    <a:pt x="33" y="2"/>
                  </a:cubicBezTo>
                  <a:cubicBezTo>
                    <a:pt x="35" y="0"/>
                    <a:pt x="38" y="0"/>
                    <a:pt x="40" y="2"/>
                  </a:cubicBezTo>
                  <a:cubicBezTo>
                    <a:pt x="51" y="11"/>
                    <a:pt x="51" y="11"/>
                    <a:pt x="51" y="11"/>
                  </a:cubicBezTo>
                  <a:cubicBezTo>
                    <a:pt x="51" y="2"/>
                    <a:pt x="51" y="2"/>
                    <a:pt x="51" y="2"/>
                  </a:cubicBezTo>
                  <a:cubicBezTo>
                    <a:pt x="51" y="2"/>
                    <a:pt x="51" y="1"/>
                    <a:pt x="52" y="1"/>
                  </a:cubicBezTo>
                  <a:cubicBezTo>
                    <a:pt x="61" y="1"/>
                    <a:pt x="61" y="1"/>
                    <a:pt x="61" y="1"/>
                  </a:cubicBezTo>
                  <a:cubicBezTo>
                    <a:pt x="61" y="1"/>
                    <a:pt x="62" y="2"/>
                    <a:pt x="62" y="2"/>
                  </a:cubicBezTo>
                  <a:cubicBezTo>
                    <a:pt x="62" y="20"/>
                    <a:pt x="62" y="20"/>
                    <a:pt x="62" y="20"/>
                  </a:cubicBezTo>
                  <a:cubicBezTo>
                    <a:pt x="72" y="29"/>
                    <a:pt x="72" y="29"/>
                    <a:pt x="72" y="29"/>
                  </a:cubicBezTo>
                  <a:cubicBezTo>
                    <a:pt x="72" y="29"/>
                    <a:pt x="72" y="30"/>
                    <a:pt x="72" y="31"/>
                  </a:cubicBezTo>
                  <a:lnTo>
                    <a:pt x="69" y="34"/>
                  </a:lnTo>
                  <a:close/>
                  <a:moveTo>
                    <a:pt x="62" y="55"/>
                  </a:moveTo>
                  <a:cubicBezTo>
                    <a:pt x="62" y="56"/>
                    <a:pt x="61" y="58"/>
                    <a:pt x="59" y="58"/>
                  </a:cubicBezTo>
                  <a:cubicBezTo>
                    <a:pt x="42" y="58"/>
                    <a:pt x="42" y="58"/>
                    <a:pt x="42" y="58"/>
                  </a:cubicBezTo>
                  <a:cubicBezTo>
                    <a:pt x="42" y="41"/>
                    <a:pt x="42" y="41"/>
                    <a:pt x="42" y="41"/>
                  </a:cubicBezTo>
                  <a:cubicBezTo>
                    <a:pt x="31" y="41"/>
                    <a:pt x="31" y="41"/>
                    <a:pt x="31" y="41"/>
                  </a:cubicBezTo>
                  <a:cubicBezTo>
                    <a:pt x="31" y="58"/>
                    <a:pt x="31" y="58"/>
                    <a:pt x="31" y="58"/>
                  </a:cubicBezTo>
                  <a:cubicBezTo>
                    <a:pt x="14" y="58"/>
                    <a:pt x="14" y="58"/>
                    <a:pt x="14" y="58"/>
                  </a:cubicBezTo>
                  <a:cubicBezTo>
                    <a:pt x="12" y="58"/>
                    <a:pt x="11" y="56"/>
                    <a:pt x="11" y="55"/>
                  </a:cubicBezTo>
                  <a:cubicBezTo>
                    <a:pt x="11" y="34"/>
                    <a:pt x="11" y="34"/>
                    <a:pt x="11" y="34"/>
                  </a:cubicBezTo>
                  <a:cubicBezTo>
                    <a:pt x="11" y="33"/>
                    <a:pt x="11" y="33"/>
                    <a:pt x="11" y="33"/>
                  </a:cubicBezTo>
                  <a:cubicBezTo>
                    <a:pt x="36" y="12"/>
                    <a:pt x="36" y="12"/>
                    <a:pt x="36" y="12"/>
                  </a:cubicBezTo>
                  <a:cubicBezTo>
                    <a:pt x="62" y="33"/>
                    <a:pt x="62" y="33"/>
                    <a:pt x="62" y="33"/>
                  </a:cubicBezTo>
                  <a:cubicBezTo>
                    <a:pt x="62" y="34"/>
                    <a:pt x="62" y="34"/>
                    <a:pt x="62" y="34"/>
                  </a:cubicBezTo>
                  <a:lnTo>
                    <a:pt x="62" y="55"/>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74" name="Freeform 306"/>
            <p:cNvSpPr>
              <a:spLocks noEditPoints="1"/>
            </p:cNvSpPr>
            <p:nvPr/>
          </p:nvSpPr>
          <p:spPr bwMode="auto">
            <a:xfrm>
              <a:off x="6688667" y="2783417"/>
              <a:ext cx="154517" cy="122767"/>
            </a:xfrm>
            <a:custGeom>
              <a:avLst/>
              <a:gdLst>
                <a:gd name="T0" fmla="*/ 62 w 62"/>
                <a:gd name="T1" fmla="*/ 43 h 49"/>
                <a:gd name="T2" fmla="*/ 57 w 62"/>
                <a:gd name="T3" fmla="*/ 49 h 49"/>
                <a:gd name="T4" fmla="*/ 6 w 62"/>
                <a:gd name="T5" fmla="*/ 49 h 49"/>
                <a:gd name="T6" fmla="*/ 0 w 62"/>
                <a:gd name="T7" fmla="*/ 43 h 49"/>
                <a:gd name="T8" fmla="*/ 0 w 62"/>
                <a:gd name="T9" fmla="*/ 6 h 49"/>
                <a:gd name="T10" fmla="*/ 6 w 62"/>
                <a:gd name="T11" fmla="*/ 0 h 49"/>
                <a:gd name="T12" fmla="*/ 57 w 62"/>
                <a:gd name="T13" fmla="*/ 0 h 49"/>
                <a:gd name="T14" fmla="*/ 62 w 62"/>
                <a:gd name="T15" fmla="*/ 6 h 49"/>
                <a:gd name="T16" fmla="*/ 62 w 62"/>
                <a:gd name="T17" fmla="*/ 43 h 49"/>
                <a:gd name="T18" fmla="*/ 57 w 62"/>
                <a:gd name="T19" fmla="*/ 4 h 49"/>
                <a:gd name="T20" fmla="*/ 6 w 62"/>
                <a:gd name="T21" fmla="*/ 4 h 49"/>
                <a:gd name="T22" fmla="*/ 5 w 62"/>
                <a:gd name="T23" fmla="*/ 6 h 49"/>
                <a:gd name="T24" fmla="*/ 10 w 62"/>
                <a:gd name="T25" fmla="*/ 15 h 49"/>
                <a:gd name="T26" fmla="*/ 24 w 62"/>
                <a:gd name="T27" fmla="*/ 26 h 49"/>
                <a:gd name="T28" fmla="*/ 31 w 62"/>
                <a:gd name="T29" fmla="*/ 31 h 49"/>
                <a:gd name="T30" fmla="*/ 31 w 62"/>
                <a:gd name="T31" fmla="*/ 31 h 49"/>
                <a:gd name="T32" fmla="*/ 31 w 62"/>
                <a:gd name="T33" fmla="*/ 31 h 49"/>
                <a:gd name="T34" fmla="*/ 39 w 62"/>
                <a:gd name="T35" fmla="*/ 26 h 49"/>
                <a:gd name="T36" fmla="*/ 53 w 62"/>
                <a:gd name="T37" fmla="*/ 15 h 49"/>
                <a:gd name="T38" fmla="*/ 58 w 62"/>
                <a:gd name="T39" fmla="*/ 7 h 49"/>
                <a:gd name="T40" fmla="*/ 57 w 62"/>
                <a:gd name="T41" fmla="*/ 4 h 49"/>
                <a:gd name="T42" fmla="*/ 58 w 62"/>
                <a:gd name="T43" fmla="*/ 17 h 49"/>
                <a:gd name="T44" fmla="*/ 56 w 62"/>
                <a:gd name="T45" fmla="*/ 19 h 49"/>
                <a:gd name="T46" fmla="*/ 41 w 62"/>
                <a:gd name="T47" fmla="*/ 31 h 49"/>
                <a:gd name="T48" fmla="*/ 31 w 62"/>
                <a:gd name="T49" fmla="*/ 35 h 49"/>
                <a:gd name="T50" fmla="*/ 31 w 62"/>
                <a:gd name="T51" fmla="*/ 35 h 49"/>
                <a:gd name="T52" fmla="*/ 31 w 62"/>
                <a:gd name="T53" fmla="*/ 35 h 49"/>
                <a:gd name="T54" fmla="*/ 22 w 62"/>
                <a:gd name="T55" fmla="*/ 31 h 49"/>
                <a:gd name="T56" fmla="*/ 7 w 62"/>
                <a:gd name="T57" fmla="*/ 19 h 49"/>
                <a:gd name="T58" fmla="*/ 5 w 62"/>
                <a:gd name="T59" fmla="*/ 17 h 49"/>
                <a:gd name="T60" fmla="*/ 5 w 62"/>
                <a:gd name="T61" fmla="*/ 43 h 49"/>
                <a:gd name="T62" fmla="*/ 6 w 62"/>
                <a:gd name="T63" fmla="*/ 44 h 49"/>
                <a:gd name="T64" fmla="*/ 57 w 62"/>
                <a:gd name="T65" fmla="*/ 44 h 49"/>
                <a:gd name="T66" fmla="*/ 58 w 62"/>
                <a:gd name="T67" fmla="*/ 43 h 49"/>
                <a:gd name="T68" fmla="*/ 58 w 62"/>
                <a:gd name="T69"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49">
                  <a:moveTo>
                    <a:pt x="62" y="43"/>
                  </a:moveTo>
                  <a:cubicBezTo>
                    <a:pt x="62" y="46"/>
                    <a:pt x="60" y="49"/>
                    <a:pt x="57" y="49"/>
                  </a:cubicBezTo>
                  <a:cubicBezTo>
                    <a:pt x="6" y="49"/>
                    <a:pt x="6" y="49"/>
                    <a:pt x="6" y="49"/>
                  </a:cubicBezTo>
                  <a:cubicBezTo>
                    <a:pt x="3" y="49"/>
                    <a:pt x="0" y="46"/>
                    <a:pt x="0" y="43"/>
                  </a:cubicBezTo>
                  <a:cubicBezTo>
                    <a:pt x="0" y="6"/>
                    <a:pt x="0" y="6"/>
                    <a:pt x="0" y="6"/>
                  </a:cubicBezTo>
                  <a:cubicBezTo>
                    <a:pt x="0" y="3"/>
                    <a:pt x="3" y="0"/>
                    <a:pt x="6" y="0"/>
                  </a:cubicBezTo>
                  <a:cubicBezTo>
                    <a:pt x="57" y="0"/>
                    <a:pt x="57" y="0"/>
                    <a:pt x="57" y="0"/>
                  </a:cubicBezTo>
                  <a:cubicBezTo>
                    <a:pt x="60" y="0"/>
                    <a:pt x="62" y="3"/>
                    <a:pt x="62" y="6"/>
                  </a:cubicBezTo>
                  <a:lnTo>
                    <a:pt x="62" y="43"/>
                  </a:lnTo>
                  <a:close/>
                  <a:moveTo>
                    <a:pt x="57" y="4"/>
                  </a:moveTo>
                  <a:cubicBezTo>
                    <a:pt x="6" y="4"/>
                    <a:pt x="6" y="4"/>
                    <a:pt x="6" y="4"/>
                  </a:cubicBezTo>
                  <a:cubicBezTo>
                    <a:pt x="5" y="4"/>
                    <a:pt x="5" y="5"/>
                    <a:pt x="5" y="6"/>
                  </a:cubicBezTo>
                  <a:cubicBezTo>
                    <a:pt x="5" y="10"/>
                    <a:pt x="7" y="13"/>
                    <a:pt x="10" y="15"/>
                  </a:cubicBezTo>
                  <a:cubicBezTo>
                    <a:pt x="15" y="19"/>
                    <a:pt x="19" y="23"/>
                    <a:pt x="24" y="26"/>
                  </a:cubicBezTo>
                  <a:cubicBezTo>
                    <a:pt x="26" y="28"/>
                    <a:pt x="29" y="31"/>
                    <a:pt x="31" y="31"/>
                  </a:cubicBezTo>
                  <a:cubicBezTo>
                    <a:pt x="31" y="31"/>
                    <a:pt x="31" y="31"/>
                    <a:pt x="31" y="31"/>
                  </a:cubicBezTo>
                  <a:cubicBezTo>
                    <a:pt x="31" y="31"/>
                    <a:pt x="31" y="31"/>
                    <a:pt x="31" y="31"/>
                  </a:cubicBezTo>
                  <a:cubicBezTo>
                    <a:pt x="34" y="31"/>
                    <a:pt x="37" y="28"/>
                    <a:pt x="39" y="26"/>
                  </a:cubicBezTo>
                  <a:cubicBezTo>
                    <a:pt x="44" y="23"/>
                    <a:pt x="48" y="19"/>
                    <a:pt x="53" y="15"/>
                  </a:cubicBezTo>
                  <a:cubicBezTo>
                    <a:pt x="55" y="14"/>
                    <a:pt x="58" y="10"/>
                    <a:pt x="58" y="7"/>
                  </a:cubicBezTo>
                  <a:cubicBezTo>
                    <a:pt x="58" y="6"/>
                    <a:pt x="58" y="4"/>
                    <a:pt x="57" y="4"/>
                  </a:cubicBezTo>
                  <a:close/>
                  <a:moveTo>
                    <a:pt x="58" y="17"/>
                  </a:moveTo>
                  <a:cubicBezTo>
                    <a:pt x="57" y="17"/>
                    <a:pt x="56" y="18"/>
                    <a:pt x="56" y="19"/>
                  </a:cubicBezTo>
                  <a:cubicBezTo>
                    <a:pt x="51" y="23"/>
                    <a:pt x="46" y="27"/>
                    <a:pt x="41" y="31"/>
                  </a:cubicBezTo>
                  <a:cubicBezTo>
                    <a:pt x="38" y="33"/>
                    <a:pt x="35" y="35"/>
                    <a:pt x="31" y="35"/>
                  </a:cubicBezTo>
                  <a:cubicBezTo>
                    <a:pt x="31" y="35"/>
                    <a:pt x="31" y="35"/>
                    <a:pt x="31" y="35"/>
                  </a:cubicBezTo>
                  <a:cubicBezTo>
                    <a:pt x="31" y="35"/>
                    <a:pt x="31" y="35"/>
                    <a:pt x="31" y="35"/>
                  </a:cubicBezTo>
                  <a:cubicBezTo>
                    <a:pt x="28" y="35"/>
                    <a:pt x="25" y="33"/>
                    <a:pt x="22" y="31"/>
                  </a:cubicBezTo>
                  <a:cubicBezTo>
                    <a:pt x="17" y="27"/>
                    <a:pt x="12" y="23"/>
                    <a:pt x="7" y="19"/>
                  </a:cubicBezTo>
                  <a:cubicBezTo>
                    <a:pt x="6" y="18"/>
                    <a:pt x="6" y="17"/>
                    <a:pt x="5" y="17"/>
                  </a:cubicBezTo>
                  <a:cubicBezTo>
                    <a:pt x="5" y="43"/>
                    <a:pt x="5" y="43"/>
                    <a:pt x="5" y="43"/>
                  </a:cubicBezTo>
                  <a:cubicBezTo>
                    <a:pt x="5" y="44"/>
                    <a:pt x="5" y="44"/>
                    <a:pt x="6" y="44"/>
                  </a:cubicBezTo>
                  <a:cubicBezTo>
                    <a:pt x="57" y="44"/>
                    <a:pt x="57" y="44"/>
                    <a:pt x="57" y="44"/>
                  </a:cubicBezTo>
                  <a:cubicBezTo>
                    <a:pt x="57" y="44"/>
                    <a:pt x="58" y="44"/>
                    <a:pt x="58" y="43"/>
                  </a:cubicBezTo>
                  <a:lnTo>
                    <a:pt x="58" y="17"/>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75" name="Freeform 307"/>
            <p:cNvSpPr>
              <a:spLocks/>
            </p:cNvSpPr>
            <p:nvPr/>
          </p:nvSpPr>
          <p:spPr bwMode="auto">
            <a:xfrm>
              <a:off x="6620934" y="1911350"/>
              <a:ext cx="266700" cy="266700"/>
            </a:xfrm>
            <a:custGeom>
              <a:avLst/>
              <a:gdLst>
                <a:gd name="T0" fmla="*/ 103 w 106"/>
                <a:gd name="T1" fmla="*/ 97 h 106"/>
                <a:gd name="T2" fmla="*/ 97 w 106"/>
                <a:gd name="T3" fmla="*/ 103 h 106"/>
                <a:gd name="T4" fmla="*/ 91 w 106"/>
                <a:gd name="T5" fmla="*/ 106 h 106"/>
                <a:gd name="T6" fmla="*/ 86 w 106"/>
                <a:gd name="T7" fmla="*/ 103 h 106"/>
                <a:gd name="T8" fmla="*/ 64 w 106"/>
                <a:gd name="T9" fmla="*/ 81 h 106"/>
                <a:gd name="T10" fmla="*/ 61 w 106"/>
                <a:gd name="T11" fmla="*/ 76 h 106"/>
                <a:gd name="T12" fmla="*/ 64 w 106"/>
                <a:gd name="T13" fmla="*/ 70 h 106"/>
                <a:gd name="T14" fmla="*/ 48 w 106"/>
                <a:gd name="T15" fmla="*/ 54 h 106"/>
                <a:gd name="T16" fmla="*/ 41 w 106"/>
                <a:gd name="T17" fmla="*/ 62 h 106"/>
                <a:gd name="T18" fmla="*/ 39 w 106"/>
                <a:gd name="T19" fmla="*/ 63 h 106"/>
                <a:gd name="T20" fmla="*/ 37 w 106"/>
                <a:gd name="T21" fmla="*/ 62 h 106"/>
                <a:gd name="T22" fmla="*/ 40 w 106"/>
                <a:gd name="T23" fmla="*/ 68 h 106"/>
                <a:gd name="T24" fmla="*/ 38 w 106"/>
                <a:gd name="T25" fmla="*/ 72 h 106"/>
                <a:gd name="T26" fmla="*/ 31 w 106"/>
                <a:gd name="T27" fmla="*/ 77 h 106"/>
                <a:gd name="T28" fmla="*/ 27 w 106"/>
                <a:gd name="T29" fmla="*/ 75 h 106"/>
                <a:gd name="T30" fmla="*/ 2 w 106"/>
                <a:gd name="T31" fmla="*/ 51 h 106"/>
                <a:gd name="T32" fmla="*/ 0 w 106"/>
                <a:gd name="T33" fmla="*/ 46 h 106"/>
                <a:gd name="T34" fmla="*/ 5 w 106"/>
                <a:gd name="T35" fmla="*/ 39 h 106"/>
                <a:gd name="T36" fmla="*/ 9 w 106"/>
                <a:gd name="T37" fmla="*/ 37 h 106"/>
                <a:gd name="T38" fmla="*/ 15 w 106"/>
                <a:gd name="T39" fmla="*/ 41 h 106"/>
                <a:gd name="T40" fmla="*/ 15 w 106"/>
                <a:gd name="T41" fmla="*/ 39 h 106"/>
                <a:gd name="T42" fmla="*/ 15 w 106"/>
                <a:gd name="T43" fmla="*/ 37 h 106"/>
                <a:gd name="T44" fmla="*/ 37 w 106"/>
                <a:gd name="T45" fmla="*/ 15 h 106"/>
                <a:gd name="T46" fmla="*/ 39 w 106"/>
                <a:gd name="T47" fmla="*/ 15 h 106"/>
                <a:gd name="T48" fmla="*/ 41 w 106"/>
                <a:gd name="T49" fmla="*/ 15 h 106"/>
                <a:gd name="T50" fmla="*/ 37 w 106"/>
                <a:gd name="T51" fmla="*/ 9 h 106"/>
                <a:gd name="T52" fmla="*/ 39 w 106"/>
                <a:gd name="T53" fmla="*/ 5 h 106"/>
                <a:gd name="T54" fmla="*/ 46 w 106"/>
                <a:gd name="T55" fmla="*/ 0 h 106"/>
                <a:gd name="T56" fmla="*/ 51 w 106"/>
                <a:gd name="T57" fmla="*/ 2 h 106"/>
                <a:gd name="T58" fmla="*/ 75 w 106"/>
                <a:gd name="T59" fmla="*/ 27 h 106"/>
                <a:gd name="T60" fmla="*/ 77 w 106"/>
                <a:gd name="T61" fmla="*/ 31 h 106"/>
                <a:gd name="T62" fmla="*/ 72 w 106"/>
                <a:gd name="T63" fmla="*/ 38 h 106"/>
                <a:gd name="T64" fmla="*/ 68 w 106"/>
                <a:gd name="T65" fmla="*/ 40 h 106"/>
                <a:gd name="T66" fmla="*/ 62 w 106"/>
                <a:gd name="T67" fmla="*/ 37 h 106"/>
                <a:gd name="T68" fmla="*/ 63 w 106"/>
                <a:gd name="T69" fmla="*/ 39 h 106"/>
                <a:gd name="T70" fmla="*/ 62 w 106"/>
                <a:gd name="T71" fmla="*/ 41 h 106"/>
                <a:gd name="T72" fmla="*/ 54 w 106"/>
                <a:gd name="T73" fmla="*/ 48 h 106"/>
                <a:gd name="T74" fmla="*/ 70 w 106"/>
                <a:gd name="T75" fmla="*/ 64 h 106"/>
                <a:gd name="T76" fmla="*/ 76 w 106"/>
                <a:gd name="T77" fmla="*/ 61 h 106"/>
                <a:gd name="T78" fmla="*/ 81 w 106"/>
                <a:gd name="T79" fmla="*/ 64 h 106"/>
                <a:gd name="T80" fmla="*/ 103 w 106"/>
                <a:gd name="T81" fmla="*/ 86 h 106"/>
                <a:gd name="T82" fmla="*/ 106 w 106"/>
                <a:gd name="T83" fmla="*/ 91 h 106"/>
                <a:gd name="T84" fmla="*/ 103 w 106"/>
                <a:gd name="T85"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6" h="106">
                  <a:moveTo>
                    <a:pt x="103" y="97"/>
                  </a:moveTo>
                  <a:cubicBezTo>
                    <a:pt x="97" y="103"/>
                    <a:pt x="97" y="103"/>
                    <a:pt x="97" y="103"/>
                  </a:cubicBezTo>
                  <a:cubicBezTo>
                    <a:pt x="95" y="105"/>
                    <a:pt x="93" y="106"/>
                    <a:pt x="91" y="106"/>
                  </a:cubicBezTo>
                  <a:cubicBezTo>
                    <a:pt x="89" y="106"/>
                    <a:pt x="87" y="105"/>
                    <a:pt x="86" y="103"/>
                  </a:cubicBezTo>
                  <a:cubicBezTo>
                    <a:pt x="64" y="81"/>
                    <a:pt x="64" y="81"/>
                    <a:pt x="64" y="81"/>
                  </a:cubicBezTo>
                  <a:cubicBezTo>
                    <a:pt x="62" y="80"/>
                    <a:pt x="61" y="78"/>
                    <a:pt x="61" y="76"/>
                  </a:cubicBezTo>
                  <a:cubicBezTo>
                    <a:pt x="61" y="73"/>
                    <a:pt x="62" y="71"/>
                    <a:pt x="64" y="70"/>
                  </a:cubicBezTo>
                  <a:cubicBezTo>
                    <a:pt x="48" y="54"/>
                    <a:pt x="48" y="54"/>
                    <a:pt x="48" y="54"/>
                  </a:cubicBezTo>
                  <a:cubicBezTo>
                    <a:pt x="41" y="62"/>
                    <a:pt x="41" y="62"/>
                    <a:pt x="41" y="62"/>
                  </a:cubicBezTo>
                  <a:cubicBezTo>
                    <a:pt x="40" y="62"/>
                    <a:pt x="39" y="63"/>
                    <a:pt x="39" y="63"/>
                  </a:cubicBezTo>
                  <a:cubicBezTo>
                    <a:pt x="38" y="63"/>
                    <a:pt x="37" y="62"/>
                    <a:pt x="37" y="62"/>
                  </a:cubicBezTo>
                  <a:cubicBezTo>
                    <a:pt x="38" y="64"/>
                    <a:pt x="40" y="65"/>
                    <a:pt x="40" y="68"/>
                  </a:cubicBezTo>
                  <a:cubicBezTo>
                    <a:pt x="40" y="69"/>
                    <a:pt x="39" y="71"/>
                    <a:pt x="38" y="72"/>
                  </a:cubicBezTo>
                  <a:cubicBezTo>
                    <a:pt x="36" y="74"/>
                    <a:pt x="34" y="77"/>
                    <a:pt x="31" y="77"/>
                  </a:cubicBezTo>
                  <a:cubicBezTo>
                    <a:pt x="29" y="77"/>
                    <a:pt x="28" y="76"/>
                    <a:pt x="27" y="75"/>
                  </a:cubicBezTo>
                  <a:cubicBezTo>
                    <a:pt x="2" y="51"/>
                    <a:pt x="2" y="51"/>
                    <a:pt x="2" y="51"/>
                  </a:cubicBezTo>
                  <a:cubicBezTo>
                    <a:pt x="1" y="49"/>
                    <a:pt x="0" y="48"/>
                    <a:pt x="0" y="46"/>
                  </a:cubicBezTo>
                  <a:cubicBezTo>
                    <a:pt x="0" y="43"/>
                    <a:pt x="3" y="41"/>
                    <a:pt x="5" y="39"/>
                  </a:cubicBezTo>
                  <a:cubicBezTo>
                    <a:pt x="6" y="38"/>
                    <a:pt x="8" y="37"/>
                    <a:pt x="9" y="37"/>
                  </a:cubicBezTo>
                  <a:cubicBezTo>
                    <a:pt x="12" y="37"/>
                    <a:pt x="14" y="39"/>
                    <a:pt x="15" y="41"/>
                  </a:cubicBezTo>
                  <a:cubicBezTo>
                    <a:pt x="15" y="40"/>
                    <a:pt x="15" y="39"/>
                    <a:pt x="15" y="39"/>
                  </a:cubicBezTo>
                  <a:cubicBezTo>
                    <a:pt x="15" y="38"/>
                    <a:pt x="15" y="37"/>
                    <a:pt x="15" y="37"/>
                  </a:cubicBezTo>
                  <a:cubicBezTo>
                    <a:pt x="37" y="15"/>
                    <a:pt x="37" y="15"/>
                    <a:pt x="37" y="15"/>
                  </a:cubicBezTo>
                  <a:cubicBezTo>
                    <a:pt x="37" y="15"/>
                    <a:pt x="38" y="15"/>
                    <a:pt x="39" y="15"/>
                  </a:cubicBezTo>
                  <a:cubicBezTo>
                    <a:pt x="39" y="15"/>
                    <a:pt x="40" y="15"/>
                    <a:pt x="41" y="15"/>
                  </a:cubicBezTo>
                  <a:cubicBezTo>
                    <a:pt x="39" y="14"/>
                    <a:pt x="37" y="12"/>
                    <a:pt x="37" y="9"/>
                  </a:cubicBezTo>
                  <a:cubicBezTo>
                    <a:pt x="37" y="8"/>
                    <a:pt x="38" y="6"/>
                    <a:pt x="39" y="5"/>
                  </a:cubicBezTo>
                  <a:cubicBezTo>
                    <a:pt x="41" y="3"/>
                    <a:pt x="43" y="0"/>
                    <a:pt x="46" y="0"/>
                  </a:cubicBezTo>
                  <a:cubicBezTo>
                    <a:pt x="48" y="0"/>
                    <a:pt x="49" y="1"/>
                    <a:pt x="51" y="2"/>
                  </a:cubicBezTo>
                  <a:cubicBezTo>
                    <a:pt x="75" y="27"/>
                    <a:pt x="75" y="27"/>
                    <a:pt x="75" y="27"/>
                  </a:cubicBezTo>
                  <a:cubicBezTo>
                    <a:pt x="77" y="28"/>
                    <a:pt x="77" y="29"/>
                    <a:pt x="77" y="31"/>
                  </a:cubicBezTo>
                  <a:cubicBezTo>
                    <a:pt x="77" y="34"/>
                    <a:pt x="74" y="36"/>
                    <a:pt x="72" y="38"/>
                  </a:cubicBezTo>
                  <a:cubicBezTo>
                    <a:pt x="71" y="39"/>
                    <a:pt x="69" y="40"/>
                    <a:pt x="68" y="40"/>
                  </a:cubicBezTo>
                  <a:cubicBezTo>
                    <a:pt x="65" y="40"/>
                    <a:pt x="64" y="38"/>
                    <a:pt x="62" y="37"/>
                  </a:cubicBezTo>
                  <a:cubicBezTo>
                    <a:pt x="62" y="37"/>
                    <a:pt x="63" y="38"/>
                    <a:pt x="63" y="39"/>
                  </a:cubicBezTo>
                  <a:cubicBezTo>
                    <a:pt x="63" y="39"/>
                    <a:pt x="62" y="40"/>
                    <a:pt x="62" y="41"/>
                  </a:cubicBezTo>
                  <a:cubicBezTo>
                    <a:pt x="54" y="48"/>
                    <a:pt x="54" y="48"/>
                    <a:pt x="54" y="48"/>
                  </a:cubicBezTo>
                  <a:cubicBezTo>
                    <a:pt x="70" y="64"/>
                    <a:pt x="70" y="64"/>
                    <a:pt x="70" y="64"/>
                  </a:cubicBezTo>
                  <a:cubicBezTo>
                    <a:pt x="71" y="62"/>
                    <a:pt x="73" y="61"/>
                    <a:pt x="76" y="61"/>
                  </a:cubicBezTo>
                  <a:cubicBezTo>
                    <a:pt x="78" y="61"/>
                    <a:pt x="80" y="62"/>
                    <a:pt x="81" y="64"/>
                  </a:cubicBezTo>
                  <a:cubicBezTo>
                    <a:pt x="103" y="86"/>
                    <a:pt x="103" y="86"/>
                    <a:pt x="103" y="86"/>
                  </a:cubicBezTo>
                  <a:cubicBezTo>
                    <a:pt x="105" y="87"/>
                    <a:pt x="106" y="89"/>
                    <a:pt x="106" y="91"/>
                  </a:cubicBezTo>
                  <a:cubicBezTo>
                    <a:pt x="106" y="93"/>
                    <a:pt x="105" y="95"/>
                    <a:pt x="103" y="9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76" name="Freeform 308"/>
            <p:cNvSpPr>
              <a:spLocks noEditPoints="1"/>
            </p:cNvSpPr>
            <p:nvPr/>
          </p:nvSpPr>
          <p:spPr bwMode="auto">
            <a:xfrm>
              <a:off x="7116234" y="1564216"/>
              <a:ext cx="169333" cy="169333"/>
            </a:xfrm>
            <a:custGeom>
              <a:avLst/>
              <a:gdLst>
                <a:gd name="T0" fmla="*/ 65 w 67"/>
                <a:gd name="T1" fmla="*/ 14 h 68"/>
                <a:gd name="T2" fmla="*/ 12 w 67"/>
                <a:gd name="T3" fmla="*/ 67 h 68"/>
                <a:gd name="T4" fmla="*/ 10 w 67"/>
                <a:gd name="T5" fmla="*/ 68 h 68"/>
                <a:gd name="T6" fmla="*/ 8 w 67"/>
                <a:gd name="T7" fmla="*/ 67 h 68"/>
                <a:gd name="T8" fmla="*/ 0 w 67"/>
                <a:gd name="T9" fmla="*/ 59 h 68"/>
                <a:gd name="T10" fmla="*/ 0 w 67"/>
                <a:gd name="T11" fmla="*/ 57 h 68"/>
                <a:gd name="T12" fmla="*/ 0 w 67"/>
                <a:gd name="T13" fmla="*/ 55 h 68"/>
                <a:gd name="T14" fmla="*/ 53 w 67"/>
                <a:gd name="T15" fmla="*/ 2 h 68"/>
                <a:gd name="T16" fmla="*/ 55 w 67"/>
                <a:gd name="T17" fmla="*/ 1 h 68"/>
                <a:gd name="T18" fmla="*/ 57 w 67"/>
                <a:gd name="T19" fmla="*/ 2 h 68"/>
                <a:gd name="T20" fmla="*/ 65 w 67"/>
                <a:gd name="T21" fmla="*/ 10 h 68"/>
                <a:gd name="T22" fmla="*/ 66 w 67"/>
                <a:gd name="T23" fmla="*/ 12 h 68"/>
                <a:gd name="T24" fmla="*/ 65 w 67"/>
                <a:gd name="T25" fmla="*/ 14 h 68"/>
                <a:gd name="T26" fmla="*/ 14 w 67"/>
                <a:gd name="T27" fmla="*/ 6 h 68"/>
                <a:gd name="T28" fmla="*/ 10 w 67"/>
                <a:gd name="T29" fmla="*/ 7 h 68"/>
                <a:gd name="T30" fmla="*/ 9 w 67"/>
                <a:gd name="T31" fmla="*/ 11 h 68"/>
                <a:gd name="T32" fmla="*/ 8 w 67"/>
                <a:gd name="T33" fmla="*/ 7 h 68"/>
                <a:gd name="T34" fmla="*/ 4 w 67"/>
                <a:gd name="T35" fmla="*/ 6 h 68"/>
                <a:gd name="T36" fmla="*/ 8 w 67"/>
                <a:gd name="T37" fmla="*/ 4 h 68"/>
                <a:gd name="T38" fmla="*/ 9 w 67"/>
                <a:gd name="T39" fmla="*/ 0 h 68"/>
                <a:gd name="T40" fmla="*/ 10 w 67"/>
                <a:gd name="T41" fmla="*/ 4 h 68"/>
                <a:gd name="T42" fmla="*/ 14 w 67"/>
                <a:gd name="T43" fmla="*/ 6 h 68"/>
                <a:gd name="T44" fmla="*/ 33 w 67"/>
                <a:gd name="T45" fmla="*/ 14 h 68"/>
                <a:gd name="T46" fmla="*/ 25 w 67"/>
                <a:gd name="T47" fmla="*/ 16 h 68"/>
                <a:gd name="T48" fmla="*/ 22 w 67"/>
                <a:gd name="T49" fmla="*/ 24 h 68"/>
                <a:gd name="T50" fmla="*/ 20 w 67"/>
                <a:gd name="T51" fmla="*/ 16 h 68"/>
                <a:gd name="T52" fmla="*/ 12 w 67"/>
                <a:gd name="T53" fmla="*/ 14 h 68"/>
                <a:gd name="T54" fmla="*/ 20 w 67"/>
                <a:gd name="T55" fmla="*/ 11 h 68"/>
                <a:gd name="T56" fmla="*/ 22 w 67"/>
                <a:gd name="T57" fmla="*/ 3 h 68"/>
                <a:gd name="T58" fmla="*/ 25 w 67"/>
                <a:gd name="T59" fmla="*/ 11 h 68"/>
                <a:gd name="T60" fmla="*/ 33 w 67"/>
                <a:gd name="T61" fmla="*/ 14 h 68"/>
                <a:gd name="T62" fmla="*/ 41 w 67"/>
                <a:gd name="T63" fmla="*/ 6 h 68"/>
                <a:gd name="T64" fmla="*/ 37 w 67"/>
                <a:gd name="T65" fmla="*/ 7 h 68"/>
                <a:gd name="T66" fmla="*/ 35 w 67"/>
                <a:gd name="T67" fmla="*/ 11 h 68"/>
                <a:gd name="T68" fmla="*/ 34 w 67"/>
                <a:gd name="T69" fmla="*/ 7 h 68"/>
                <a:gd name="T70" fmla="*/ 30 w 67"/>
                <a:gd name="T71" fmla="*/ 6 h 68"/>
                <a:gd name="T72" fmla="*/ 34 w 67"/>
                <a:gd name="T73" fmla="*/ 4 h 68"/>
                <a:gd name="T74" fmla="*/ 35 w 67"/>
                <a:gd name="T75" fmla="*/ 0 h 68"/>
                <a:gd name="T76" fmla="*/ 37 w 67"/>
                <a:gd name="T77" fmla="*/ 4 h 68"/>
                <a:gd name="T78" fmla="*/ 41 w 67"/>
                <a:gd name="T79" fmla="*/ 6 h 68"/>
                <a:gd name="T80" fmla="*/ 60 w 67"/>
                <a:gd name="T81" fmla="*/ 12 h 68"/>
                <a:gd name="T82" fmla="*/ 55 w 67"/>
                <a:gd name="T83" fmla="*/ 8 h 68"/>
                <a:gd name="T84" fmla="*/ 43 w 67"/>
                <a:gd name="T85" fmla="*/ 20 h 68"/>
                <a:gd name="T86" fmla="*/ 48 w 67"/>
                <a:gd name="T87" fmla="*/ 24 h 68"/>
                <a:gd name="T88" fmla="*/ 60 w 67"/>
                <a:gd name="T89" fmla="*/ 12 h 68"/>
                <a:gd name="T90" fmla="*/ 67 w 67"/>
                <a:gd name="T91" fmla="*/ 32 h 68"/>
                <a:gd name="T92" fmla="*/ 63 w 67"/>
                <a:gd name="T93" fmla="*/ 33 h 68"/>
                <a:gd name="T94" fmla="*/ 62 w 67"/>
                <a:gd name="T95" fmla="*/ 37 h 68"/>
                <a:gd name="T96" fmla="*/ 61 w 67"/>
                <a:gd name="T97" fmla="*/ 33 h 68"/>
                <a:gd name="T98" fmla="*/ 57 w 67"/>
                <a:gd name="T99" fmla="*/ 32 h 68"/>
                <a:gd name="T100" fmla="*/ 61 w 67"/>
                <a:gd name="T101" fmla="*/ 31 h 68"/>
                <a:gd name="T102" fmla="*/ 62 w 67"/>
                <a:gd name="T103" fmla="*/ 27 h 68"/>
                <a:gd name="T104" fmla="*/ 63 w 67"/>
                <a:gd name="T105" fmla="*/ 31 h 68"/>
                <a:gd name="T106" fmla="*/ 67 w 67"/>
                <a:gd name="T10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 h="68">
                  <a:moveTo>
                    <a:pt x="65" y="14"/>
                  </a:moveTo>
                  <a:cubicBezTo>
                    <a:pt x="12" y="67"/>
                    <a:pt x="12" y="67"/>
                    <a:pt x="12" y="67"/>
                  </a:cubicBezTo>
                  <a:cubicBezTo>
                    <a:pt x="12" y="68"/>
                    <a:pt x="11" y="68"/>
                    <a:pt x="10" y="68"/>
                  </a:cubicBezTo>
                  <a:cubicBezTo>
                    <a:pt x="10" y="68"/>
                    <a:pt x="9" y="68"/>
                    <a:pt x="8" y="67"/>
                  </a:cubicBezTo>
                  <a:cubicBezTo>
                    <a:pt x="0" y="59"/>
                    <a:pt x="0" y="59"/>
                    <a:pt x="0" y="59"/>
                  </a:cubicBezTo>
                  <a:cubicBezTo>
                    <a:pt x="0" y="59"/>
                    <a:pt x="0" y="58"/>
                    <a:pt x="0" y="57"/>
                  </a:cubicBezTo>
                  <a:cubicBezTo>
                    <a:pt x="0" y="57"/>
                    <a:pt x="0" y="56"/>
                    <a:pt x="0" y="55"/>
                  </a:cubicBezTo>
                  <a:cubicBezTo>
                    <a:pt x="53" y="2"/>
                    <a:pt x="53" y="2"/>
                    <a:pt x="53" y="2"/>
                  </a:cubicBezTo>
                  <a:cubicBezTo>
                    <a:pt x="54" y="2"/>
                    <a:pt x="55" y="1"/>
                    <a:pt x="55" y="1"/>
                  </a:cubicBezTo>
                  <a:cubicBezTo>
                    <a:pt x="56" y="1"/>
                    <a:pt x="57" y="2"/>
                    <a:pt x="57" y="2"/>
                  </a:cubicBezTo>
                  <a:cubicBezTo>
                    <a:pt x="65" y="10"/>
                    <a:pt x="65" y="10"/>
                    <a:pt x="65" y="10"/>
                  </a:cubicBezTo>
                  <a:cubicBezTo>
                    <a:pt x="66" y="11"/>
                    <a:pt x="66" y="12"/>
                    <a:pt x="66" y="12"/>
                  </a:cubicBezTo>
                  <a:cubicBezTo>
                    <a:pt x="66" y="13"/>
                    <a:pt x="66" y="14"/>
                    <a:pt x="65" y="14"/>
                  </a:cubicBezTo>
                  <a:close/>
                  <a:moveTo>
                    <a:pt x="14" y="6"/>
                  </a:moveTo>
                  <a:cubicBezTo>
                    <a:pt x="10" y="7"/>
                    <a:pt x="10" y="7"/>
                    <a:pt x="10" y="7"/>
                  </a:cubicBezTo>
                  <a:cubicBezTo>
                    <a:pt x="9" y="11"/>
                    <a:pt x="9" y="11"/>
                    <a:pt x="9" y="11"/>
                  </a:cubicBezTo>
                  <a:cubicBezTo>
                    <a:pt x="8" y="7"/>
                    <a:pt x="8" y="7"/>
                    <a:pt x="8" y="7"/>
                  </a:cubicBezTo>
                  <a:cubicBezTo>
                    <a:pt x="4" y="6"/>
                    <a:pt x="4" y="6"/>
                    <a:pt x="4" y="6"/>
                  </a:cubicBezTo>
                  <a:cubicBezTo>
                    <a:pt x="8" y="4"/>
                    <a:pt x="8" y="4"/>
                    <a:pt x="8" y="4"/>
                  </a:cubicBezTo>
                  <a:cubicBezTo>
                    <a:pt x="9" y="0"/>
                    <a:pt x="9" y="0"/>
                    <a:pt x="9" y="0"/>
                  </a:cubicBezTo>
                  <a:cubicBezTo>
                    <a:pt x="10" y="4"/>
                    <a:pt x="10" y="4"/>
                    <a:pt x="10" y="4"/>
                  </a:cubicBezTo>
                  <a:lnTo>
                    <a:pt x="14" y="6"/>
                  </a:lnTo>
                  <a:close/>
                  <a:moveTo>
                    <a:pt x="33" y="14"/>
                  </a:moveTo>
                  <a:cubicBezTo>
                    <a:pt x="25" y="16"/>
                    <a:pt x="25" y="16"/>
                    <a:pt x="25" y="16"/>
                  </a:cubicBezTo>
                  <a:cubicBezTo>
                    <a:pt x="22" y="24"/>
                    <a:pt x="22" y="24"/>
                    <a:pt x="22" y="24"/>
                  </a:cubicBezTo>
                  <a:cubicBezTo>
                    <a:pt x="20" y="16"/>
                    <a:pt x="20" y="16"/>
                    <a:pt x="20" y="16"/>
                  </a:cubicBezTo>
                  <a:cubicBezTo>
                    <a:pt x="12" y="14"/>
                    <a:pt x="12" y="14"/>
                    <a:pt x="12" y="14"/>
                  </a:cubicBezTo>
                  <a:cubicBezTo>
                    <a:pt x="20" y="11"/>
                    <a:pt x="20" y="11"/>
                    <a:pt x="20" y="11"/>
                  </a:cubicBezTo>
                  <a:cubicBezTo>
                    <a:pt x="22" y="3"/>
                    <a:pt x="22" y="3"/>
                    <a:pt x="22" y="3"/>
                  </a:cubicBezTo>
                  <a:cubicBezTo>
                    <a:pt x="25" y="11"/>
                    <a:pt x="25" y="11"/>
                    <a:pt x="25" y="11"/>
                  </a:cubicBezTo>
                  <a:lnTo>
                    <a:pt x="33" y="14"/>
                  </a:lnTo>
                  <a:close/>
                  <a:moveTo>
                    <a:pt x="41" y="6"/>
                  </a:moveTo>
                  <a:cubicBezTo>
                    <a:pt x="37" y="7"/>
                    <a:pt x="37" y="7"/>
                    <a:pt x="37" y="7"/>
                  </a:cubicBezTo>
                  <a:cubicBezTo>
                    <a:pt x="35" y="11"/>
                    <a:pt x="35" y="11"/>
                    <a:pt x="35" y="11"/>
                  </a:cubicBezTo>
                  <a:cubicBezTo>
                    <a:pt x="34" y="7"/>
                    <a:pt x="34" y="7"/>
                    <a:pt x="34" y="7"/>
                  </a:cubicBezTo>
                  <a:cubicBezTo>
                    <a:pt x="30" y="6"/>
                    <a:pt x="30" y="6"/>
                    <a:pt x="30" y="6"/>
                  </a:cubicBezTo>
                  <a:cubicBezTo>
                    <a:pt x="34" y="4"/>
                    <a:pt x="34" y="4"/>
                    <a:pt x="34" y="4"/>
                  </a:cubicBezTo>
                  <a:cubicBezTo>
                    <a:pt x="35" y="0"/>
                    <a:pt x="35" y="0"/>
                    <a:pt x="35" y="0"/>
                  </a:cubicBezTo>
                  <a:cubicBezTo>
                    <a:pt x="37" y="4"/>
                    <a:pt x="37" y="4"/>
                    <a:pt x="37" y="4"/>
                  </a:cubicBezTo>
                  <a:lnTo>
                    <a:pt x="41" y="6"/>
                  </a:lnTo>
                  <a:close/>
                  <a:moveTo>
                    <a:pt x="60" y="12"/>
                  </a:moveTo>
                  <a:cubicBezTo>
                    <a:pt x="55" y="8"/>
                    <a:pt x="55" y="8"/>
                    <a:pt x="55" y="8"/>
                  </a:cubicBezTo>
                  <a:cubicBezTo>
                    <a:pt x="43" y="20"/>
                    <a:pt x="43" y="20"/>
                    <a:pt x="43" y="20"/>
                  </a:cubicBezTo>
                  <a:cubicBezTo>
                    <a:pt x="48" y="24"/>
                    <a:pt x="48" y="24"/>
                    <a:pt x="48" y="24"/>
                  </a:cubicBezTo>
                  <a:lnTo>
                    <a:pt x="60" y="12"/>
                  </a:lnTo>
                  <a:close/>
                  <a:moveTo>
                    <a:pt x="67" y="32"/>
                  </a:moveTo>
                  <a:cubicBezTo>
                    <a:pt x="63" y="33"/>
                    <a:pt x="63" y="33"/>
                    <a:pt x="63" y="33"/>
                  </a:cubicBezTo>
                  <a:cubicBezTo>
                    <a:pt x="62" y="37"/>
                    <a:pt x="62" y="37"/>
                    <a:pt x="62" y="37"/>
                  </a:cubicBezTo>
                  <a:cubicBezTo>
                    <a:pt x="61" y="33"/>
                    <a:pt x="61" y="33"/>
                    <a:pt x="61" y="33"/>
                  </a:cubicBezTo>
                  <a:cubicBezTo>
                    <a:pt x="57" y="32"/>
                    <a:pt x="57" y="32"/>
                    <a:pt x="57" y="32"/>
                  </a:cubicBezTo>
                  <a:cubicBezTo>
                    <a:pt x="61" y="31"/>
                    <a:pt x="61" y="31"/>
                    <a:pt x="61" y="31"/>
                  </a:cubicBezTo>
                  <a:cubicBezTo>
                    <a:pt x="62" y="27"/>
                    <a:pt x="62" y="27"/>
                    <a:pt x="62" y="27"/>
                  </a:cubicBezTo>
                  <a:cubicBezTo>
                    <a:pt x="63" y="31"/>
                    <a:pt x="63" y="31"/>
                    <a:pt x="63" y="31"/>
                  </a:cubicBezTo>
                  <a:lnTo>
                    <a:pt x="67" y="32"/>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77" name="Freeform 309"/>
            <p:cNvSpPr>
              <a:spLocks noEditPoints="1"/>
            </p:cNvSpPr>
            <p:nvPr/>
          </p:nvSpPr>
          <p:spPr bwMode="auto">
            <a:xfrm>
              <a:off x="7105651" y="3477683"/>
              <a:ext cx="133351" cy="124884"/>
            </a:xfrm>
            <a:custGeom>
              <a:avLst/>
              <a:gdLst>
                <a:gd name="T0" fmla="*/ 9 w 54"/>
                <a:gd name="T1" fmla="*/ 34 h 50"/>
                <a:gd name="T2" fmla="*/ 0 w 54"/>
                <a:gd name="T3" fmla="*/ 23 h 50"/>
                <a:gd name="T4" fmla="*/ 6 w 54"/>
                <a:gd name="T5" fmla="*/ 16 h 50"/>
                <a:gd name="T6" fmla="*/ 15 w 54"/>
                <a:gd name="T7" fmla="*/ 27 h 50"/>
                <a:gd name="T8" fmla="*/ 9 w 54"/>
                <a:gd name="T9" fmla="*/ 34 h 50"/>
                <a:gd name="T10" fmla="*/ 46 w 54"/>
                <a:gd name="T11" fmla="*/ 46 h 50"/>
                <a:gd name="T12" fmla="*/ 40 w 54"/>
                <a:gd name="T13" fmla="*/ 50 h 50"/>
                <a:gd name="T14" fmla="*/ 27 w 54"/>
                <a:gd name="T15" fmla="*/ 47 h 50"/>
                <a:gd name="T16" fmla="*/ 15 w 54"/>
                <a:gd name="T17" fmla="*/ 50 h 50"/>
                <a:gd name="T18" fmla="*/ 9 w 54"/>
                <a:gd name="T19" fmla="*/ 46 h 50"/>
                <a:gd name="T20" fmla="*/ 27 w 54"/>
                <a:gd name="T21" fmla="*/ 26 h 50"/>
                <a:gd name="T22" fmla="*/ 46 w 54"/>
                <a:gd name="T23" fmla="*/ 46 h 50"/>
                <a:gd name="T24" fmla="*/ 20 w 54"/>
                <a:gd name="T25" fmla="*/ 20 h 50"/>
                <a:gd name="T26" fmla="*/ 11 w 54"/>
                <a:gd name="T27" fmla="*/ 8 h 50"/>
                <a:gd name="T28" fmla="*/ 17 w 54"/>
                <a:gd name="T29" fmla="*/ 0 h 50"/>
                <a:gd name="T30" fmla="*/ 26 w 54"/>
                <a:gd name="T31" fmla="*/ 12 h 50"/>
                <a:gd name="T32" fmla="*/ 20 w 54"/>
                <a:gd name="T33" fmla="*/ 20 h 50"/>
                <a:gd name="T34" fmla="*/ 29 w 54"/>
                <a:gd name="T35" fmla="*/ 12 h 50"/>
                <a:gd name="T36" fmla="*/ 38 w 54"/>
                <a:gd name="T37" fmla="*/ 0 h 50"/>
                <a:gd name="T38" fmla="*/ 44 w 54"/>
                <a:gd name="T39" fmla="*/ 8 h 50"/>
                <a:gd name="T40" fmla="*/ 35 w 54"/>
                <a:gd name="T41" fmla="*/ 20 h 50"/>
                <a:gd name="T42" fmla="*/ 29 w 54"/>
                <a:gd name="T43" fmla="*/ 12 h 50"/>
                <a:gd name="T44" fmla="*/ 54 w 54"/>
                <a:gd name="T45" fmla="*/ 23 h 50"/>
                <a:gd name="T46" fmla="*/ 46 w 54"/>
                <a:gd name="T47" fmla="*/ 34 h 50"/>
                <a:gd name="T48" fmla="*/ 40 w 54"/>
                <a:gd name="T49" fmla="*/ 27 h 50"/>
                <a:gd name="T50" fmla="*/ 49 w 54"/>
                <a:gd name="T51" fmla="*/ 16 h 50"/>
                <a:gd name="T52" fmla="*/ 54 w 54"/>
                <a:gd name="T53"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0">
                  <a:moveTo>
                    <a:pt x="9" y="34"/>
                  </a:moveTo>
                  <a:cubicBezTo>
                    <a:pt x="4" y="34"/>
                    <a:pt x="0" y="27"/>
                    <a:pt x="0" y="23"/>
                  </a:cubicBezTo>
                  <a:cubicBezTo>
                    <a:pt x="0" y="20"/>
                    <a:pt x="2" y="16"/>
                    <a:pt x="6" y="16"/>
                  </a:cubicBezTo>
                  <a:cubicBezTo>
                    <a:pt x="11" y="16"/>
                    <a:pt x="15" y="23"/>
                    <a:pt x="15" y="27"/>
                  </a:cubicBezTo>
                  <a:cubicBezTo>
                    <a:pt x="15" y="30"/>
                    <a:pt x="13" y="34"/>
                    <a:pt x="9" y="34"/>
                  </a:cubicBezTo>
                  <a:close/>
                  <a:moveTo>
                    <a:pt x="46" y="46"/>
                  </a:moveTo>
                  <a:cubicBezTo>
                    <a:pt x="46" y="50"/>
                    <a:pt x="43" y="50"/>
                    <a:pt x="40" y="50"/>
                  </a:cubicBezTo>
                  <a:cubicBezTo>
                    <a:pt x="35" y="50"/>
                    <a:pt x="32" y="47"/>
                    <a:pt x="27" y="47"/>
                  </a:cubicBezTo>
                  <a:cubicBezTo>
                    <a:pt x="23" y="47"/>
                    <a:pt x="19" y="50"/>
                    <a:pt x="15" y="50"/>
                  </a:cubicBezTo>
                  <a:cubicBezTo>
                    <a:pt x="12" y="50"/>
                    <a:pt x="9" y="49"/>
                    <a:pt x="9" y="46"/>
                  </a:cubicBezTo>
                  <a:cubicBezTo>
                    <a:pt x="9" y="38"/>
                    <a:pt x="20" y="26"/>
                    <a:pt x="27" y="26"/>
                  </a:cubicBezTo>
                  <a:cubicBezTo>
                    <a:pt x="35" y="26"/>
                    <a:pt x="46" y="38"/>
                    <a:pt x="46" y="46"/>
                  </a:cubicBezTo>
                  <a:close/>
                  <a:moveTo>
                    <a:pt x="20" y="20"/>
                  </a:moveTo>
                  <a:cubicBezTo>
                    <a:pt x="14" y="20"/>
                    <a:pt x="11" y="13"/>
                    <a:pt x="11" y="8"/>
                  </a:cubicBezTo>
                  <a:cubicBezTo>
                    <a:pt x="11" y="5"/>
                    <a:pt x="13" y="0"/>
                    <a:pt x="17" y="0"/>
                  </a:cubicBezTo>
                  <a:cubicBezTo>
                    <a:pt x="23" y="0"/>
                    <a:pt x="26" y="7"/>
                    <a:pt x="26" y="12"/>
                  </a:cubicBezTo>
                  <a:cubicBezTo>
                    <a:pt x="26" y="15"/>
                    <a:pt x="24" y="20"/>
                    <a:pt x="20" y="20"/>
                  </a:cubicBezTo>
                  <a:close/>
                  <a:moveTo>
                    <a:pt x="29" y="12"/>
                  </a:moveTo>
                  <a:cubicBezTo>
                    <a:pt x="29" y="7"/>
                    <a:pt x="32" y="0"/>
                    <a:pt x="38" y="0"/>
                  </a:cubicBezTo>
                  <a:cubicBezTo>
                    <a:pt x="42" y="0"/>
                    <a:pt x="44" y="5"/>
                    <a:pt x="44" y="8"/>
                  </a:cubicBezTo>
                  <a:cubicBezTo>
                    <a:pt x="44" y="13"/>
                    <a:pt x="41" y="20"/>
                    <a:pt x="35" y="20"/>
                  </a:cubicBezTo>
                  <a:cubicBezTo>
                    <a:pt x="31" y="20"/>
                    <a:pt x="29" y="15"/>
                    <a:pt x="29" y="12"/>
                  </a:cubicBezTo>
                  <a:close/>
                  <a:moveTo>
                    <a:pt x="54" y="23"/>
                  </a:moveTo>
                  <a:cubicBezTo>
                    <a:pt x="54" y="27"/>
                    <a:pt x="51" y="34"/>
                    <a:pt x="46" y="34"/>
                  </a:cubicBezTo>
                  <a:cubicBezTo>
                    <a:pt x="42" y="34"/>
                    <a:pt x="40" y="30"/>
                    <a:pt x="40" y="27"/>
                  </a:cubicBezTo>
                  <a:cubicBezTo>
                    <a:pt x="40" y="23"/>
                    <a:pt x="44" y="16"/>
                    <a:pt x="49" y="16"/>
                  </a:cubicBezTo>
                  <a:cubicBezTo>
                    <a:pt x="53" y="16"/>
                    <a:pt x="54" y="20"/>
                    <a:pt x="54" y="2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78" name="Freeform 310"/>
            <p:cNvSpPr>
              <a:spLocks noEditPoints="1"/>
            </p:cNvSpPr>
            <p:nvPr/>
          </p:nvSpPr>
          <p:spPr bwMode="auto">
            <a:xfrm>
              <a:off x="7514168" y="2645834"/>
              <a:ext cx="131233" cy="133351"/>
            </a:xfrm>
            <a:custGeom>
              <a:avLst/>
              <a:gdLst>
                <a:gd name="T0" fmla="*/ 52 w 53"/>
                <a:gd name="T1" fmla="*/ 32 h 53"/>
                <a:gd name="T2" fmla="*/ 27 w 53"/>
                <a:gd name="T3" fmla="*/ 53 h 53"/>
                <a:gd name="T4" fmla="*/ 8 w 53"/>
                <a:gd name="T5" fmla="*/ 46 h 53"/>
                <a:gd name="T6" fmla="*/ 4 w 53"/>
                <a:gd name="T7" fmla="*/ 50 h 53"/>
                <a:gd name="T8" fmla="*/ 3 w 53"/>
                <a:gd name="T9" fmla="*/ 51 h 53"/>
                <a:gd name="T10" fmla="*/ 0 w 53"/>
                <a:gd name="T11" fmla="*/ 49 h 53"/>
                <a:gd name="T12" fmla="*/ 0 w 53"/>
                <a:gd name="T13" fmla="*/ 33 h 53"/>
                <a:gd name="T14" fmla="*/ 3 w 53"/>
                <a:gd name="T15" fmla="*/ 31 h 53"/>
                <a:gd name="T16" fmla="*/ 18 w 53"/>
                <a:gd name="T17" fmla="*/ 31 h 53"/>
                <a:gd name="T18" fmla="*/ 20 w 53"/>
                <a:gd name="T19" fmla="*/ 33 h 53"/>
                <a:gd name="T20" fmla="*/ 19 w 53"/>
                <a:gd name="T21" fmla="*/ 35 h 53"/>
                <a:gd name="T22" fmla="*/ 15 w 53"/>
                <a:gd name="T23" fmla="*/ 40 h 53"/>
                <a:gd name="T24" fmla="*/ 27 w 53"/>
                <a:gd name="T25" fmla="*/ 44 h 53"/>
                <a:gd name="T26" fmla="*/ 42 w 53"/>
                <a:gd name="T27" fmla="*/ 36 h 53"/>
                <a:gd name="T28" fmla="*/ 43 w 53"/>
                <a:gd name="T29" fmla="*/ 32 h 53"/>
                <a:gd name="T30" fmla="*/ 44 w 53"/>
                <a:gd name="T31" fmla="*/ 31 h 53"/>
                <a:gd name="T32" fmla="*/ 51 w 53"/>
                <a:gd name="T33" fmla="*/ 31 h 53"/>
                <a:gd name="T34" fmla="*/ 52 w 53"/>
                <a:gd name="T35" fmla="*/ 32 h 53"/>
                <a:gd name="T36" fmla="*/ 53 w 53"/>
                <a:gd name="T37" fmla="*/ 20 h 53"/>
                <a:gd name="T38" fmla="*/ 51 w 53"/>
                <a:gd name="T39" fmla="*/ 22 h 53"/>
                <a:gd name="T40" fmla="*/ 35 w 53"/>
                <a:gd name="T41" fmla="*/ 22 h 53"/>
                <a:gd name="T42" fmla="*/ 33 w 53"/>
                <a:gd name="T43" fmla="*/ 20 h 53"/>
                <a:gd name="T44" fmla="*/ 34 w 53"/>
                <a:gd name="T45" fmla="*/ 19 h 53"/>
                <a:gd name="T46" fmla="*/ 39 w 53"/>
                <a:gd name="T47" fmla="*/ 14 h 53"/>
                <a:gd name="T48" fmla="*/ 27 w 53"/>
                <a:gd name="T49" fmla="*/ 9 h 53"/>
                <a:gd name="T50" fmla="*/ 12 w 53"/>
                <a:gd name="T51" fmla="*/ 18 h 53"/>
                <a:gd name="T52" fmla="*/ 10 w 53"/>
                <a:gd name="T53" fmla="*/ 22 h 53"/>
                <a:gd name="T54" fmla="*/ 9 w 53"/>
                <a:gd name="T55" fmla="*/ 22 h 53"/>
                <a:gd name="T56" fmla="*/ 2 w 53"/>
                <a:gd name="T57" fmla="*/ 22 h 53"/>
                <a:gd name="T58" fmla="*/ 1 w 53"/>
                <a:gd name="T59" fmla="*/ 21 h 53"/>
                <a:gd name="T60" fmla="*/ 1 w 53"/>
                <a:gd name="T61" fmla="*/ 21 h 53"/>
                <a:gd name="T62" fmla="*/ 27 w 53"/>
                <a:gd name="T63" fmla="*/ 0 h 53"/>
                <a:gd name="T64" fmla="*/ 45 w 53"/>
                <a:gd name="T65" fmla="*/ 8 h 53"/>
                <a:gd name="T66" fmla="*/ 49 w 53"/>
                <a:gd name="T67" fmla="*/ 3 h 53"/>
                <a:gd name="T68" fmla="*/ 51 w 53"/>
                <a:gd name="T69" fmla="*/ 3 h 53"/>
                <a:gd name="T70" fmla="*/ 53 w 53"/>
                <a:gd name="T71" fmla="*/ 5 h 53"/>
                <a:gd name="T72" fmla="*/ 53 w 53"/>
                <a:gd name="T73"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53">
                  <a:moveTo>
                    <a:pt x="52" y="32"/>
                  </a:moveTo>
                  <a:cubicBezTo>
                    <a:pt x="49" y="45"/>
                    <a:pt x="39" y="53"/>
                    <a:pt x="27" y="53"/>
                  </a:cubicBezTo>
                  <a:cubicBezTo>
                    <a:pt x="20" y="53"/>
                    <a:pt x="13" y="50"/>
                    <a:pt x="8" y="46"/>
                  </a:cubicBezTo>
                  <a:cubicBezTo>
                    <a:pt x="4" y="50"/>
                    <a:pt x="4" y="50"/>
                    <a:pt x="4" y="50"/>
                  </a:cubicBezTo>
                  <a:cubicBezTo>
                    <a:pt x="4" y="51"/>
                    <a:pt x="3" y="51"/>
                    <a:pt x="3" y="51"/>
                  </a:cubicBezTo>
                  <a:cubicBezTo>
                    <a:pt x="1" y="51"/>
                    <a:pt x="0" y="50"/>
                    <a:pt x="0" y="49"/>
                  </a:cubicBezTo>
                  <a:cubicBezTo>
                    <a:pt x="0" y="33"/>
                    <a:pt x="0" y="33"/>
                    <a:pt x="0" y="33"/>
                  </a:cubicBezTo>
                  <a:cubicBezTo>
                    <a:pt x="0" y="32"/>
                    <a:pt x="1" y="31"/>
                    <a:pt x="3" y="31"/>
                  </a:cubicBezTo>
                  <a:cubicBezTo>
                    <a:pt x="18" y="31"/>
                    <a:pt x="18" y="31"/>
                    <a:pt x="18" y="31"/>
                  </a:cubicBezTo>
                  <a:cubicBezTo>
                    <a:pt x="19" y="31"/>
                    <a:pt x="20" y="32"/>
                    <a:pt x="20" y="33"/>
                  </a:cubicBezTo>
                  <a:cubicBezTo>
                    <a:pt x="20" y="34"/>
                    <a:pt x="20" y="34"/>
                    <a:pt x="19" y="35"/>
                  </a:cubicBezTo>
                  <a:cubicBezTo>
                    <a:pt x="15" y="40"/>
                    <a:pt x="15" y="40"/>
                    <a:pt x="15" y="40"/>
                  </a:cubicBezTo>
                  <a:cubicBezTo>
                    <a:pt x="18" y="43"/>
                    <a:pt x="22" y="44"/>
                    <a:pt x="27" y="44"/>
                  </a:cubicBezTo>
                  <a:cubicBezTo>
                    <a:pt x="33" y="44"/>
                    <a:pt x="38" y="41"/>
                    <a:pt x="42" y="36"/>
                  </a:cubicBezTo>
                  <a:cubicBezTo>
                    <a:pt x="42" y="35"/>
                    <a:pt x="43" y="33"/>
                    <a:pt x="43" y="32"/>
                  </a:cubicBezTo>
                  <a:cubicBezTo>
                    <a:pt x="44" y="31"/>
                    <a:pt x="44" y="31"/>
                    <a:pt x="44" y="31"/>
                  </a:cubicBezTo>
                  <a:cubicBezTo>
                    <a:pt x="51" y="31"/>
                    <a:pt x="51" y="31"/>
                    <a:pt x="51" y="31"/>
                  </a:cubicBezTo>
                  <a:cubicBezTo>
                    <a:pt x="52" y="31"/>
                    <a:pt x="52" y="32"/>
                    <a:pt x="52" y="32"/>
                  </a:cubicBezTo>
                  <a:close/>
                  <a:moveTo>
                    <a:pt x="53" y="20"/>
                  </a:moveTo>
                  <a:cubicBezTo>
                    <a:pt x="53" y="21"/>
                    <a:pt x="52" y="22"/>
                    <a:pt x="51" y="22"/>
                  </a:cubicBezTo>
                  <a:cubicBezTo>
                    <a:pt x="35" y="22"/>
                    <a:pt x="35" y="22"/>
                    <a:pt x="35" y="22"/>
                  </a:cubicBezTo>
                  <a:cubicBezTo>
                    <a:pt x="34" y="22"/>
                    <a:pt x="33" y="21"/>
                    <a:pt x="33" y="20"/>
                  </a:cubicBezTo>
                  <a:cubicBezTo>
                    <a:pt x="33" y="20"/>
                    <a:pt x="33" y="19"/>
                    <a:pt x="34" y="19"/>
                  </a:cubicBezTo>
                  <a:cubicBezTo>
                    <a:pt x="39" y="14"/>
                    <a:pt x="39" y="14"/>
                    <a:pt x="39" y="14"/>
                  </a:cubicBezTo>
                  <a:cubicBezTo>
                    <a:pt x="35" y="11"/>
                    <a:pt x="31" y="9"/>
                    <a:pt x="27" y="9"/>
                  </a:cubicBezTo>
                  <a:cubicBezTo>
                    <a:pt x="21" y="9"/>
                    <a:pt x="15" y="12"/>
                    <a:pt x="12" y="18"/>
                  </a:cubicBezTo>
                  <a:cubicBezTo>
                    <a:pt x="11" y="19"/>
                    <a:pt x="10" y="20"/>
                    <a:pt x="10" y="22"/>
                  </a:cubicBezTo>
                  <a:cubicBezTo>
                    <a:pt x="10" y="22"/>
                    <a:pt x="9" y="22"/>
                    <a:pt x="9" y="22"/>
                  </a:cubicBezTo>
                  <a:cubicBezTo>
                    <a:pt x="2" y="22"/>
                    <a:pt x="2" y="22"/>
                    <a:pt x="2" y="22"/>
                  </a:cubicBezTo>
                  <a:cubicBezTo>
                    <a:pt x="1" y="22"/>
                    <a:pt x="1" y="22"/>
                    <a:pt x="1" y="21"/>
                  </a:cubicBezTo>
                  <a:cubicBezTo>
                    <a:pt x="1" y="21"/>
                    <a:pt x="1" y="21"/>
                    <a:pt x="1" y="21"/>
                  </a:cubicBezTo>
                  <a:cubicBezTo>
                    <a:pt x="4" y="9"/>
                    <a:pt x="14" y="0"/>
                    <a:pt x="27" y="0"/>
                  </a:cubicBezTo>
                  <a:cubicBezTo>
                    <a:pt x="33" y="0"/>
                    <a:pt x="40" y="3"/>
                    <a:pt x="45" y="8"/>
                  </a:cubicBezTo>
                  <a:cubicBezTo>
                    <a:pt x="49" y="3"/>
                    <a:pt x="49" y="3"/>
                    <a:pt x="49" y="3"/>
                  </a:cubicBezTo>
                  <a:cubicBezTo>
                    <a:pt x="50" y="3"/>
                    <a:pt x="50" y="3"/>
                    <a:pt x="51" y="3"/>
                  </a:cubicBezTo>
                  <a:cubicBezTo>
                    <a:pt x="52" y="3"/>
                    <a:pt x="53" y="4"/>
                    <a:pt x="53" y="5"/>
                  </a:cubicBezTo>
                  <a:lnTo>
                    <a:pt x="53" y="2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79" name="Freeform 311"/>
            <p:cNvSpPr>
              <a:spLocks noEditPoints="1"/>
            </p:cNvSpPr>
            <p:nvPr/>
          </p:nvSpPr>
          <p:spPr bwMode="auto">
            <a:xfrm>
              <a:off x="4878918" y="3041650"/>
              <a:ext cx="88900" cy="93133"/>
            </a:xfrm>
            <a:custGeom>
              <a:avLst/>
              <a:gdLst>
                <a:gd name="T0" fmla="*/ 27 w 35"/>
                <a:gd name="T1" fmla="*/ 22 h 37"/>
                <a:gd name="T2" fmla="*/ 18 w 35"/>
                <a:gd name="T3" fmla="*/ 30 h 37"/>
                <a:gd name="T4" fmla="*/ 18 w 35"/>
                <a:gd name="T5" fmla="*/ 24 h 37"/>
                <a:gd name="T6" fmla="*/ 17 w 35"/>
                <a:gd name="T7" fmla="*/ 24 h 37"/>
                <a:gd name="T8" fmla="*/ 17 w 35"/>
                <a:gd name="T9" fmla="*/ 30 h 37"/>
                <a:gd name="T10" fmla="*/ 8 w 35"/>
                <a:gd name="T11" fmla="*/ 22 h 37"/>
                <a:gd name="T12" fmla="*/ 1 w 35"/>
                <a:gd name="T13" fmla="*/ 17 h 37"/>
                <a:gd name="T14" fmla="*/ 2 w 35"/>
                <a:gd name="T15" fmla="*/ 16 h 37"/>
                <a:gd name="T16" fmla="*/ 2 w 35"/>
                <a:gd name="T17" fmla="*/ 16 h 37"/>
                <a:gd name="T18" fmla="*/ 2 w 35"/>
                <a:gd name="T19" fmla="*/ 3 h 37"/>
                <a:gd name="T20" fmla="*/ 5 w 35"/>
                <a:gd name="T21" fmla="*/ 0 h 37"/>
                <a:gd name="T22" fmla="*/ 30 w 35"/>
                <a:gd name="T23" fmla="*/ 0 h 37"/>
                <a:gd name="T24" fmla="*/ 33 w 35"/>
                <a:gd name="T25" fmla="*/ 3 h 37"/>
                <a:gd name="T26" fmla="*/ 33 w 35"/>
                <a:gd name="T27" fmla="*/ 16 h 37"/>
                <a:gd name="T28" fmla="*/ 33 w 35"/>
                <a:gd name="T29" fmla="*/ 16 h 37"/>
                <a:gd name="T30" fmla="*/ 34 w 35"/>
                <a:gd name="T31" fmla="*/ 17 h 37"/>
                <a:gd name="T32" fmla="*/ 27 w 35"/>
                <a:gd name="T33" fmla="*/ 22 h 37"/>
                <a:gd name="T34" fmla="*/ 31 w 35"/>
                <a:gd name="T35" fmla="*/ 4 h 37"/>
                <a:gd name="T36" fmla="*/ 28 w 35"/>
                <a:gd name="T37" fmla="*/ 1 h 37"/>
                <a:gd name="T38" fmla="*/ 7 w 35"/>
                <a:gd name="T39" fmla="*/ 1 h 37"/>
                <a:gd name="T40" fmla="*/ 4 w 35"/>
                <a:gd name="T41" fmla="*/ 4 h 37"/>
                <a:gd name="T42" fmla="*/ 4 w 35"/>
                <a:gd name="T43" fmla="*/ 17 h 37"/>
                <a:gd name="T44" fmla="*/ 15 w 35"/>
                <a:gd name="T45" fmla="*/ 19 h 37"/>
                <a:gd name="T46" fmla="*/ 17 w 35"/>
                <a:gd name="T47" fmla="*/ 20 h 37"/>
                <a:gd name="T48" fmla="*/ 17 w 35"/>
                <a:gd name="T49" fmla="*/ 20 h 37"/>
                <a:gd name="T50" fmla="*/ 18 w 35"/>
                <a:gd name="T51" fmla="*/ 21 h 37"/>
                <a:gd name="T52" fmla="*/ 20 w 35"/>
                <a:gd name="T53" fmla="*/ 19 h 37"/>
                <a:gd name="T54" fmla="*/ 31 w 35"/>
                <a:gd name="T55" fmla="*/ 17 h 37"/>
                <a:gd name="T56" fmla="*/ 31 w 35"/>
                <a:gd name="T57" fmla="*/ 4 h 37"/>
                <a:gd name="T58" fmla="*/ 13 w 35"/>
                <a:gd name="T59" fmla="*/ 18 h 37"/>
                <a:gd name="T60" fmla="*/ 9 w 35"/>
                <a:gd name="T61" fmla="*/ 14 h 37"/>
                <a:gd name="T62" fmla="*/ 13 w 35"/>
                <a:gd name="T63" fmla="*/ 10 h 37"/>
                <a:gd name="T64" fmla="*/ 17 w 35"/>
                <a:gd name="T65" fmla="*/ 14 h 37"/>
                <a:gd name="T66" fmla="*/ 13 w 35"/>
                <a:gd name="T67" fmla="*/ 18 h 37"/>
                <a:gd name="T68" fmla="*/ 23 w 35"/>
                <a:gd name="T69" fmla="*/ 18 h 37"/>
                <a:gd name="T70" fmla="*/ 18 w 35"/>
                <a:gd name="T71" fmla="*/ 14 h 37"/>
                <a:gd name="T72" fmla="*/ 23 w 35"/>
                <a:gd name="T73" fmla="*/ 10 h 37"/>
                <a:gd name="T74" fmla="*/ 27 w 35"/>
                <a:gd name="T75" fmla="*/ 14 h 37"/>
                <a:gd name="T76" fmla="*/ 23 w 35"/>
                <a:gd name="T7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 h="37">
                  <a:moveTo>
                    <a:pt x="27" y="22"/>
                  </a:moveTo>
                  <a:cubicBezTo>
                    <a:pt x="31" y="35"/>
                    <a:pt x="18" y="37"/>
                    <a:pt x="18" y="30"/>
                  </a:cubicBezTo>
                  <a:cubicBezTo>
                    <a:pt x="18" y="30"/>
                    <a:pt x="18" y="27"/>
                    <a:pt x="18" y="24"/>
                  </a:cubicBezTo>
                  <a:cubicBezTo>
                    <a:pt x="17" y="24"/>
                    <a:pt x="17" y="24"/>
                    <a:pt x="17" y="24"/>
                  </a:cubicBezTo>
                  <a:cubicBezTo>
                    <a:pt x="17" y="27"/>
                    <a:pt x="17" y="30"/>
                    <a:pt x="17" y="30"/>
                  </a:cubicBezTo>
                  <a:cubicBezTo>
                    <a:pt x="17" y="37"/>
                    <a:pt x="4" y="35"/>
                    <a:pt x="8" y="22"/>
                  </a:cubicBezTo>
                  <a:cubicBezTo>
                    <a:pt x="4" y="21"/>
                    <a:pt x="2" y="19"/>
                    <a:pt x="1" y="17"/>
                  </a:cubicBezTo>
                  <a:cubicBezTo>
                    <a:pt x="0" y="16"/>
                    <a:pt x="1" y="15"/>
                    <a:pt x="2" y="16"/>
                  </a:cubicBezTo>
                  <a:cubicBezTo>
                    <a:pt x="2" y="16"/>
                    <a:pt x="2" y="16"/>
                    <a:pt x="2" y="16"/>
                  </a:cubicBezTo>
                  <a:cubicBezTo>
                    <a:pt x="2" y="3"/>
                    <a:pt x="2" y="3"/>
                    <a:pt x="2" y="3"/>
                  </a:cubicBezTo>
                  <a:cubicBezTo>
                    <a:pt x="2" y="1"/>
                    <a:pt x="4" y="0"/>
                    <a:pt x="5" y="0"/>
                  </a:cubicBezTo>
                  <a:cubicBezTo>
                    <a:pt x="30" y="0"/>
                    <a:pt x="30" y="0"/>
                    <a:pt x="30" y="0"/>
                  </a:cubicBezTo>
                  <a:cubicBezTo>
                    <a:pt x="31" y="0"/>
                    <a:pt x="33" y="1"/>
                    <a:pt x="33" y="3"/>
                  </a:cubicBezTo>
                  <a:cubicBezTo>
                    <a:pt x="33" y="16"/>
                    <a:pt x="33" y="16"/>
                    <a:pt x="33" y="16"/>
                  </a:cubicBezTo>
                  <a:cubicBezTo>
                    <a:pt x="33" y="16"/>
                    <a:pt x="33" y="16"/>
                    <a:pt x="33" y="16"/>
                  </a:cubicBezTo>
                  <a:cubicBezTo>
                    <a:pt x="34" y="15"/>
                    <a:pt x="35" y="16"/>
                    <a:pt x="34" y="17"/>
                  </a:cubicBezTo>
                  <a:cubicBezTo>
                    <a:pt x="33" y="19"/>
                    <a:pt x="31" y="21"/>
                    <a:pt x="27" y="22"/>
                  </a:cubicBezTo>
                  <a:close/>
                  <a:moveTo>
                    <a:pt x="31" y="4"/>
                  </a:moveTo>
                  <a:cubicBezTo>
                    <a:pt x="31" y="2"/>
                    <a:pt x="30" y="1"/>
                    <a:pt x="28" y="1"/>
                  </a:cubicBezTo>
                  <a:cubicBezTo>
                    <a:pt x="7" y="1"/>
                    <a:pt x="7" y="1"/>
                    <a:pt x="7" y="1"/>
                  </a:cubicBezTo>
                  <a:cubicBezTo>
                    <a:pt x="5" y="1"/>
                    <a:pt x="4" y="2"/>
                    <a:pt x="4" y="4"/>
                  </a:cubicBezTo>
                  <a:cubicBezTo>
                    <a:pt x="4" y="17"/>
                    <a:pt x="4" y="17"/>
                    <a:pt x="4" y="17"/>
                  </a:cubicBezTo>
                  <a:cubicBezTo>
                    <a:pt x="9" y="20"/>
                    <a:pt x="13" y="19"/>
                    <a:pt x="15" y="19"/>
                  </a:cubicBezTo>
                  <a:cubicBezTo>
                    <a:pt x="16" y="19"/>
                    <a:pt x="16" y="19"/>
                    <a:pt x="17" y="20"/>
                  </a:cubicBezTo>
                  <a:cubicBezTo>
                    <a:pt x="17" y="20"/>
                    <a:pt x="17" y="20"/>
                    <a:pt x="17" y="20"/>
                  </a:cubicBezTo>
                  <a:cubicBezTo>
                    <a:pt x="17" y="20"/>
                    <a:pt x="18" y="21"/>
                    <a:pt x="18" y="21"/>
                  </a:cubicBezTo>
                  <a:cubicBezTo>
                    <a:pt x="18" y="20"/>
                    <a:pt x="19" y="19"/>
                    <a:pt x="20" y="19"/>
                  </a:cubicBezTo>
                  <a:cubicBezTo>
                    <a:pt x="22" y="19"/>
                    <a:pt x="26" y="20"/>
                    <a:pt x="31" y="17"/>
                  </a:cubicBezTo>
                  <a:lnTo>
                    <a:pt x="31" y="4"/>
                  </a:lnTo>
                  <a:close/>
                  <a:moveTo>
                    <a:pt x="13" y="18"/>
                  </a:moveTo>
                  <a:cubicBezTo>
                    <a:pt x="11" y="18"/>
                    <a:pt x="9" y="16"/>
                    <a:pt x="9" y="14"/>
                  </a:cubicBezTo>
                  <a:cubicBezTo>
                    <a:pt x="9" y="12"/>
                    <a:pt x="11" y="10"/>
                    <a:pt x="13" y="10"/>
                  </a:cubicBezTo>
                  <a:cubicBezTo>
                    <a:pt x="15" y="10"/>
                    <a:pt x="17" y="12"/>
                    <a:pt x="17" y="14"/>
                  </a:cubicBezTo>
                  <a:cubicBezTo>
                    <a:pt x="17" y="16"/>
                    <a:pt x="15" y="18"/>
                    <a:pt x="13" y="18"/>
                  </a:cubicBezTo>
                  <a:close/>
                  <a:moveTo>
                    <a:pt x="23" y="18"/>
                  </a:moveTo>
                  <a:cubicBezTo>
                    <a:pt x="20" y="18"/>
                    <a:pt x="18" y="16"/>
                    <a:pt x="18" y="14"/>
                  </a:cubicBezTo>
                  <a:cubicBezTo>
                    <a:pt x="18" y="12"/>
                    <a:pt x="20" y="10"/>
                    <a:pt x="23" y="10"/>
                  </a:cubicBezTo>
                  <a:cubicBezTo>
                    <a:pt x="25" y="10"/>
                    <a:pt x="27" y="12"/>
                    <a:pt x="27" y="14"/>
                  </a:cubicBezTo>
                  <a:cubicBezTo>
                    <a:pt x="27" y="16"/>
                    <a:pt x="25" y="18"/>
                    <a:pt x="23" y="1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80" name="Freeform 312"/>
            <p:cNvSpPr>
              <a:spLocks/>
            </p:cNvSpPr>
            <p:nvPr/>
          </p:nvSpPr>
          <p:spPr bwMode="auto">
            <a:xfrm>
              <a:off x="4857751" y="2764367"/>
              <a:ext cx="84667" cy="101600"/>
            </a:xfrm>
            <a:custGeom>
              <a:avLst/>
              <a:gdLst>
                <a:gd name="T0" fmla="*/ 33 w 34"/>
                <a:gd name="T1" fmla="*/ 35 h 41"/>
                <a:gd name="T2" fmla="*/ 22 w 34"/>
                <a:gd name="T3" fmla="*/ 35 h 41"/>
                <a:gd name="T4" fmla="*/ 22 w 34"/>
                <a:gd name="T5" fmla="*/ 40 h 41"/>
                <a:gd name="T6" fmla="*/ 21 w 34"/>
                <a:gd name="T7" fmla="*/ 41 h 41"/>
                <a:gd name="T8" fmla="*/ 14 w 34"/>
                <a:gd name="T9" fmla="*/ 41 h 41"/>
                <a:gd name="T10" fmla="*/ 12 w 34"/>
                <a:gd name="T11" fmla="*/ 40 h 41"/>
                <a:gd name="T12" fmla="*/ 12 w 34"/>
                <a:gd name="T13" fmla="*/ 35 h 41"/>
                <a:gd name="T14" fmla="*/ 2 w 34"/>
                <a:gd name="T15" fmla="*/ 35 h 41"/>
                <a:gd name="T16" fmla="*/ 0 w 34"/>
                <a:gd name="T17" fmla="*/ 34 h 41"/>
                <a:gd name="T18" fmla="*/ 1 w 34"/>
                <a:gd name="T19" fmla="*/ 33 h 41"/>
                <a:gd name="T20" fmla="*/ 10 w 34"/>
                <a:gd name="T21" fmla="*/ 23 h 41"/>
                <a:gd name="T22" fmla="*/ 5 w 34"/>
                <a:gd name="T23" fmla="*/ 23 h 41"/>
                <a:gd name="T24" fmla="*/ 3 w 34"/>
                <a:gd name="T25" fmla="*/ 22 h 41"/>
                <a:gd name="T26" fmla="*/ 4 w 34"/>
                <a:gd name="T27" fmla="*/ 21 h 41"/>
                <a:gd name="T28" fmla="*/ 13 w 34"/>
                <a:gd name="T29" fmla="*/ 12 h 41"/>
                <a:gd name="T30" fmla="*/ 8 w 34"/>
                <a:gd name="T31" fmla="*/ 12 h 41"/>
                <a:gd name="T32" fmla="*/ 7 w 34"/>
                <a:gd name="T33" fmla="*/ 10 h 41"/>
                <a:gd name="T34" fmla="*/ 7 w 34"/>
                <a:gd name="T35" fmla="*/ 9 h 41"/>
                <a:gd name="T36" fmla="*/ 16 w 34"/>
                <a:gd name="T37" fmla="*/ 0 h 41"/>
                <a:gd name="T38" fmla="*/ 17 w 34"/>
                <a:gd name="T39" fmla="*/ 0 h 41"/>
                <a:gd name="T40" fmla="*/ 18 w 34"/>
                <a:gd name="T41" fmla="*/ 0 h 41"/>
                <a:gd name="T42" fmla="*/ 27 w 34"/>
                <a:gd name="T43" fmla="*/ 9 h 41"/>
                <a:gd name="T44" fmla="*/ 27 w 34"/>
                <a:gd name="T45" fmla="*/ 10 h 41"/>
                <a:gd name="T46" fmla="*/ 26 w 34"/>
                <a:gd name="T47" fmla="*/ 12 h 41"/>
                <a:gd name="T48" fmla="*/ 21 w 34"/>
                <a:gd name="T49" fmla="*/ 12 h 41"/>
                <a:gd name="T50" fmla="*/ 31 w 34"/>
                <a:gd name="T51" fmla="*/ 21 h 41"/>
                <a:gd name="T52" fmla="*/ 31 w 34"/>
                <a:gd name="T53" fmla="*/ 22 h 41"/>
                <a:gd name="T54" fmla="*/ 30 w 34"/>
                <a:gd name="T55" fmla="*/ 23 h 41"/>
                <a:gd name="T56" fmla="*/ 24 w 34"/>
                <a:gd name="T57" fmla="*/ 23 h 41"/>
                <a:gd name="T58" fmla="*/ 34 w 34"/>
                <a:gd name="T59" fmla="*/ 33 h 41"/>
                <a:gd name="T60" fmla="*/ 34 w 34"/>
                <a:gd name="T61" fmla="*/ 34 h 41"/>
                <a:gd name="T62" fmla="*/ 33 w 34"/>
                <a:gd name="T63"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41">
                  <a:moveTo>
                    <a:pt x="33" y="35"/>
                  </a:moveTo>
                  <a:cubicBezTo>
                    <a:pt x="22" y="35"/>
                    <a:pt x="22" y="35"/>
                    <a:pt x="22" y="35"/>
                  </a:cubicBezTo>
                  <a:cubicBezTo>
                    <a:pt x="22" y="37"/>
                    <a:pt x="22" y="38"/>
                    <a:pt x="22" y="40"/>
                  </a:cubicBezTo>
                  <a:cubicBezTo>
                    <a:pt x="22" y="40"/>
                    <a:pt x="22" y="41"/>
                    <a:pt x="21" y="41"/>
                  </a:cubicBezTo>
                  <a:cubicBezTo>
                    <a:pt x="14" y="41"/>
                    <a:pt x="14" y="41"/>
                    <a:pt x="14" y="41"/>
                  </a:cubicBezTo>
                  <a:cubicBezTo>
                    <a:pt x="13" y="41"/>
                    <a:pt x="12" y="40"/>
                    <a:pt x="12" y="40"/>
                  </a:cubicBezTo>
                  <a:cubicBezTo>
                    <a:pt x="12" y="38"/>
                    <a:pt x="12" y="37"/>
                    <a:pt x="12" y="35"/>
                  </a:cubicBezTo>
                  <a:cubicBezTo>
                    <a:pt x="2" y="35"/>
                    <a:pt x="2" y="35"/>
                    <a:pt x="2" y="35"/>
                  </a:cubicBezTo>
                  <a:cubicBezTo>
                    <a:pt x="1" y="35"/>
                    <a:pt x="0" y="34"/>
                    <a:pt x="0" y="34"/>
                  </a:cubicBezTo>
                  <a:cubicBezTo>
                    <a:pt x="0" y="33"/>
                    <a:pt x="0" y="33"/>
                    <a:pt x="1" y="33"/>
                  </a:cubicBezTo>
                  <a:cubicBezTo>
                    <a:pt x="10" y="23"/>
                    <a:pt x="10" y="23"/>
                    <a:pt x="10" y="23"/>
                  </a:cubicBezTo>
                  <a:cubicBezTo>
                    <a:pt x="5" y="23"/>
                    <a:pt x="5" y="23"/>
                    <a:pt x="5" y="23"/>
                  </a:cubicBezTo>
                  <a:cubicBezTo>
                    <a:pt x="4" y="23"/>
                    <a:pt x="3" y="23"/>
                    <a:pt x="3" y="22"/>
                  </a:cubicBezTo>
                  <a:cubicBezTo>
                    <a:pt x="3" y="22"/>
                    <a:pt x="3" y="21"/>
                    <a:pt x="4" y="21"/>
                  </a:cubicBezTo>
                  <a:cubicBezTo>
                    <a:pt x="13" y="12"/>
                    <a:pt x="13" y="12"/>
                    <a:pt x="13" y="12"/>
                  </a:cubicBezTo>
                  <a:cubicBezTo>
                    <a:pt x="8" y="12"/>
                    <a:pt x="8" y="12"/>
                    <a:pt x="8" y="12"/>
                  </a:cubicBezTo>
                  <a:cubicBezTo>
                    <a:pt x="8" y="12"/>
                    <a:pt x="7" y="11"/>
                    <a:pt x="7" y="10"/>
                  </a:cubicBezTo>
                  <a:cubicBezTo>
                    <a:pt x="7" y="10"/>
                    <a:pt x="7" y="9"/>
                    <a:pt x="7" y="9"/>
                  </a:cubicBezTo>
                  <a:cubicBezTo>
                    <a:pt x="16" y="0"/>
                    <a:pt x="16" y="0"/>
                    <a:pt x="16" y="0"/>
                  </a:cubicBezTo>
                  <a:cubicBezTo>
                    <a:pt x="16" y="0"/>
                    <a:pt x="17" y="0"/>
                    <a:pt x="17" y="0"/>
                  </a:cubicBezTo>
                  <a:cubicBezTo>
                    <a:pt x="18" y="0"/>
                    <a:pt x="18" y="0"/>
                    <a:pt x="18" y="0"/>
                  </a:cubicBezTo>
                  <a:cubicBezTo>
                    <a:pt x="27" y="9"/>
                    <a:pt x="27" y="9"/>
                    <a:pt x="27" y="9"/>
                  </a:cubicBezTo>
                  <a:cubicBezTo>
                    <a:pt x="27" y="9"/>
                    <a:pt x="27" y="10"/>
                    <a:pt x="27" y="10"/>
                  </a:cubicBezTo>
                  <a:cubicBezTo>
                    <a:pt x="27" y="11"/>
                    <a:pt x="27" y="12"/>
                    <a:pt x="26" y="12"/>
                  </a:cubicBezTo>
                  <a:cubicBezTo>
                    <a:pt x="21" y="12"/>
                    <a:pt x="21" y="12"/>
                    <a:pt x="21" y="12"/>
                  </a:cubicBezTo>
                  <a:cubicBezTo>
                    <a:pt x="31" y="21"/>
                    <a:pt x="31" y="21"/>
                    <a:pt x="31" y="21"/>
                  </a:cubicBezTo>
                  <a:cubicBezTo>
                    <a:pt x="31" y="21"/>
                    <a:pt x="31" y="22"/>
                    <a:pt x="31" y="22"/>
                  </a:cubicBezTo>
                  <a:cubicBezTo>
                    <a:pt x="31" y="23"/>
                    <a:pt x="30" y="23"/>
                    <a:pt x="30" y="23"/>
                  </a:cubicBezTo>
                  <a:cubicBezTo>
                    <a:pt x="24" y="23"/>
                    <a:pt x="24" y="23"/>
                    <a:pt x="24" y="23"/>
                  </a:cubicBezTo>
                  <a:cubicBezTo>
                    <a:pt x="34" y="33"/>
                    <a:pt x="34" y="33"/>
                    <a:pt x="34" y="33"/>
                  </a:cubicBezTo>
                  <a:cubicBezTo>
                    <a:pt x="34" y="33"/>
                    <a:pt x="34" y="33"/>
                    <a:pt x="34" y="34"/>
                  </a:cubicBezTo>
                  <a:cubicBezTo>
                    <a:pt x="34" y="34"/>
                    <a:pt x="33" y="35"/>
                    <a:pt x="33" y="3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81" name="Freeform 313"/>
            <p:cNvSpPr>
              <a:spLocks noEditPoints="1"/>
            </p:cNvSpPr>
            <p:nvPr/>
          </p:nvSpPr>
          <p:spPr bwMode="auto">
            <a:xfrm>
              <a:off x="4845052" y="869950"/>
              <a:ext cx="192617" cy="224367"/>
            </a:xfrm>
            <a:custGeom>
              <a:avLst/>
              <a:gdLst>
                <a:gd name="T0" fmla="*/ 77 w 77"/>
                <a:gd name="T1" fmla="*/ 27 h 90"/>
                <a:gd name="T2" fmla="*/ 77 w 77"/>
                <a:gd name="T3" fmla="*/ 85 h 90"/>
                <a:gd name="T4" fmla="*/ 73 w 77"/>
                <a:gd name="T5" fmla="*/ 90 h 90"/>
                <a:gd name="T6" fmla="*/ 5 w 77"/>
                <a:gd name="T7" fmla="*/ 90 h 90"/>
                <a:gd name="T8" fmla="*/ 0 w 77"/>
                <a:gd name="T9" fmla="*/ 85 h 90"/>
                <a:gd name="T10" fmla="*/ 0 w 77"/>
                <a:gd name="T11" fmla="*/ 5 h 90"/>
                <a:gd name="T12" fmla="*/ 5 w 77"/>
                <a:gd name="T13" fmla="*/ 0 h 90"/>
                <a:gd name="T14" fmla="*/ 50 w 77"/>
                <a:gd name="T15" fmla="*/ 0 h 90"/>
                <a:gd name="T16" fmla="*/ 58 w 77"/>
                <a:gd name="T17" fmla="*/ 3 h 90"/>
                <a:gd name="T18" fmla="*/ 74 w 77"/>
                <a:gd name="T19" fmla="*/ 19 h 90"/>
                <a:gd name="T20" fmla="*/ 77 w 77"/>
                <a:gd name="T21" fmla="*/ 27 h 90"/>
                <a:gd name="T22" fmla="*/ 71 w 77"/>
                <a:gd name="T23" fmla="*/ 32 h 90"/>
                <a:gd name="T24" fmla="*/ 50 w 77"/>
                <a:gd name="T25" fmla="*/ 32 h 90"/>
                <a:gd name="T26" fmla="*/ 45 w 77"/>
                <a:gd name="T27" fmla="*/ 27 h 90"/>
                <a:gd name="T28" fmla="*/ 45 w 77"/>
                <a:gd name="T29" fmla="*/ 6 h 90"/>
                <a:gd name="T30" fmla="*/ 7 w 77"/>
                <a:gd name="T31" fmla="*/ 6 h 90"/>
                <a:gd name="T32" fmla="*/ 7 w 77"/>
                <a:gd name="T33" fmla="*/ 83 h 90"/>
                <a:gd name="T34" fmla="*/ 71 w 77"/>
                <a:gd name="T35" fmla="*/ 83 h 90"/>
                <a:gd name="T36" fmla="*/ 71 w 77"/>
                <a:gd name="T37" fmla="*/ 32 h 90"/>
                <a:gd name="T38" fmla="*/ 13 w 77"/>
                <a:gd name="T39" fmla="*/ 42 h 90"/>
                <a:gd name="T40" fmla="*/ 23 w 77"/>
                <a:gd name="T41" fmla="*/ 32 h 90"/>
                <a:gd name="T42" fmla="*/ 32 w 77"/>
                <a:gd name="T43" fmla="*/ 42 h 90"/>
                <a:gd name="T44" fmla="*/ 23 w 77"/>
                <a:gd name="T45" fmla="*/ 51 h 90"/>
                <a:gd name="T46" fmla="*/ 13 w 77"/>
                <a:gd name="T47" fmla="*/ 42 h 90"/>
                <a:gd name="T48" fmla="*/ 65 w 77"/>
                <a:gd name="T49" fmla="*/ 77 h 90"/>
                <a:gd name="T50" fmla="*/ 13 w 77"/>
                <a:gd name="T51" fmla="*/ 77 h 90"/>
                <a:gd name="T52" fmla="*/ 13 w 77"/>
                <a:gd name="T53" fmla="*/ 67 h 90"/>
                <a:gd name="T54" fmla="*/ 23 w 77"/>
                <a:gd name="T55" fmla="*/ 58 h 90"/>
                <a:gd name="T56" fmla="*/ 29 w 77"/>
                <a:gd name="T57" fmla="*/ 64 h 90"/>
                <a:gd name="T58" fmla="*/ 48 w 77"/>
                <a:gd name="T59" fmla="*/ 45 h 90"/>
                <a:gd name="T60" fmla="*/ 65 w 77"/>
                <a:gd name="T61" fmla="*/ 61 h 90"/>
                <a:gd name="T62" fmla="*/ 65 w 77"/>
                <a:gd name="T63" fmla="*/ 77 h 90"/>
                <a:gd name="T64" fmla="*/ 52 w 77"/>
                <a:gd name="T65" fmla="*/ 25 h 90"/>
                <a:gd name="T66" fmla="*/ 71 w 77"/>
                <a:gd name="T67" fmla="*/ 25 h 90"/>
                <a:gd name="T68" fmla="*/ 70 w 77"/>
                <a:gd name="T69" fmla="*/ 23 h 90"/>
                <a:gd name="T70" fmla="*/ 54 w 77"/>
                <a:gd name="T71" fmla="*/ 8 h 90"/>
                <a:gd name="T72" fmla="*/ 52 w 77"/>
                <a:gd name="T73" fmla="*/ 7 h 90"/>
                <a:gd name="T74" fmla="*/ 52 w 77"/>
                <a:gd name="T75"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0">
                  <a:moveTo>
                    <a:pt x="77" y="27"/>
                  </a:moveTo>
                  <a:cubicBezTo>
                    <a:pt x="77" y="85"/>
                    <a:pt x="77" y="85"/>
                    <a:pt x="77" y="85"/>
                  </a:cubicBezTo>
                  <a:cubicBezTo>
                    <a:pt x="77" y="88"/>
                    <a:pt x="75" y="90"/>
                    <a:pt x="73" y="90"/>
                  </a:cubicBezTo>
                  <a:cubicBezTo>
                    <a:pt x="5" y="90"/>
                    <a:pt x="5" y="90"/>
                    <a:pt x="5" y="90"/>
                  </a:cubicBezTo>
                  <a:cubicBezTo>
                    <a:pt x="2" y="90"/>
                    <a:pt x="0" y="88"/>
                    <a:pt x="0" y="85"/>
                  </a:cubicBezTo>
                  <a:cubicBezTo>
                    <a:pt x="0" y="5"/>
                    <a:pt x="0" y="5"/>
                    <a:pt x="0" y="5"/>
                  </a:cubicBezTo>
                  <a:cubicBezTo>
                    <a:pt x="0" y="2"/>
                    <a:pt x="2" y="0"/>
                    <a:pt x="5" y="0"/>
                  </a:cubicBezTo>
                  <a:cubicBezTo>
                    <a:pt x="50" y="0"/>
                    <a:pt x="50" y="0"/>
                    <a:pt x="50" y="0"/>
                  </a:cubicBezTo>
                  <a:cubicBezTo>
                    <a:pt x="53" y="0"/>
                    <a:pt x="56" y="1"/>
                    <a:pt x="58" y="3"/>
                  </a:cubicBezTo>
                  <a:cubicBezTo>
                    <a:pt x="74" y="19"/>
                    <a:pt x="74" y="19"/>
                    <a:pt x="74" y="19"/>
                  </a:cubicBezTo>
                  <a:cubicBezTo>
                    <a:pt x="76" y="21"/>
                    <a:pt x="77" y="24"/>
                    <a:pt x="77" y="27"/>
                  </a:cubicBezTo>
                  <a:close/>
                  <a:moveTo>
                    <a:pt x="71" y="32"/>
                  </a:moveTo>
                  <a:cubicBezTo>
                    <a:pt x="50" y="32"/>
                    <a:pt x="50" y="32"/>
                    <a:pt x="50" y="32"/>
                  </a:cubicBezTo>
                  <a:cubicBezTo>
                    <a:pt x="47" y="32"/>
                    <a:pt x="45" y="30"/>
                    <a:pt x="45" y="27"/>
                  </a:cubicBezTo>
                  <a:cubicBezTo>
                    <a:pt x="45" y="6"/>
                    <a:pt x="45" y="6"/>
                    <a:pt x="45" y="6"/>
                  </a:cubicBezTo>
                  <a:cubicBezTo>
                    <a:pt x="7" y="6"/>
                    <a:pt x="7" y="6"/>
                    <a:pt x="7" y="6"/>
                  </a:cubicBezTo>
                  <a:cubicBezTo>
                    <a:pt x="7" y="83"/>
                    <a:pt x="7" y="83"/>
                    <a:pt x="7" y="83"/>
                  </a:cubicBezTo>
                  <a:cubicBezTo>
                    <a:pt x="71" y="83"/>
                    <a:pt x="71" y="83"/>
                    <a:pt x="71" y="83"/>
                  </a:cubicBezTo>
                  <a:lnTo>
                    <a:pt x="71" y="32"/>
                  </a:lnTo>
                  <a:close/>
                  <a:moveTo>
                    <a:pt x="13" y="42"/>
                  </a:moveTo>
                  <a:cubicBezTo>
                    <a:pt x="13" y="36"/>
                    <a:pt x="17" y="32"/>
                    <a:pt x="23" y="32"/>
                  </a:cubicBezTo>
                  <a:cubicBezTo>
                    <a:pt x="28" y="32"/>
                    <a:pt x="32" y="36"/>
                    <a:pt x="32" y="42"/>
                  </a:cubicBezTo>
                  <a:cubicBezTo>
                    <a:pt x="32" y="47"/>
                    <a:pt x="28" y="51"/>
                    <a:pt x="23" y="51"/>
                  </a:cubicBezTo>
                  <a:cubicBezTo>
                    <a:pt x="17" y="51"/>
                    <a:pt x="13" y="47"/>
                    <a:pt x="13" y="42"/>
                  </a:cubicBezTo>
                  <a:close/>
                  <a:moveTo>
                    <a:pt x="65" y="77"/>
                  </a:moveTo>
                  <a:cubicBezTo>
                    <a:pt x="13" y="77"/>
                    <a:pt x="13" y="77"/>
                    <a:pt x="13" y="77"/>
                  </a:cubicBezTo>
                  <a:cubicBezTo>
                    <a:pt x="13" y="67"/>
                    <a:pt x="13" y="67"/>
                    <a:pt x="13" y="67"/>
                  </a:cubicBezTo>
                  <a:cubicBezTo>
                    <a:pt x="23" y="58"/>
                    <a:pt x="23" y="58"/>
                    <a:pt x="23" y="58"/>
                  </a:cubicBezTo>
                  <a:cubicBezTo>
                    <a:pt x="29" y="64"/>
                    <a:pt x="29" y="64"/>
                    <a:pt x="29" y="64"/>
                  </a:cubicBezTo>
                  <a:cubicBezTo>
                    <a:pt x="48" y="45"/>
                    <a:pt x="48" y="45"/>
                    <a:pt x="48" y="45"/>
                  </a:cubicBezTo>
                  <a:cubicBezTo>
                    <a:pt x="65" y="61"/>
                    <a:pt x="65" y="61"/>
                    <a:pt x="65" y="61"/>
                  </a:cubicBezTo>
                  <a:lnTo>
                    <a:pt x="65" y="77"/>
                  </a:lnTo>
                  <a:close/>
                  <a:moveTo>
                    <a:pt x="52" y="25"/>
                  </a:moveTo>
                  <a:cubicBezTo>
                    <a:pt x="71" y="25"/>
                    <a:pt x="71" y="25"/>
                    <a:pt x="71" y="25"/>
                  </a:cubicBezTo>
                  <a:cubicBezTo>
                    <a:pt x="70" y="25"/>
                    <a:pt x="70" y="24"/>
                    <a:pt x="70" y="23"/>
                  </a:cubicBezTo>
                  <a:cubicBezTo>
                    <a:pt x="54" y="8"/>
                    <a:pt x="54" y="8"/>
                    <a:pt x="54" y="8"/>
                  </a:cubicBezTo>
                  <a:cubicBezTo>
                    <a:pt x="53" y="7"/>
                    <a:pt x="53" y="7"/>
                    <a:pt x="52" y="7"/>
                  </a:cubicBezTo>
                  <a:lnTo>
                    <a:pt x="52" y="25"/>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82" name="Freeform 314"/>
            <p:cNvSpPr>
              <a:spLocks noEditPoints="1"/>
            </p:cNvSpPr>
            <p:nvPr/>
          </p:nvSpPr>
          <p:spPr bwMode="auto">
            <a:xfrm>
              <a:off x="5052485" y="1407583"/>
              <a:ext cx="148167" cy="171451"/>
            </a:xfrm>
            <a:custGeom>
              <a:avLst/>
              <a:gdLst>
                <a:gd name="T0" fmla="*/ 59 w 59"/>
                <a:gd name="T1" fmla="*/ 21 h 68"/>
                <a:gd name="T2" fmla="*/ 59 w 59"/>
                <a:gd name="T3" fmla="*/ 65 h 68"/>
                <a:gd name="T4" fmla="*/ 55 w 59"/>
                <a:gd name="T5" fmla="*/ 68 h 68"/>
                <a:gd name="T6" fmla="*/ 4 w 59"/>
                <a:gd name="T7" fmla="*/ 68 h 68"/>
                <a:gd name="T8" fmla="*/ 0 w 59"/>
                <a:gd name="T9" fmla="*/ 65 h 68"/>
                <a:gd name="T10" fmla="*/ 0 w 59"/>
                <a:gd name="T11" fmla="*/ 4 h 68"/>
                <a:gd name="T12" fmla="*/ 4 w 59"/>
                <a:gd name="T13" fmla="*/ 0 h 68"/>
                <a:gd name="T14" fmla="*/ 38 w 59"/>
                <a:gd name="T15" fmla="*/ 0 h 68"/>
                <a:gd name="T16" fmla="*/ 44 w 59"/>
                <a:gd name="T17" fmla="*/ 3 h 68"/>
                <a:gd name="T18" fmla="*/ 56 w 59"/>
                <a:gd name="T19" fmla="*/ 15 h 68"/>
                <a:gd name="T20" fmla="*/ 59 w 59"/>
                <a:gd name="T21" fmla="*/ 21 h 68"/>
                <a:gd name="T22" fmla="*/ 54 w 59"/>
                <a:gd name="T23" fmla="*/ 24 h 68"/>
                <a:gd name="T24" fmla="*/ 38 w 59"/>
                <a:gd name="T25" fmla="*/ 24 h 68"/>
                <a:gd name="T26" fmla="*/ 34 w 59"/>
                <a:gd name="T27" fmla="*/ 21 h 68"/>
                <a:gd name="T28" fmla="*/ 34 w 59"/>
                <a:gd name="T29" fmla="*/ 5 h 68"/>
                <a:gd name="T30" fmla="*/ 5 w 59"/>
                <a:gd name="T31" fmla="*/ 5 h 68"/>
                <a:gd name="T32" fmla="*/ 5 w 59"/>
                <a:gd name="T33" fmla="*/ 64 h 68"/>
                <a:gd name="T34" fmla="*/ 54 w 59"/>
                <a:gd name="T35" fmla="*/ 64 h 68"/>
                <a:gd name="T36" fmla="*/ 54 w 59"/>
                <a:gd name="T37" fmla="*/ 24 h 68"/>
                <a:gd name="T38" fmla="*/ 34 w 59"/>
                <a:gd name="T39" fmla="*/ 34 h 68"/>
                <a:gd name="T40" fmla="*/ 34 w 59"/>
                <a:gd name="T41" fmla="*/ 49 h 68"/>
                <a:gd name="T42" fmla="*/ 30 w 59"/>
                <a:gd name="T43" fmla="*/ 54 h 68"/>
                <a:gd name="T44" fmla="*/ 15 w 59"/>
                <a:gd name="T45" fmla="*/ 54 h 68"/>
                <a:gd name="T46" fmla="*/ 10 w 59"/>
                <a:gd name="T47" fmla="*/ 49 h 68"/>
                <a:gd name="T48" fmla="*/ 10 w 59"/>
                <a:gd name="T49" fmla="*/ 34 h 68"/>
                <a:gd name="T50" fmla="*/ 15 w 59"/>
                <a:gd name="T51" fmla="*/ 29 h 68"/>
                <a:gd name="T52" fmla="*/ 30 w 59"/>
                <a:gd name="T53" fmla="*/ 29 h 68"/>
                <a:gd name="T54" fmla="*/ 34 w 59"/>
                <a:gd name="T55" fmla="*/ 34 h 68"/>
                <a:gd name="T56" fmla="*/ 49 w 59"/>
                <a:gd name="T57" fmla="*/ 31 h 68"/>
                <a:gd name="T58" fmla="*/ 49 w 59"/>
                <a:gd name="T59" fmla="*/ 53 h 68"/>
                <a:gd name="T60" fmla="*/ 48 w 59"/>
                <a:gd name="T61" fmla="*/ 54 h 68"/>
                <a:gd name="T62" fmla="*/ 48 w 59"/>
                <a:gd name="T63" fmla="*/ 54 h 68"/>
                <a:gd name="T64" fmla="*/ 47 w 59"/>
                <a:gd name="T65" fmla="*/ 53 h 68"/>
                <a:gd name="T66" fmla="*/ 37 w 59"/>
                <a:gd name="T67" fmla="*/ 43 h 68"/>
                <a:gd name="T68" fmla="*/ 37 w 59"/>
                <a:gd name="T69" fmla="*/ 40 h 68"/>
                <a:gd name="T70" fmla="*/ 47 w 59"/>
                <a:gd name="T71" fmla="*/ 30 h 68"/>
                <a:gd name="T72" fmla="*/ 48 w 59"/>
                <a:gd name="T73" fmla="*/ 29 h 68"/>
                <a:gd name="T74" fmla="*/ 48 w 59"/>
                <a:gd name="T75" fmla="*/ 29 h 68"/>
                <a:gd name="T76" fmla="*/ 49 w 59"/>
                <a:gd name="T77" fmla="*/ 31 h 68"/>
                <a:gd name="T78" fmla="*/ 39 w 59"/>
                <a:gd name="T79" fmla="*/ 20 h 68"/>
                <a:gd name="T80" fmla="*/ 54 w 59"/>
                <a:gd name="T81" fmla="*/ 20 h 68"/>
                <a:gd name="T82" fmla="*/ 53 w 59"/>
                <a:gd name="T83" fmla="*/ 18 h 68"/>
                <a:gd name="T84" fmla="*/ 41 w 59"/>
                <a:gd name="T85" fmla="*/ 6 h 68"/>
                <a:gd name="T86" fmla="*/ 39 w 59"/>
                <a:gd name="T87" fmla="*/ 5 h 68"/>
                <a:gd name="T88" fmla="*/ 39 w 59"/>
                <a:gd name="T89"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68">
                  <a:moveTo>
                    <a:pt x="59" y="21"/>
                  </a:moveTo>
                  <a:cubicBezTo>
                    <a:pt x="59" y="65"/>
                    <a:pt x="59" y="65"/>
                    <a:pt x="59" y="65"/>
                  </a:cubicBezTo>
                  <a:cubicBezTo>
                    <a:pt x="59" y="67"/>
                    <a:pt x="57" y="68"/>
                    <a:pt x="55" y="68"/>
                  </a:cubicBezTo>
                  <a:cubicBezTo>
                    <a:pt x="4" y="68"/>
                    <a:pt x="4" y="68"/>
                    <a:pt x="4" y="68"/>
                  </a:cubicBezTo>
                  <a:cubicBezTo>
                    <a:pt x="2" y="68"/>
                    <a:pt x="0" y="67"/>
                    <a:pt x="0" y="65"/>
                  </a:cubicBezTo>
                  <a:cubicBezTo>
                    <a:pt x="0" y="4"/>
                    <a:pt x="0" y="4"/>
                    <a:pt x="0" y="4"/>
                  </a:cubicBezTo>
                  <a:cubicBezTo>
                    <a:pt x="0" y="2"/>
                    <a:pt x="2" y="0"/>
                    <a:pt x="4" y="0"/>
                  </a:cubicBezTo>
                  <a:cubicBezTo>
                    <a:pt x="38" y="0"/>
                    <a:pt x="38" y="0"/>
                    <a:pt x="38" y="0"/>
                  </a:cubicBezTo>
                  <a:cubicBezTo>
                    <a:pt x="40" y="0"/>
                    <a:pt x="43" y="1"/>
                    <a:pt x="44" y="3"/>
                  </a:cubicBezTo>
                  <a:cubicBezTo>
                    <a:pt x="56" y="15"/>
                    <a:pt x="56" y="15"/>
                    <a:pt x="56" y="15"/>
                  </a:cubicBezTo>
                  <a:cubicBezTo>
                    <a:pt x="58" y="16"/>
                    <a:pt x="59" y="19"/>
                    <a:pt x="59" y="21"/>
                  </a:cubicBezTo>
                  <a:close/>
                  <a:moveTo>
                    <a:pt x="54" y="24"/>
                  </a:moveTo>
                  <a:cubicBezTo>
                    <a:pt x="38" y="24"/>
                    <a:pt x="38" y="24"/>
                    <a:pt x="38" y="24"/>
                  </a:cubicBezTo>
                  <a:cubicBezTo>
                    <a:pt x="36" y="24"/>
                    <a:pt x="34" y="23"/>
                    <a:pt x="34" y="21"/>
                  </a:cubicBezTo>
                  <a:cubicBezTo>
                    <a:pt x="34" y="5"/>
                    <a:pt x="34" y="5"/>
                    <a:pt x="34" y="5"/>
                  </a:cubicBezTo>
                  <a:cubicBezTo>
                    <a:pt x="5" y="5"/>
                    <a:pt x="5" y="5"/>
                    <a:pt x="5" y="5"/>
                  </a:cubicBezTo>
                  <a:cubicBezTo>
                    <a:pt x="5" y="64"/>
                    <a:pt x="5" y="64"/>
                    <a:pt x="5" y="64"/>
                  </a:cubicBezTo>
                  <a:cubicBezTo>
                    <a:pt x="54" y="64"/>
                    <a:pt x="54" y="64"/>
                    <a:pt x="54" y="64"/>
                  </a:cubicBezTo>
                  <a:lnTo>
                    <a:pt x="54" y="24"/>
                  </a:lnTo>
                  <a:close/>
                  <a:moveTo>
                    <a:pt x="34" y="34"/>
                  </a:moveTo>
                  <a:cubicBezTo>
                    <a:pt x="34" y="49"/>
                    <a:pt x="34" y="49"/>
                    <a:pt x="34" y="49"/>
                  </a:cubicBezTo>
                  <a:cubicBezTo>
                    <a:pt x="34" y="52"/>
                    <a:pt x="32" y="54"/>
                    <a:pt x="30" y="54"/>
                  </a:cubicBezTo>
                  <a:cubicBezTo>
                    <a:pt x="15" y="54"/>
                    <a:pt x="15" y="54"/>
                    <a:pt x="15" y="54"/>
                  </a:cubicBezTo>
                  <a:cubicBezTo>
                    <a:pt x="12" y="54"/>
                    <a:pt x="10" y="52"/>
                    <a:pt x="10" y="49"/>
                  </a:cubicBezTo>
                  <a:cubicBezTo>
                    <a:pt x="10" y="34"/>
                    <a:pt x="10" y="34"/>
                    <a:pt x="10" y="34"/>
                  </a:cubicBezTo>
                  <a:cubicBezTo>
                    <a:pt x="10" y="32"/>
                    <a:pt x="12" y="29"/>
                    <a:pt x="15" y="29"/>
                  </a:cubicBezTo>
                  <a:cubicBezTo>
                    <a:pt x="30" y="29"/>
                    <a:pt x="30" y="29"/>
                    <a:pt x="30" y="29"/>
                  </a:cubicBezTo>
                  <a:cubicBezTo>
                    <a:pt x="32" y="29"/>
                    <a:pt x="34" y="32"/>
                    <a:pt x="34" y="34"/>
                  </a:cubicBezTo>
                  <a:close/>
                  <a:moveTo>
                    <a:pt x="49" y="31"/>
                  </a:moveTo>
                  <a:cubicBezTo>
                    <a:pt x="49" y="53"/>
                    <a:pt x="49" y="53"/>
                    <a:pt x="49" y="53"/>
                  </a:cubicBezTo>
                  <a:cubicBezTo>
                    <a:pt x="49" y="53"/>
                    <a:pt x="49" y="54"/>
                    <a:pt x="48" y="54"/>
                  </a:cubicBezTo>
                  <a:cubicBezTo>
                    <a:pt x="48" y="54"/>
                    <a:pt x="48" y="54"/>
                    <a:pt x="48" y="54"/>
                  </a:cubicBezTo>
                  <a:cubicBezTo>
                    <a:pt x="47" y="53"/>
                    <a:pt x="47" y="53"/>
                    <a:pt x="47" y="53"/>
                  </a:cubicBezTo>
                  <a:cubicBezTo>
                    <a:pt x="37" y="43"/>
                    <a:pt x="37" y="43"/>
                    <a:pt x="37" y="43"/>
                  </a:cubicBezTo>
                  <a:cubicBezTo>
                    <a:pt x="37" y="40"/>
                    <a:pt x="37" y="40"/>
                    <a:pt x="37" y="40"/>
                  </a:cubicBezTo>
                  <a:cubicBezTo>
                    <a:pt x="47" y="30"/>
                    <a:pt x="47" y="30"/>
                    <a:pt x="47" y="30"/>
                  </a:cubicBezTo>
                  <a:cubicBezTo>
                    <a:pt x="48" y="29"/>
                    <a:pt x="48" y="29"/>
                    <a:pt x="48" y="29"/>
                  </a:cubicBezTo>
                  <a:cubicBezTo>
                    <a:pt x="48" y="29"/>
                    <a:pt x="48" y="29"/>
                    <a:pt x="48" y="29"/>
                  </a:cubicBezTo>
                  <a:cubicBezTo>
                    <a:pt x="49" y="30"/>
                    <a:pt x="49" y="30"/>
                    <a:pt x="49" y="31"/>
                  </a:cubicBezTo>
                  <a:close/>
                  <a:moveTo>
                    <a:pt x="39" y="20"/>
                  </a:moveTo>
                  <a:cubicBezTo>
                    <a:pt x="54" y="20"/>
                    <a:pt x="54" y="20"/>
                    <a:pt x="54" y="20"/>
                  </a:cubicBezTo>
                  <a:cubicBezTo>
                    <a:pt x="54" y="19"/>
                    <a:pt x="53" y="18"/>
                    <a:pt x="53" y="18"/>
                  </a:cubicBezTo>
                  <a:cubicBezTo>
                    <a:pt x="41" y="6"/>
                    <a:pt x="41" y="6"/>
                    <a:pt x="41" y="6"/>
                  </a:cubicBezTo>
                  <a:cubicBezTo>
                    <a:pt x="41" y="6"/>
                    <a:pt x="40" y="5"/>
                    <a:pt x="39" y="5"/>
                  </a:cubicBezTo>
                  <a:lnTo>
                    <a:pt x="39" y="2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83" name="Freeform 315"/>
            <p:cNvSpPr>
              <a:spLocks noEditPoints="1"/>
            </p:cNvSpPr>
            <p:nvPr/>
          </p:nvSpPr>
          <p:spPr bwMode="auto">
            <a:xfrm>
              <a:off x="4881034" y="3210983"/>
              <a:ext cx="114300" cy="82551"/>
            </a:xfrm>
            <a:custGeom>
              <a:avLst/>
              <a:gdLst>
                <a:gd name="T0" fmla="*/ 44 w 45"/>
                <a:gd name="T1" fmla="*/ 21 h 33"/>
                <a:gd name="T2" fmla="*/ 37 w 45"/>
                <a:gd name="T3" fmla="*/ 30 h 33"/>
                <a:gd name="T4" fmla="*/ 31 w 45"/>
                <a:gd name="T5" fmla="*/ 33 h 33"/>
                <a:gd name="T6" fmla="*/ 6 w 45"/>
                <a:gd name="T7" fmla="*/ 33 h 33"/>
                <a:gd name="T8" fmla="*/ 0 w 45"/>
                <a:gd name="T9" fmla="*/ 28 h 33"/>
                <a:gd name="T10" fmla="*/ 0 w 45"/>
                <a:gd name="T11" fmla="*/ 5 h 33"/>
                <a:gd name="T12" fmla="*/ 6 w 45"/>
                <a:gd name="T13" fmla="*/ 0 h 33"/>
                <a:gd name="T14" fmla="*/ 13 w 45"/>
                <a:gd name="T15" fmla="*/ 0 h 33"/>
                <a:gd name="T16" fmla="*/ 18 w 45"/>
                <a:gd name="T17" fmla="*/ 5 h 33"/>
                <a:gd name="T18" fmla="*/ 18 w 45"/>
                <a:gd name="T19" fmla="*/ 6 h 33"/>
                <a:gd name="T20" fmla="*/ 31 w 45"/>
                <a:gd name="T21" fmla="*/ 6 h 33"/>
                <a:gd name="T22" fmla="*/ 36 w 45"/>
                <a:gd name="T23" fmla="*/ 11 h 33"/>
                <a:gd name="T24" fmla="*/ 36 w 45"/>
                <a:gd name="T25" fmla="*/ 15 h 33"/>
                <a:gd name="T26" fmla="*/ 41 w 45"/>
                <a:gd name="T27" fmla="*/ 15 h 33"/>
                <a:gd name="T28" fmla="*/ 44 w 45"/>
                <a:gd name="T29" fmla="*/ 17 h 33"/>
                <a:gd name="T30" fmla="*/ 45 w 45"/>
                <a:gd name="T31" fmla="*/ 19 h 33"/>
                <a:gd name="T32" fmla="*/ 44 w 45"/>
                <a:gd name="T33" fmla="*/ 21 h 33"/>
                <a:gd name="T34" fmla="*/ 33 w 45"/>
                <a:gd name="T35" fmla="*/ 15 h 33"/>
                <a:gd name="T36" fmla="*/ 33 w 45"/>
                <a:gd name="T37" fmla="*/ 11 h 33"/>
                <a:gd name="T38" fmla="*/ 31 w 45"/>
                <a:gd name="T39" fmla="*/ 9 h 33"/>
                <a:gd name="T40" fmla="*/ 17 w 45"/>
                <a:gd name="T41" fmla="*/ 9 h 33"/>
                <a:gd name="T42" fmla="*/ 15 w 45"/>
                <a:gd name="T43" fmla="*/ 7 h 33"/>
                <a:gd name="T44" fmla="*/ 15 w 45"/>
                <a:gd name="T45" fmla="*/ 5 h 33"/>
                <a:gd name="T46" fmla="*/ 13 w 45"/>
                <a:gd name="T47" fmla="*/ 3 h 33"/>
                <a:gd name="T48" fmla="*/ 6 w 45"/>
                <a:gd name="T49" fmla="*/ 3 h 33"/>
                <a:gd name="T50" fmla="*/ 3 w 45"/>
                <a:gd name="T51" fmla="*/ 5 h 33"/>
                <a:gd name="T52" fmla="*/ 3 w 45"/>
                <a:gd name="T53" fmla="*/ 25 h 33"/>
                <a:gd name="T54" fmla="*/ 9 w 45"/>
                <a:gd name="T55" fmla="*/ 18 h 33"/>
                <a:gd name="T56" fmla="*/ 15 w 45"/>
                <a:gd name="T57" fmla="*/ 15 h 33"/>
                <a:gd name="T58" fmla="*/ 33 w 45"/>
                <a:gd name="T59" fmla="*/ 15 h 33"/>
                <a:gd name="T60" fmla="*/ 41 w 45"/>
                <a:gd name="T61" fmla="*/ 18 h 33"/>
                <a:gd name="T62" fmla="*/ 15 w 45"/>
                <a:gd name="T63" fmla="*/ 18 h 33"/>
                <a:gd name="T64" fmla="*/ 12 w 45"/>
                <a:gd name="T65" fmla="*/ 20 h 33"/>
                <a:gd name="T66" fmla="*/ 5 w 45"/>
                <a:gd name="T67" fmla="*/ 28 h 33"/>
                <a:gd name="T68" fmla="*/ 4 w 45"/>
                <a:gd name="T69" fmla="*/ 29 h 33"/>
                <a:gd name="T70" fmla="*/ 6 w 45"/>
                <a:gd name="T71" fmla="*/ 30 h 33"/>
                <a:gd name="T72" fmla="*/ 31 w 45"/>
                <a:gd name="T73" fmla="*/ 30 h 33"/>
                <a:gd name="T74" fmla="*/ 35 w 45"/>
                <a:gd name="T75" fmla="*/ 28 h 33"/>
                <a:gd name="T76" fmla="*/ 41 w 45"/>
                <a:gd name="T77" fmla="*/ 20 h 33"/>
                <a:gd name="T78" fmla="*/ 42 w 45"/>
                <a:gd name="T79" fmla="*/ 19 h 33"/>
                <a:gd name="T80" fmla="*/ 41 w 45"/>
                <a:gd name="T8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 h="33">
                  <a:moveTo>
                    <a:pt x="44" y="21"/>
                  </a:moveTo>
                  <a:cubicBezTo>
                    <a:pt x="37" y="30"/>
                    <a:pt x="37" y="30"/>
                    <a:pt x="37" y="30"/>
                  </a:cubicBezTo>
                  <a:cubicBezTo>
                    <a:pt x="36" y="32"/>
                    <a:pt x="33" y="33"/>
                    <a:pt x="31" y="33"/>
                  </a:cubicBezTo>
                  <a:cubicBezTo>
                    <a:pt x="6" y="33"/>
                    <a:pt x="6" y="33"/>
                    <a:pt x="6" y="33"/>
                  </a:cubicBezTo>
                  <a:cubicBezTo>
                    <a:pt x="3" y="33"/>
                    <a:pt x="0" y="30"/>
                    <a:pt x="0" y="28"/>
                  </a:cubicBezTo>
                  <a:cubicBezTo>
                    <a:pt x="0" y="5"/>
                    <a:pt x="0" y="5"/>
                    <a:pt x="0" y="5"/>
                  </a:cubicBezTo>
                  <a:cubicBezTo>
                    <a:pt x="0" y="2"/>
                    <a:pt x="3" y="0"/>
                    <a:pt x="6" y="0"/>
                  </a:cubicBezTo>
                  <a:cubicBezTo>
                    <a:pt x="13" y="0"/>
                    <a:pt x="13" y="0"/>
                    <a:pt x="13" y="0"/>
                  </a:cubicBezTo>
                  <a:cubicBezTo>
                    <a:pt x="16" y="0"/>
                    <a:pt x="18" y="2"/>
                    <a:pt x="18" y="5"/>
                  </a:cubicBezTo>
                  <a:cubicBezTo>
                    <a:pt x="18" y="6"/>
                    <a:pt x="18" y="6"/>
                    <a:pt x="18" y="6"/>
                  </a:cubicBezTo>
                  <a:cubicBezTo>
                    <a:pt x="31" y="6"/>
                    <a:pt x="31" y="6"/>
                    <a:pt x="31" y="6"/>
                  </a:cubicBezTo>
                  <a:cubicBezTo>
                    <a:pt x="34" y="6"/>
                    <a:pt x="36" y="8"/>
                    <a:pt x="36" y="11"/>
                  </a:cubicBezTo>
                  <a:cubicBezTo>
                    <a:pt x="36" y="15"/>
                    <a:pt x="36" y="15"/>
                    <a:pt x="36" y="15"/>
                  </a:cubicBezTo>
                  <a:cubicBezTo>
                    <a:pt x="41" y="15"/>
                    <a:pt x="41" y="15"/>
                    <a:pt x="41" y="15"/>
                  </a:cubicBezTo>
                  <a:cubicBezTo>
                    <a:pt x="42" y="15"/>
                    <a:pt x="44" y="16"/>
                    <a:pt x="44" y="17"/>
                  </a:cubicBezTo>
                  <a:cubicBezTo>
                    <a:pt x="45" y="18"/>
                    <a:pt x="45" y="18"/>
                    <a:pt x="45" y="19"/>
                  </a:cubicBezTo>
                  <a:cubicBezTo>
                    <a:pt x="45" y="20"/>
                    <a:pt x="44" y="21"/>
                    <a:pt x="44" y="21"/>
                  </a:cubicBezTo>
                  <a:close/>
                  <a:moveTo>
                    <a:pt x="33" y="15"/>
                  </a:moveTo>
                  <a:cubicBezTo>
                    <a:pt x="33" y="11"/>
                    <a:pt x="33" y="11"/>
                    <a:pt x="33" y="11"/>
                  </a:cubicBezTo>
                  <a:cubicBezTo>
                    <a:pt x="33" y="10"/>
                    <a:pt x="32" y="9"/>
                    <a:pt x="31" y="9"/>
                  </a:cubicBezTo>
                  <a:cubicBezTo>
                    <a:pt x="17" y="9"/>
                    <a:pt x="17" y="9"/>
                    <a:pt x="17" y="9"/>
                  </a:cubicBezTo>
                  <a:cubicBezTo>
                    <a:pt x="16" y="9"/>
                    <a:pt x="15" y="8"/>
                    <a:pt x="15" y="7"/>
                  </a:cubicBezTo>
                  <a:cubicBezTo>
                    <a:pt x="15" y="5"/>
                    <a:pt x="15" y="5"/>
                    <a:pt x="15" y="5"/>
                  </a:cubicBezTo>
                  <a:cubicBezTo>
                    <a:pt x="15" y="4"/>
                    <a:pt x="14" y="3"/>
                    <a:pt x="13" y="3"/>
                  </a:cubicBezTo>
                  <a:cubicBezTo>
                    <a:pt x="6" y="3"/>
                    <a:pt x="6" y="3"/>
                    <a:pt x="6" y="3"/>
                  </a:cubicBezTo>
                  <a:cubicBezTo>
                    <a:pt x="4" y="3"/>
                    <a:pt x="3" y="4"/>
                    <a:pt x="3" y="5"/>
                  </a:cubicBezTo>
                  <a:cubicBezTo>
                    <a:pt x="3" y="25"/>
                    <a:pt x="3" y="25"/>
                    <a:pt x="3" y="25"/>
                  </a:cubicBezTo>
                  <a:cubicBezTo>
                    <a:pt x="9" y="18"/>
                    <a:pt x="9" y="18"/>
                    <a:pt x="9" y="18"/>
                  </a:cubicBezTo>
                  <a:cubicBezTo>
                    <a:pt x="11" y="16"/>
                    <a:pt x="13" y="15"/>
                    <a:pt x="15" y="15"/>
                  </a:cubicBezTo>
                  <a:lnTo>
                    <a:pt x="33" y="15"/>
                  </a:lnTo>
                  <a:close/>
                  <a:moveTo>
                    <a:pt x="41" y="18"/>
                  </a:moveTo>
                  <a:cubicBezTo>
                    <a:pt x="15" y="18"/>
                    <a:pt x="15" y="18"/>
                    <a:pt x="15" y="18"/>
                  </a:cubicBezTo>
                  <a:cubicBezTo>
                    <a:pt x="14" y="18"/>
                    <a:pt x="12" y="19"/>
                    <a:pt x="12" y="20"/>
                  </a:cubicBezTo>
                  <a:cubicBezTo>
                    <a:pt x="5" y="28"/>
                    <a:pt x="5" y="28"/>
                    <a:pt x="5" y="28"/>
                  </a:cubicBezTo>
                  <a:cubicBezTo>
                    <a:pt x="4" y="29"/>
                    <a:pt x="4" y="29"/>
                    <a:pt x="4" y="29"/>
                  </a:cubicBezTo>
                  <a:cubicBezTo>
                    <a:pt x="4" y="30"/>
                    <a:pt x="5" y="30"/>
                    <a:pt x="6" y="30"/>
                  </a:cubicBezTo>
                  <a:cubicBezTo>
                    <a:pt x="31" y="30"/>
                    <a:pt x="31" y="30"/>
                    <a:pt x="31" y="30"/>
                  </a:cubicBezTo>
                  <a:cubicBezTo>
                    <a:pt x="32" y="30"/>
                    <a:pt x="34" y="29"/>
                    <a:pt x="35" y="28"/>
                  </a:cubicBezTo>
                  <a:cubicBezTo>
                    <a:pt x="41" y="20"/>
                    <a:pt x="41" y="20"/>
                    <a:pt x="41" y="20"/>
                  </a:cubicBezTo>
                  <a:cubicBezTo>
                    <a:pt x="42" y="19"/>
                    <a:pt x="42" y="19"/>
                    <a:pt x="42" y="19"/>
                  </a:cubicBezTo>
                  <a:cubicBezTo>
                    <a:pt x="42" y="18"/>
                    <a:pt x="41" y="18"/>
                    <a:pt x="41" y="1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84" name="Freeform 317"/>
            <p:cNvSpPr>
              <a:spLocks noEditPoints="1"/>
            </p:cNvSpPr>
            <p:nvPr/>
          </p:nvSpPr>
          <p:spPr bwMode="auto">
            <a:xfrm>
              <a:off x="6879167" y="254001"/>
              <a:ext cx="245533" cy="175684"/>
            </a:xfrm>
            <a:custGeom>
              <a:avLst/>
              <a:gdLst>
                <a:gd name="T0" fmla="*/ 38 w 98"/>
                <a:gd name="T1" fmla="*/ 50 h 70"/>
                <a:gd name="T2" fmla="*/ 38 w 98"/>
                <a:gd name="T3" fmla="*/ 20 h 70"/>
                <a:gd name="T4" fmla="*/ 63 w 98"/>
                <a:gd name="T5" fmla="*/ 35 h 70"/>
                <a:gd name="T6" fmla="*/ 38 w 98"/>
                <a:gd name="T7" fmla="*/ 50 h 70"/>
                <a:gd name="T8" fmla="*/ 98 w 98"/>
                <a:gd name="T9" fmla="*/ 10 h 70"/>
                <a:gd name="T10" fmla="*/ 98 w 98"/>
                <a:gd name="T11" fmla="*/ 4 h 70"/>
                <a:gd name="T12" fmla="*/ 94 w 98"/>
                <a:gd name="T13" fmla="*/ 0 h 70"/>
                <a:gd name="T14" fmla="*/ 4 w 98"/>
                <a:gd name="T15" fmla="*/ 0 h 70"/>
                <a:gd name="T16" fmla="*/ 0 w 98"/>
                <a:gd name="T17" fmla="*/ 4 h 70"/>
                <a:gd name="T18" fmla="*/ 0 w 98"/>
                <a:gd name="T19" fmla="*/ 10 h 70"/>
                <a:gd name="T20" fmla="*/ 10 w 98"/>
                <a:gd name="T21" fmla="*/ 10 h 70"/>
                <a:gd name="T22" fmla="*/ 10 w 98"/>
                <a:gd name="T23" fmla="*/ 20 h 70"/>
                <a:gd name="T24" fmla="*/ 0 w 98"/>
                <a:gd name="T25" fmla="*/ 20 h 70"/>
                <a:gd name="T26" fmla="*/ 0 w 98"/>
                <a:gd name="T27" fmla="*/ 30 h 70"/>
                <a:gd name="T28" fmla="*/ 10 w 98"/>
                <a:gd name="T29" fmla="*/ 30 h 70"/>
                <a:gd name="T30" fmla="*/ 10 w 98"/>
                <a:gd name="T31" fmla="*/ 40 h 70"/>
                <a:gd name="T32" fmla="*/ 0 w 98"/>
                <a:gd name="T33" fmla="*/ 40 h 70"/>
                <a:gd name="T34" fmla="*/ 0 w 98"/>
                <a:gd name="T35" fmla="*/ 50 h 70"/>
                <a:gd name="T36" fmla="*/ 10 w 98"/>
                <a:gd name="T37" fmla="*/ 50 h 70"/>
                <a:gd name="T38" fmla="*/ 10 w 98"/>
                <a:gd name="T39" fmla="*/ 60 h 70"/>
                <a:gd name="T40" fmla="*/ 0 w 98"/>
                <a:gd name="T41" fmla="*/ 60 h 70"/>
                <a:gd name="T42" fmla="*/ 0 w 98"/>
                <a:gd name="T43" fmla="*/ 66 h 70"/>
                <a:gd name="T44" fmla="*/ 4 w 98"/>
                <a:gd name="T45" fmla="*/ 70 h 70"/>
                <a:gd name="T46" fmla="*/ 94 w 98"/>
                <a:gd name="T47" fmla="*/ 70 h 70"/>
                <a:gd name="T48" fmla="*/ 98 w 98"/>
                <a:gd name="T49" fmla="*/ 66 h 70"/>
                <a:gd name="T50" fmla="*/ 98 w 98"/>
                <a:gd name="T51" fmla="*/ 60 h 70"/>
                <a:gd name="T52" fmla="*/ 88 w 98"/>
                <a:gd name="T53" fmla="*/ 60 h 70"/>
                <a:gd name="T54" fmla="*/ 88 w 98"/>
                <a:gd name="T55" fmla="*/ 50 h 70"/>
                <a:gd name="T56" fmla="*/ 98 w 98"/>
                <a:gd name="T57" fmla="*/ 50 h 70"/>
                <a:gd name="T58" fmla="*/ 98 w 98"/>
                <a:gd name="T59" fmla="*/ 40 h 70"/>
                <a:gd name="T60" fmla="*/ 88 w 98"/>
                <a:gd name="T61" fmla="*/ 40 h 70"/>
                <a:gd name="T62" fmla="*/ 88 w 98"/>
                <a:gd name="T63" fmla="*/ 30 h 70"/>
                <a:gd name="T64" fmla="*/ 98 w 98"/>
                <a:gd name="T65" fmla="*/ 30 h 70"/>
                <a:gd name="T66" fmla="*/ 98 w 98"/>
                <a:gd name="T67" fmla="*/ 20 h 70"/>
                <a:gd name="T68" fmla="*/ 88 w 98"/>
                <a:gd name="T69" fmla="*/ 20 h 70"/>
                <a:gd name="T70" fmla="*/ 88 w 98"/>
                <a:gd name="T71" fmla="*/ 10 h 70"/>
                <a:gd name="T72" fmla="*/ 98 w 98"/>
                <a:gd name="T73"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70">
                  <a:moveTo>
                    <a:pt x="38" y="50"/>
                  </a:moveTo>
                  <a:cubicBezTo>
                    <a:pt x="38" y="20"/>
                    <a:pt x="38" y="20"/>
                    <a:pt x="38" y="20"/>
                  </a:cubicBezTo>
                  <a:cubicBezTo>
                    <a:pt x="63" y="35"/>
                    <a:pt x="63" y="35"/>
                    <a:pt x="63" y="35"/>
                  </a:cubicBezTo>
                  <a:lnTo>
                    <a:pt x="38" y="50"/>
                  </a:lnTo>
                  <a:close/>
                  <a:moveTo>
                    <a:pt x="98" y="10"/>
                  </a:moveTo>
                  <a:cubicBezTo>
                    <a:pt x="98" y="4"/>
                    <a:pt x="98" y="4"/>
                    <a:pt x="98" y="4"/>
                  </a:cubicBezTo>
                  <a:cubicBezTo>
                    <a:pt x="98" y="2"/>
                    <a:pt x="96" y="0"/>
                    <a:pt x="94" y="0"/>
                  </a:cubicBezTo>
                  <a:cubicBezTo>
                    <a:pt x="4" y="0"/>
                    <a:pt x="4" y="0"/>
                    <a:pt x="4" y="0"/>
                  </a:cubicBezTo>
                  <a:cubicBezTo>
                    <a:pt x="2" y="0"/>
                    <a:pt x="0" y="2"/>
                    <a:pt x="0" y="4"/>
                  </a:cubicBezTo>
                  <a:cubicBezTo>
                    <a:pt x="0" y="10"/>
                    <a:pt x="0" y="10"/>
                    <a:pt x="0" y="10"/>
                  </a:cubicBezTo>
                  <a:cubicBezTo>
                    <a:pt x="10" y="10"/>
                    <a:pt x="10" y="10"/>
                    <a:pt x="10" y="10"/>
                  </a:cubicBezTo>
                  <a:cubicBezTo>
                    <a:pt x="10" y="20"/>
                    <a:pt x="10" y="20"/>
                    <a:pt x="10" y="20"/>
                  </a:cubicBezTo>
                  <a:cubicBezTo>
                    <a:pt x="0" y="20"/>
                    <a:pt x="0" y="20"/>
                    <a:pt x="0" y="20"/>
                  </a:cubicBezTo>
                  <a:cubicBezTo>
                    <a:pt x="0" y="30"/>
                    <a:pt x="0" y="30"/>
                    <a:pt x="0" y="30"/>
                  </a:cubicBezTo>
                  <a:cubicBezTo>
                    <a:pt x="10" y="30"/>
                    <a:pt x="10" y="30"/>
                    <a:pt x="10" y="30"/>
                  </a:cubicBezTo>
                  <a:cubicBezTo>
                    <a:pt x="10" y="40"/>
                    <a:pt x="10" y="40"/>
                    <a:pt x="10" y="40"/>
                  </a:cubicBezTo>
                  <a:cubicBezTo>
                    <a:pt x="0" y="40"/>
                    <a:pt x="0" y="40"/>
                    <a:pt x="0" y="40"/>
                  </a:cubicBezTo>
                  <a:cubicBezTo>
                    <a:pt x="0" y="50"/>
                    <a:pt x="0" y="50"/>
                    <a:pt x="0" y="50"/>
                  </a:cubicBezTo>
                  <a:cubicBezTo>
                    <a:pt x="10" y="50"/>
                    <a:pt x="10" y="50"/>
                    <a:pt x="10" y="50"/>
                  </a:cubicBezTo>
                  <a:cubicBezTo>
                    <a:pt x="10" y="60"/>
                    <a:pt x="10" y="60"/>
                    <a:pt x="10" y="60"/>
                  </a:cubicBezTo>
                  <a:cubicBezTo>
                    <a:pt x="0" y="60"/>
                    <a:pt x="0" y="60"/>
                    <a:pt x="0" y="60"/>
                  </a:cubicBezTo>
                  <a:cubicBezTo>
                    <a:pt x="0" y="66"/>
                    <a:pt x="0" y="66"/>
                    <a:pt x="0" y="66"/>
                  </a:cubicBezTo>
                  <a:cubicBezTo>
                    <a:pt x="0" y="69"/>
                    <a:pt x="2" y="70"/>
                    <a:pt x="4" y="70"/>
                  </a:cubicBezTo>
                  <a:cubicBezTo>
                    <a:pt x="94" y="70"/>
                    <a:pt x="94" y="70"/>
                    <a:pt x="94" y="70"/>
                  </a:cubicBezTo>
                  <a:cubicBezTo>
                    <a:pt x="96" y="70"/>
                    <a:pt x="98" y="69"/>
                    <a:pt x="98" y="66"/>
                  </a:cubicBezTo>
                  <a:cubicBezTo>
                    <a:pt x="98" y="60"/>
                    <a:pt x="98" y="60"/>
                    <a:pt x="98" y="60"/>
                  </a:cubicBezTo>
                  <a:cubicBezTo>
                    <a:pt x="88" y="60"/>
                    <a:pt x="88" y="60"/>
                    <a:pt x="88" y="60"/>
                  </a:cubicBezTo>
                  <a:cubicBezTo>
                    <a:pt x="88" y="50"/>
                    <a:pt x="88" y="50"/>
                    <a:pt x="88" y="50"/>
                  </a:cubicBezTo>
                  <a:cubicBezTo>
                    <a:pt x="98" y="50"/>
                    <a:pt x="98" y="50"/>
                    <a:pt x="98" y="50"/>
                  </a:cubicBezTo>
                  <a:cubicBezTo>
                    <a:pt x="98" y="40"/>
                    <a:pt x="98" y="40"/>
                    <a:pt x="98" y="40"/>
                  </a:cubicBezTo>
                  <a:cubicBezTo>
                    <a:pt x="88" y="40"/>
                    <a:pt x="88" y="40"/>
                    <a:pt x="88" y="40"/>
                  </a:cubicBezTo>
                  <a:cubicBezTo>
                    <a:pt x="88" y="30"/>
                    <a:pt x="88" y="30"/>
                    <a:pt x="88" y="30"/>
                  </a:cubicBezTo>
                  <a:cubicBezTo>
                    <a:pt x="98" y="30"/>
                    <a:pt x="98" y="30"/>
                    <a:pt x="98" y="30"/>
                  </a:cubicBezTo>
                  <a:cubicBezTo>
                    <a:pt x="98" y="20"/>
                    <a:pt x="98" y="20"/>
                    <a:pt x="98" y="20"/>
                  </a:cubicBezTo>
                  <a:cubicBezTo>
                    <a:pt x="88" y="20"/>
                    <a:pt x="88" y="20"/>
                    <a:pt x="88" y="20"/>
                  </a:cubicBezTo>
                  <a:cubicBezTo>
                    <a:pt x="88" y="10"/>
                    <a:pt x="88" y="10"/>
                    <a:pt x="88" y="10"/>
                  </a:cubicBezTo>
                  <a:lnTo>
                    <a:pt x="98" y="1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85" name="Freeform 319"/>
            <p:cNvSpPr>
              <a:spLocks noEditPoints="1"/>
            </p:cNvSpPr>
            <p:nvPr/>
          </p:nvSpPr>
          <p:spPr bwMode="auto">
            <a:xfrm>
              <a:off x="5448300" y="1100667"/>
              <a:ext cx="228600" cy="230717"/>
            </a:xfrm>
            <a:custGeom>
              <a:avLst/>
              <a:gdLst>
                <a:gd name="T0" fmla="*/ 77 w 91"/>
                <a:gd name="T1" fmla="*/ 28 h 92"/>
                <a:gd name="T2" fmla="*/ 57 w 91"/>
                <a:gd name="T3" fmla="*/ 37 h 92"/>
                <a:gd name="T4" fmla="*/ 57 w 91"/>
                <a:gd name="T5" fmla="*/ 43 h 92"/>
                <a:gd name="T6" fmla="*/ 77 w 91"/>
                <a:gd name="T7" fmla="*/ 35 h 92"/>
                <a:gd name="T8" fmla="*/ 77 w 91"/>
                <a:gd name="T9" fmla="*/ 28 h 92"/>
                <a:gd name="T10" fmla="*/ 77 w 91"/>
                <a:gd name="T11" fmla="*/ 49 h 92"/>
                <a:gd name="T12" fmla="*/ 57 w 91"/>
                <a:gd name="T13" fmla="*/ 58 h 92"/>
                <a:gd name="T14" fmla="*/ 57 w 91"/>
                <a:gd name="T15" fmla="*/ 64 h 92"/>
                <a:gd name="T16" fmla="*/ 77 w 91"/>
                <a:gd name="T17" fmla="*/ 56 h 92"/>
                <a:gd name="T18" fmla="*/ 77 w 91"/>
                <a:gd name="T19" fmla="*/ 49 h 92"/>
                <a:gd name="T20" fmla="*/ 83 w 91"/>
                <a:gd name="T21" fmla="*/ 68 h 92"/>
                <a:gd name="T22" fmla="*/ 51 w 91"/>
                <a:gd name="T23" fmla="*/ 81 h 92"/>
                <a:gd name="T24" fmla="*/ 51 w 91"/>
                <a:gd name="T25" fmla="*/ 25 h 92"/>
                <a:gd name="T26" fmla="*/ 83 w 91"/>
                <a:gd name="T27" fmla="*/ 12 h 92"/>
                <a:gd name="T28" fmla="*/ 83 w 91"/>
                <a:gd name="T29" fmla="*/ 68 h 92"/>
                <a:gd name="T30" fmla="*/ 40 w 91"/>
                <a:gd name="T31" fmla="*/ 81 h 92"/>
                <a:gd name="T32" fmla="*/ 8 w 91"/>
                <a:gd name="T33" fmla="*/ 68 h 92"/>
                <a:gd name="T34" fmla="*/ 8 w 91"/>
                <a:gd name="T35" fmla="*/ 12 h 92"/>
                <a:gd name="T36" fmla="*/ 40 w 91"/>
                <a:gd name="T37" fmla="*/ 25 h 92"/>
                <a:gd name="T38" fmla="*/ 40 w 91"/>
                <a:gd name="T39" fmla="*/ 81 h 92"/>
                <a:gd name="T40" fmla="*/ 89 w 91"/>
                <a:gd name="T41" fmla="*/ 1 h 92"/>
                <a:gd name="T42" fmla="*/ 84 w 91"/>
                <a:gd name="T43" fmla="*/ 1 h 92"/>
                <a:gd name="T44" fmla="*/ 45 w 91"/>
                <a:gd name="T45" fmla="*/ 16 h 92"/>
                <a:gd name="T46" fmla="*/ 7 w 91"/>
                <a:gd name="T47" fmla="*/ 1 h 92"/>
                <a:gd name="T48" fmla="*/ 2 w 91"/>
                <a:gd name="T49" fmla="*/ 1 h 92"/>
                <a:gd name="T50" fmla="*/ 0 w 91"/>
                <a:gd name="T51" fmla="*/ 6 h 92"/>
                <a:gd name="T52" fmla="*/ 0 w 91"/>
                <a:gd name="T53" fmla="*/ 70 h 92"/>
                <a:gd name="T54" fmla="*/ 3 w 91"/>
                <a:gd name="T55" fmla="*/ 75 h 92"/>
                <a:gd name="T56" fmla="*/ 43 w 91"/>
                <a:gd name="T57" fmla="*/ 91 h 92"/>
                <a:gd name="T58" fmla="*/ 44 w 91"/>
                <a:gd name="T59" fmla="*/ 92 h 92"/>
                <a:gd name="T60" fmla="*/ 45 w 91"/>
                <a:gd name="T61" fmla="*/ 92 h 92"/>
                <a:gd name="T62" fmla="*/ 46 w 91"/>
                <a:gd name="T63" fmla="*/ 92 h 92"/>
                <a:gd name="T64" fmla="*/ 47 w 91"/>
                <a:gd name="T65" fmla="*/ 91 h 92"/>
                <a:gd name="T66" fmla="*/ 88 w 91"/>
                <a:gd name="T67" fmla="*/ 75 h 92"/>
                <a:gd name="T68" fmla="*/ 91 w 91"/>
                <a:gd name="T69" fmla="*/ 70 h 92"/>
                <a:gd name="T70" fmla="*/ 91 w 91"/>
                <a:gd name="T71" fmla="*/ 6 h 92"/>
                <a:gd name="T72" fmla="*/ 89 w 91"/>
                <a:gd name="T73" fmla="*/ 1 h 92"/>
                <a:gd name="T74" fmla="*/ 34 w 91"/>
                <a:gd name="T75" fmla="*/ 37 h 92"/>
                <a:gd name="T76" fmla="*/ 14 w 91"/>
                <a:gd name="T77" fmla="*/ 28 h 92"/>
                <a:gd name="T78" fmla="*/ 14 w 91"/>
                <a:gd name="T79" fmla="*/ 35 h 92"/>
                <a:gd name="T80" fmla="*/ 34 w 91"/>
                <a:gd name="T81" fmla="*/ 43 h 92"/>
                <a:gd name="T82" fmla="*/ 34 w 91"/>
                <a:gd name="T83" fmla="*/ 37 h 92"/>
                <a:gd name="T84" fmla="*/ 34 w 91"/>
                <a:gd name="T85" fmla="*/ 58 h 92"/>
                <a:gd name="T86" fmla="*/ 14 w 91"/>
                <a:gd name="T87" fmla="*/ 49 h 92"/>
                <a:gd name="T88" fmla="*/ 14 w 91"/>
                <a:gd name="T89" fmla="*/ 56 h 92"/>
                <a:gd name="T90" fmla="*/ 34 w 91"/>
                <a:gd name="T91" fmla="*/ 64 h 92"/>
                <a:gd name="T92" fmla="*/ 34 w 91"/>
                <a:gd name="T9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92">
                  <a:moveTo>
                    <a:pt x="77" y="28"/>
                  </a:moveTo>
                  <a:cubicBezTo>
                    <a:pt x="57" y="37"/>
                    <a:pt x="57" y="37"/>
                    <a:pt x="57" y="37"/>
                  </a:cubicBezTo>
                  <a:cubicBezTo>
                    <a:pt x="57" y="43"/>
                    <a:pt x="57" y="43"/>
                    <a:pt x="57" y="43"/>
                  </a:cubicBezTo>
                  <a:cubicBezTo>
                    <a:pt x="77" y="35"/>
                    <a:pt x="77" y="35"/>
                    <a:pt x="77" y="35"/>
                  </a:cubicBezTo>
                  <a:lnTo>
                    <a:pt x="77" y="28"/>
                  </a:lnTo>
                  <a:close/>
                  <a:moveTo>
                    <a:pt x="77" y="49"/>
                  </a:moveTo>
                  <a:cubicBezTo>
                    <a:pt x="57" y="58"/>
                    <a:pt x="57" y="58"/>
                    <a:pt x="57" y="58"/>
                  </a:cubicBezTo>
                  <a:cubicBezTo>
                    <a:pt x="57" y="64"/>
                    <a:pt x="57" y="64"/>
                    <a:pt x="57" y="64"/>
                  </a:cubicBezTo>
                  <a:cubicBezTo>
                    <a:pt x="77" y="56"/>
                    <a:pt x="77" y="56"/>
                    <a:pt x="77" y="56"/>
                  </a:cubicBezTo>
                  <a:lnTo>
                    <a:pt x="77" y="49"/>
                  </a:lnTo>
                  <a:close/>
                  <a:moveTo>
                    <a:pt x="83" y="68"/>
                  </a:moveTo>
                  <a:cubicBezTo>
                    <a:pt x="51" y="81"/>
                    <a:pt x="51" y="81"/>
                    <a:pt x="51" y="81"/>
                  </a:cubicBezTo>
                  <a:cubicBezTo>
                    <a:pt x="51" y="25"/>
                    <a:pt x="51" y="25"/>
                    <a:pt x="51" y="25"/>
                  </a:cubicBezTo>
                  <a:cubicBezTo>
                    <a:pt x="83" y="12"/>
                    <a:pt x="83" y="12"/>
                    <a:pt x="83" y="12"/>
                  </a:cubicBezTo>
                  <a:lnTo>
                    <a:pt x="83" y="68"/>
                  </a:lnTo>
                  <a:close/>
                  <a:moveTo>
                    <a:pt x="40" y="81"/>
                  </a:moveTo>
                  <a:cubicBezTo>
                    <a:pt x="8" y="68"/>
                    <a:pt x="8" y="68"/>
                    <a:pt x="8" y="68"/>
                  </a:cubicBezTo>
                  <a:cubicBezTo>
                    <a:pt x="8" y="12"/>
                    <a:pt x="8" y="12"/>
                    <a:pt x="8" y="12"/>
                  </a:cubicBezTo>
                  <a:cubicBezTo>
                    <a:pt x="40" y="25"/>
                    <a:pt x="40" y="25"/>
                    <a:pt x="40" y="25"/>
                  </a:cubicBezTo>
                  <a:lnTo>
                    <a:pt x="40" y="81"/>
                  </a:lnTo>
                  <a:close/>
                  <a:moveTo>
                    <a:pt x="89" y="1"/>
                  </a:moveTo>
                  <a:cubicBezTo>
                    <a:pt x="87" y="0"/>
                    <a:pt x="86" y="0"/>
                    <a:pt x="84" y="1"/>
                  </a:cubicBezTo>
                  <a:cubicBezTo>
                    <a:pt x="45" y="16"/>
                    <a:pt x="45" y="16"/>
                    <a:pt x="45" y="16"/>
                  </a:cubicBezTo>
                  <a:cubicBezTo>
                    <a:pt x="7" y="1"/>
                    <a:pt x="7" y="1"/>
                    <a:pt x="7" y="1"/>
                  </a:cubicBezTo>
                  <a:cubicBezTo>
                    <a:pt x="5" y="0"/>
                    <a:pt x="3" y="0"/>
                    <a:pt x="2" y="1"/>
                  </a:cubicBezTo>
                  <a:cubicBezTo>
                    <a:pt x="1" y="2"/>
                    <a:pt x="0" y="4"/>
                    <a:pt x="0" y="6"/>
                  </a:cubicBezTo>
                  <a:cubicBezTo>
                    <a:pt x="0" y="70"/>
                    <a:pt x="0" y="70"/>
                    <a:pt x="0" y="70"/>
                  </a:cubicBezTo>
                  <a:cubicBezTo>
                    <a:pt x="0" y="72"/>
                    <a:pt x="1" y="74"/>
                    <a:pt x="3" y="75"/>
                  </a:cubicBezTo>
                  <a:cubicBezTo>
                    <a:pt x="43" y="91"/>
                    <a:pt x="43" y="91"/>
                    <a:pt x="43" y="91"/>
                  </a:cubicBezTo>
                  <a:cubicBezTo>
                    <a:pt x="44" y="92"/>
                    <a:pt x="44" y="92"/>
                    <a:pt x="44" y="92"/>
                  </a:cubicBezTo>
                  <a:cubicBezTo>
                    <a:pt x="45" y="92"/>
                    <a:pt x="45" y="92"/>
                    <a:pt x="45" y="92"/>
                  </a:cubicBezTo>
                  <a:cubicBezTo>
                    <a:pt x="46" y="92"/>
                    <a:pt x="46" y="92"/>
                    <a:pt x="46" y="92"/>
                  </a:cubicBezTo>
                  <a:cubicBezTo>
                    <a:pt x="47" y="91"/>
                    <a:pt x="47" y="91"/>
                    <a:pt x="47" y="91"/>
                  </a:cubicBezTo>
                  <a:cubicBezTo>
                    <a:pt x="88" y="75"/>
                    <a:pt x="88" y="75"/>
                    <a:pt x="88" y="75"/>
                  </a:cubicBezTo>
                  <a:cubicBezTo>
                    <a:pt x="90" y="74"/>
                    <a:pt x="91" y="72"/>
                    <a:pt x="91" y="70"/>
                  </a:cubicBezTo>
                  <a:cubicBezTo>
                    <a:pt x="91" y="6"/>
                    <a:pt x="91" y="6"/>
                    <a:pt x="91" y="6"/>
                  </a:cubicBezTo>
                  <a:cubicBezTo>
                    <a:pt x="91" y="4"/>
                    <a:pt x="90" y="2"/>
                    <a:pt x="89" y="1"/>
                  </a:cubicBezTo>
                  <a:close/>
                  <a:moveTo>
                    <a:pt x="34" y="37"/>
                  </a:moveTo>
                  <a:cubicBezTo>
                    <a:pt x="14" y="28"/>
                    <a:pt x="14" y="28"/>
                    <a:pt x="14" y="28"/>
                  </a:cubicBezTo>
                  <a:cubicBezTo>
                    <a:pt x="14" y="35"/>
                    <a:pt x="14" y="35"/>
                    <a:pt x="14" y="35"/>
                  </a:cubicBezTo>
                  <a:cubicBezTo>
                    <a:pt x="34" y="43"/>
                    <a:pt x="34" y="43"/>
                    <a:pt x="34" y="43"/>
                  </a:cubicBezTo>
                  <a:lnTo>
                    <a:pt x="34" y="37"/>
                  </a:lnTo>
                  <a:close/>
                  <a:moveTo>
                    <a:pt x="34" y="58"/>
                  </a:moveTo>
                  <a:cubicBezTo>
                    <a:pt x="14" y="49"/>
                    <a:pt x="14" y="49"/>
                    <a:pt x="14" y="49"/>
                  </a:cubicBezTo>
                  <a:cubicBezTo>
                    <a:pt x="14" y="56"/>
                    <a:pt x="14" y="56"/>
                    <a:pt x="14" y="56"/>
                  </a:cubicBezTo>
                  <a:cubicBezTo>
                    <a:pt x="34" y="64"/>
                    <a:pt x="34" y="64"/>
                    <a:pt x="34" y="64"/>
                  </a:cubicBezTo>
                  <a:lnTo>
                    <a:pt x="34" y="58"/>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86" name="Freeform 320"/>
            <p:cNvSpPr>
              <a:spLocks noEditPoints="1"/>
            </p:cNvSpPr>
            <p:nvPr/>
          </p:nvSpPr>
          <p:spPr bwMode="auto">
            <a:xfrm>
              <a:off x="7941733" y="781050"/>
              <a:ext cx="112184" cy="143933"/>
            </a:xfrm>
            <a:custGeom>
              <a:avLst/>
              <a:gdLst>
                <a:gd name="T0" fmla="*/ 32 w 45"/>
                <a:gd name="T1" fmla="*/ 30 h 57"/>
                <a:gd name="T2" fmla="*/ 31 w 45"/>
                <a:gd name="T3" fmla="*/ 30 h 57"/>
                <a:gd name="T4" fmla="*/ 26 w 45"/>
                <a:gd name="T5" fmla="*/ 22 h 57"/>
                <a:gd name="T6" fmla="*/ 26 w 45"/>
                <a:gd name="T7" fmla="*/ 38 h 57"/>
                <a:gd name="T8" fmla="*/ 21 w 45"/>
                <a:gd name="T9" fmla="*/ 45 h 57"/>
                <a:gd name="T10" fmla="*/ 12 w 45"/>
                <a:gd name="T11" fmla="*/ 42 h 57"/>
                <a:gd name="T12" fmla="*/ 17 w 45"/>
                <a:gd name="T13" fmla="*/ 35 h 57"/>
                <a:gd name="T14" fmla="*/ 22 w 45"/>
                <a:gd name="T15" fmla="*/ 35 h 57"/>
                <a:gd name="T16" fmla="*/ 22 w 45"/>
                <a:gd name="T17" fmla="*/ 11 h 57"/>
                <a:gd name="T18" fmla="*/ 26 w 45"/>
                <a:gd name="T19" fmla="*/ 11 h 57"/>
                <a:gd name="T20" fmla="*/ 32 w 45"/>
                <a:gd name="T21" fmla="*/ 30 h 57"/>
                <a:gd name="T22" fmla="*/ 39 w 45"/>
                <a:gd name="T23" fmla="*/ 0 h 57"/>
                <a:gd name="T24" fmla="*/ 7 w 45"/>
                <a:gd name="T25" fmla="*/ 0 h 57"/>
                <a:gd name="T26" fmla="*/ 0 w 45"/>
                <a:gd name="T27" fmla="*/ 6 h 57"/>
                <a:gd name="T28" fmla="*/ 0 w 45"/>
                <a:gd name="T29" fmla="*/ 50 h 57"/>
                <a:gd name="T30" fmla="*/ 7 w 45"/>
                <a:gd name="T31" fmla="*/ 57 h 57"/>
                <a:gd name="T32" fmla="*/ 39 w 45"/>
                <a:gd name="T33" fmla="*/ 57 h 57"/>
                <a:gd name="T34" fmla="*/ 45 w 45"/>
                <a:gd name="T35" fmla="*/ 50 h 57"/>
                <a:gd name="T36" fmla="*/ 45 w 45"/>
                <a:gd name="T37" fmla="*/ 6 h 57"/>
                <a:gd name="T38" fmla="*/ 39 w 45"/>
                <a:gd name="T3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57">
                  <a:moveTo>
                    <a:pt x="32" y="30"/>
                  </a:moveTo>
                  <a:cubicBezTo>
                    <a:pt x="31" y="31"/>
                    <a:pt x="30" y="31"/>
                    <a:pt x="31" y="30"/>
                  </a:cubicBezTo>
                  <a:cubicBezTo>
                    <a:pt x="31" y="28"/>
                    <a:pt x="31" y="23"/>
                    <a:pt x="26" y="22"/>
                  </a:cubicBezTo>
                  <a:cubicBezTo>
                    <a:pt x="26" y="38"/>
                    <a:pt x="26" y="38"/>
                    <a:pt x="26" y="38"/>
                  </a:cubicBezTo>
                  <a:cubicBezTo>
                    <a:pt x="26" y="42"/>
                    <a:pt x="24" y="44"/>
                    <a:pt x="21" y="45"/>
                  </a:cubicBezTo>
                  <a:cubicBezTo>
                    <a:pt x="17" y="46"/>
                    <a:pt x="13" y="45"/>
                    <a:pt x="12" y="42"/>
                  </a:cubicBezTo>
                  <a:cubicBezTo>
                    <a:pt x="11" y="39"/>
                    <a:pt x="13" y="36"/>
                    <a:pt x="17" y="35"/>
                  </a:cubicBezTo>
                  <a:cubicBezTo>
                    <a:pt x="19" y="34"/>
                    <a:pt x="21" y="34"/>
                    <a:pt x="22" y="35"/>
                  </a:cubicBezTo>
                  <a:cubicBezTo>
                    <a:pt x="22" y="11"/>
                    <a:pt x="22" y="11"/>
                    <a:pt x="22" y="11"/>
                  </a:cubicBezTo>
                  <a:cubicBezTo>
                    <a:pt x="26" y="11"/>
                    <a:pt x="26" y="11"/>
                    <a:pt x="26" y="11"/>
                  </a:cubicBezTo>
                  <a:cubicBezTo>
                    <a:pt x="26" y="15"/>
                    <a:pt x="37" y="21"/>
                    <a:pt x="32" y="30"/>
                  </a:cubicBezTo>
                  <a:close/>
                  <a:moveTo>
                    <a:pt x="39" y="0"/>
                  </a:moveTo>
                  <a:cubicBezTo>
                    <a:pt x="7" y="0"/>
                    <a:pt x="7" y="0"/>
                    <a:pt x="7" y="0"/>
                  </a:cubicBezTo>
                  <a:cubicBezTo>
                    <a:pt x="3" y="0"/>
                    <a:pt x="0" y="2"/>
                    <a:pt x="0" y="6"/>
                  </a:cubicBezTo>
                  <a:cubicBezTo>
                    <a:pt x="0" y="50"/>
                    <a:pt x="0" y="50"/>
                    <a:pt x="0" y="50"/>
                  </a:cubicBezTo>
                  <a:cubicBezTo>
                    <a:pt x="0" y="54"/>
                    <a:pt x="3" y="57"/>
                    <a:pt x="7" y="57"/>
                  </a:cubicBezTo>
                  <a:cubicBezTo>
                    <a:pt x="39" y="57"/>
                    <a:pt x="39" y="57"/>
                    <a:pt x="39" y="57"/>
                  </a:cubicBezTo>
                  <a:cubicBezTo>
                    <a:pt x="42" y="57"/>
                    <a:pt x="45" y="54"/>
                    <a:pt x="45" y="50"/>
                  </a:cubicBezTo>
                  <a:cubicBezTo>
                    <a:pt x="45" y="6"/>
                    <a:pt x="45" y="6"/>
                    <a:pt x="45" y="6"/>
                  </a:cubicBezTo>
                  <a:cubicBezTo>
                    <a:pt x="45" y="2"/>
                    <a:pt x="42" y="0"/>
                    <a:pt x="3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87" name="Freeform 321"/>
            <p:cNvSpPr>
              <a:spLocks noEditPoints="1"/>
            </p:cNvSpPr>
            <p:nvPr/>
          </p:nvSpPr>
          <p:spPr bwMode="auto">
            <a:xfrm>
              <a:off x="6644218" y="4127501"/>
              <a:ext cx="63500" cy="65617"/>
            </a:xfrm>
            <a:custGeom>
              <a:avLst/>
              <a:gdLst>
                <a:gd name="T0" fmla="*/ 25 w 26"/>
                <a:gd name="T1" fmla="*/ 8 h 26"/>
                <a:gd name="T2" fmla="*/ 24 w 26"/>
                <a:gd name="T3" fmla="*/ 8 h 26"/>
                <a:gd name="T4" fmla="*/ 21 w 26"/>
                <a:gd name="T5" fmla="*/ 9 h 26"/>
                <a:gd name="T6" fmla="*/ 21 w 26"/>
                <a:gd name="T7" fmla="*/ 11 h 26"/>
                <a:gd name="T8" fmla="*/ 22 w 26"/>
                <a:gd name="T9" fmla="*/ 12 h 26"/>
                <a:gd name="T10" fmla="*/ 22 w 26"/>
                <a:gd name="T11" fmla="*/ 11 h 26"/>
                <a:gd name="T12" fmla="*/ 25 w 26"/>
                <a:gd name="T13" fmla="*/ 10 h 26"/>
                <a:gd name="T14" fmla="*/ 25 w 26"/>
                <a:gd name="T15" fmla="*/ 8 h 26"/>
                <a:gd name="T16" fmla="*/ 15 w 26"/>
                <a:gd name="T17" fmla="*/ 5 h 26"/>
                <a:gd name="T18" fmla="*/ 15 w 26"/>
                <a:gd name="T19" fmla="*/ 5 h 26"/>
                <a:gd name="T20" fmla="*/ 16 w 26"/>
                <a:gd name="T21" fmla="*/ 4 h 26"/>
                <a:gd name="T22" fmla="*/ 18 w 26"/>
                <a:gd name="T23" fmla="*/ 2 h 26"/>
                <a:gd name="T24" fmla="*/ 17 w 26"/>
                <a:gd name="T25" fmla="*/ 0 h 26"/>
                <a:gd name="T26" fmla="*/ 15 w 26"/>
                <a:gd name="T27" fmla="*/ 1 h 26"/>
                <a:gd name="T28" fmla="*/ 14 w 26"/>
                <a:gd name="T29" fmla="*/ 3 h 26"/>
                <a:gd name="T30" fmla="*/ 15 w 26"/>
                <a:gd name="T31" fmla="*/ 5 h 26"/>
                <a:gd name="T32" fmla="*/ 19 w 26"/>
                <a:gd name="T33" fmla="*/ 8 h 26"/>
                <a:gd name="T34" fmla="*/ 20 w 26"/>
                <a:gd name="T35" fmla="*/ 7 h 26"/>
                <a:gd name="T36" fmla="*/ 22 w 26"/>
                <a:gd name="T37" fmla="*/ 5 h 26"/>
                <a:gd name="T38" fmla="*/ 22 w 26"/>
                <a:gd name="T39" fmla="*/ 3 h 26"/>
                <a:gd name="T40" fmla="*/ 20 w 26"/>
                <a:gd name="T41" fmla="*/ 3 h 26"/>
                <a:gd name="T42" fmla="*/ 18 w 26"/>
                <a:gd name="T43" fmla="*/ 6 h 26"/>
                <a:gd name="T44" fmla="*/ 18 w 26"/>
                <a:gd name="T45" fmla="*/ 7 h 26"/>
                <a:gd name="T46" fmla="*/ 19 w 26"/>
                <a:gd name="T47" fmla="*/ 8 h 26"/>
                <a:gd name="T48" fmla="*/ 19 w 26"/>
                <a:gd name="T49" fmla="*/ 17 h 26"/>
                <a:gd name="T50" fmla="*/ 12 w 26"/>
                <a:gd name="T51" fmla="*/ 14 h 26"/>
                <a:gd name="T52" fmla="*/ 9 w 26"/>
                <a:gd name="T53" fmla="*/ 7 h 26"/>
                <a:gd name="T54" fmla="*/ 15 w 26"/>
                <a:gd name="T55" fmla="*/ 11 h 26"/>
                <a:gd name="T56" fmla="*/ 19 w 26"/>
                <a:gd name="T57" fmla="*/ 17 h 26"/>
                <a:gd name="T58" fmla="*/ 8 w 26"/>
                <a:gd name="T59" fmla="*/ 6 h 26"/>
                <a:gd name="T60" fmla="*/ 5 w 26"/>
                <a:gd name="T61" fmla="*/ 21 h 26"/>
                <a:gd name="T62" fmla="*/ 20 w 26"/>
                <a:gd name="T63" fmla="*/ 19 h 26"/>
                <a:gd name="T64" fmla="*/ 16 w 26"/>
                <a:gd name="T65" fmla="*/ 10 h 26"/>
                <a:gd name="T66" fmla="*/ 8 w 26"/>
                <a:gd name="T67"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 h="26">
                  <a:moveTo>
                    <a:pt x="25" y="8"/>
                  </a:moveTo>
                  <a:cubicBezTo>
                    <a:pt x="25" y="8"/>
                    <a:pt x="24" y="8"/>
                    <a:pt x="24" y="8"/>
                  </a:cubicBezTo>
                  <a:cubicBezTo>
                    <a:pt x="21" y="9"/>
                    <a:pt x="21" y="9"/>
                    <a:pt x="21" y="9"/>
                  </a:cubicBezTo>
                  <a:cubicBezTo>
                    <a:pt x="21" y="10"/>
                    <a:pt x="20" y="10"/>
                    <a:pt x="21" y="11"/>
                  </a:cubicBezTo>
                  <a:cubicBezTo>
                    <a:pt x="21" y="11"/>
                    <a:pt x="21" y="12"/>
                    <a:pt x="22" y="12"/>
                  </a:cubicBezTo>
                  <a:cubicBezTo>
                    <a:pt x="22" y="11"/>
                    <a:pt x="22" y="11"/>
                    <a:pt x="22" y="11"/>
                  </a:cubicBezTo>
                  <a:cubicBezTo>
                    <a:pt x="25" y="10"/>
                    <a:pt x="25" y="10"/>
                    <a:pt x="25" y="10"/>
                  </a:cubicBezTo>
                  <a:cubicBezTo>
                    <a:pt x="25" y="10"/>
                    <a:pt x="26" y="9"/>
                    <a:pt x="25" y="8"/>
                  </a:cubicBezTo>
                  <a:close/>
                  <a:moveTo>
                    <a:pt x="15" y="5"/>
                  </a:moveTo>
                  <a:cubicBezTo>
                    <a:pt x="15" y="5"/>
                    <a:pt x="15" y="5"/>
                    <a:pt x="15" y="5"/>
                  </a:cubicBezTo>
                  <a:cubicBezTo>
                    <a:pt x="16" y="5"/>
                    <a:pt x="16" y="5"/>
                    <a:pt x="16" y="4"/>
                  </a:cubicBezTo>
                  <a:cubicBezTo>
                    <a:pt x="18" y="2"/>
                    <a:pt x="18" y="2"/>
                    <a:pt x="18" y="2"/>
                  </a:cubicBezTo>
                  <a:cubicBezTo>
                    <a:pt x="18" y="1"/>
                    <a:pt x="18" y="1"/>
                    <a:pt x="17" y="0"/>
                  </a:cubicBezTo>
                  <a:cubicBezTo>
                    <a:pt x="17" y="0"/>
                    <a:pt x="16" y="0"/>
                    <a:pt x="15" y="1"/>
                  </a:cubicBezTo>
                  <a:cubicBezTo>
                    <a:pt x="14" y="3"/>
                    <a:pt x="14" y="3"/>
                    <a:pt x="14" y="3"/>
                  </a:cubicBezTo>
                  <a:cubicBezTo>
                    <a:pt x="14" y="4"/>
                    <a:pt x="14" y="4"/>
                    <a:pt x="15" y="5"/>
                  </a:cubicBezTo>
                  <a:close/>
                  <a:moveTo>
                    <a:pt x="19" y="8"/>
                  </a:moveTo>
                  <a:cubicBezTo>
                    <a:pt x="20" y="7"/>
                    <a:pt x="20" y="7"/>
                    <a:pt x="20" y="7"/>
                  </a:cubicBezTo>
                  <a:cubicBezTo>
                    <a:pt x="22" y="5"/>
                    <a:pt x="22" y="5"/>
                    <a:pt x="22" y="5"/>
                  </a:cubicBezTo>
                  <a:cubicBezTo>
                    <a:pt x="23" y="5"/>
                    <a:pt x="23" y="4"/>
                    <a:pt x="22" y="3"/>
                  </a:cubicBezTo>
                  <a:cubicBezTo>
                    <a:pt x="22" y="3"/>
                    <a:pt x="21" y="3"/>
                    <a:pt x="20" y="3"/>
                  </a:cubicBezTo>
                  <a:cubicBezTo>
                    <a:pt x="18" y="6"/>
                    <a:pt x="18" y="6"/>
                    <a:pt x="18" y="6"/>
                  </a:cubicBezTo>
                  <a:cubicBezTo>
                    <a:pt x="18" y="6"/>
                    <a:pt x="18" y="7"/>
                    <a:pt x="18" y="7"/>
                  </a:cubicBezTo>
                  <a:lnTo>
                    <a:pt x="19" y="8"/>
                  </a:lnTo>
                  <a:close/>
                  <a:moveTo>
                    <a:pt x="19" y="17"/>
                  </a:moveTo>
                  <a:cubicBezTo>
                    <a:pt x="18" y="18"/>
                    <a:pt x="15" y="17"/>
                    <a:pt x="12" y="14"/>
                  </a:cubicBezTo>
                  <a:cubicBezTo>
                    <a:pt x="9" y="11"/>
                    <a:pt x="8" y="8"/>
                    <a:pt x="9" y="7"/>
                  </a:cubicBezTo>
                  <a:cubicBezTo>
                    <a:pt x="9" y="7"/>
                    <a:pt x="12" y="8"/>
                    <a:pt x="15" y="11"/>
                  </a:cubicBezTo>
                  <a:cubicBezTo>
                    <a:pt x="18" y="14"/>
                    <a:pt x="19" y="17"/>
                    <a:pt x="19" y="17"/>
                  </a:cubicBezTo>
                  <a:close/>
                  <a:moveTo>
                    <a:pt x="8" y="6"/>
                  </a:moveTo>
                  <a:cubicBezTo>
                    <a:pt x="6" y="7"/>
                    <a:pt x="0" y="16"/>
                    <a:pt x="5" y="21"/>
                  </a:cubicBezTo>
                  <a:cubicBezTo>
                    <a:pt x="11" y="26"/>
                    <a:pt x="19" y="20"/>
                    <a:pt x="20" y="19"/>
                  </a:cubicBezTo>
                  <a:cubicBezTo>
                    <a:pt x="22" y="17"/>
                    <a:pt x="20" y="13"/>
                    <a:pt x="16" y="10"/>
                  </a:cubicBezTo>
                  <a:cubicBezTo>
                    <a:pt x="13" y="6"/>
                    <a:pt x="9" y="4"/>
                    <a:pt x="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88" name="Freeform 322"/>
            <p:cNvSpPr>
              <a:spLocks noEditPoints="1"/>
            </p:cNvSpPr>
            <p:nvPr/>
          </p:nvSpPr>
          <p:spPr bwMode="auto">
            <a:xfrm>
              <a:off x="6608234" y="749300"/>
              <a:ext cx="241300" cy="146051"/>
            </a:xfrm>
            <a:custGeom>
              <a:avLst/>
              <a:gdLst>
                <a:gd name="T0" fmla="*/ 67 w 96"/>
                <a:gd name="T1" fmla="*/ 19 h 58"/>
                <a:gd name="T2" fmla="*/ 86 w 96"/>
                <a:gd name="T3" fmla="*/ 10 h 58"/>
                <a:gd name="T4" fmla="*/ 72 w 96"/>
                <a:gd name="T5" fmla="*/ 34 h 58"/>
                <a:gd name="T6" fmla="*/ 81 w 96"/>
                <a:gd name="T7" fmla="*/ 24 h 58"/>
                <a:gd name="T8" fmla="*/ 72 w 96"/>
                <a:gd name="T9" fmla="*/ 34 h 58"/>
                <a:gd name="T10" fmla="*/ 76 w 96"/>
                <a:gd name="T11" fmla="*/ 48 h 58"/>
                <a:gd name="T12" fmla="*/ 86 w 96"/>
                <a:gd name="T13" fmla="*/ 38 h 58"/>
                <a:gd name="T14" fmla="*/ 72 w 96"/>
                <a:gd name="T15" fmla="*/ 48 h 58"/>
                <a:gd name="T16" fmla="*/ 24 w 96"/>
                <a:gd name="T17" fmla="*/ 38 h 58"/>
                <a:gd name="T18" fmla="*/ 72 w 96"/>
                <a:gd name="T19" fmla="*/ 48 h 58"/>
                <a:gd name="T20" fmla="*/ 10 w 96"/>
                <a:gd name="T21" fmla="*/ 48 h 58"/>
                <a:gd name="T22" fmla="*/ 19 w 96"/>
                <a:gd name="T23" fmla="*/ 38 h 58"/>
                <a:gd name="T24" fmla="*/ 24 w 96"/>
                <a:gd name="T25" fmla="*/ 24 h 58"/>
                <a:gd name="T26" fmla="*/ 14 w 96"/>
                <a:gd name="T27" fmla="*/ 34 h 58"/>
                <a:gd name="T28" fmla="*/ 24 w 96"/>
                <a:gd name="T29" fmla="*/ 24 h 58"/>
                <a:gd name="T30" fmla="*/ 19 w 96"/>
                <a:gd name="T31" fmla="*/ 10 h 58"/>
                <a:gd name="T32" fmla="*/ 10 w 96"/>
                <a:gd name="T33" fmla="*/ 19 h 58"/>
                <a:gd name="T34" fmla="*/ 38 w 96"/>
                <a:gd name="T35" fmla="*/ 24 h 58"/>
                <a:gd name="T36" fmla="*/ 29 w 96"/>
                <a:gd name="T37" fmla="*/ 34 h 58"/>
                <a:gd name="T38" fmla="*/ 38 w 96"/>
                <a:gd name="T39" fmla="*/ 24 h 58"/>
                <a:gd name="T40" fmla="*/ 34 w 96"/>
                <a:gd name="T41" fmla="*/ 10 h 58"/>
                <a:gd name="T42" fmla="*/ 24 w 96"/>
                <a:gd name="T43" fmla="*/ 19 h 58"/>
                <a:gd name="T44" fmla="*/ 53 w 96"/>
                <a:gd name="T45" fmla="*/ 24 h 58"/>
                <a:gd name="T46" fmla="*/ 43 w 96"/>
                <a:gd name="T47" fmla="*/ 34 h 58"/>
                <a:gd name="T48" fmla="*/ 53 w 96"/>
                <a:gd name="T49" fmla="*/ 24 h 58"/>
                <a:gd name="T50" fmla="*/ 48 w 96"/>
                <a:gd name="T51" fmla="*/ 10 h 58"/>
                <a:gd name="T52" fmla="*/ 38 w 96"/>
                <a:gd name="T53" fmla="*/ 19 h 58"/>
                <a:gd name="T54" fmla="*/ 67 w 96"/>
                <a:gd name="T55" fmla="*/ 24 h 58"/>
                <a:gd name="T56" fmla="*/ 57 w 96"/>
                <a:gd name="T57" fmla="*/ 34 h 58"/>
                <a:gd name="T58" fmla="*/ 67 w 96"/>
                <a:gd name="T59" fmla="*/ 24 h 58"/>
                <a:gd name="T60" fmla="*/ 62 w 96"/>
                <a:gd name="T61" fmla="*/ 10 h 58"/>
                <a:gd name="T62" fmla="*/ 53 w 96"/>
                <a:gd name="T63" fmla="*/ 19 h 58"/>
                <a:gd name="T64" fmla="*/ 89 w 96"/>
                <a:gd name="T65" fmla="*/ 0 h 58"/>
                <a:gd name="T66" fmla="*/ 0 w 96"/>
                <a:gd name="T67" fmla="*/ 7 h 58"/>
                <a:gd name="T68" fmla="*/ 7 w 96"/>
                <a:gd name="T69" fmla="*/ 58 h 58"/>
                <a:gd name="T70" fmla="*/ 96 w 96"/>
                <a:gd name="T71" fmla="*/ 51 h 58"/>
                <a:gd name="T72" fmla="*/ 89 w 96"/>
                <a:gd name="T7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58">
                  <a:moveTo>
                    <a:pt x="86" y="19"/>
                  </a:moveTo>
                  <a:cubicBezTo>
                    <a:pt x="67" y="19"/>
                    <a:pt x="67" y="19"/>
                    <a:pt x="67" y="19"/>
                  </a:cubicBezTo>
                  <a:cubicBezTo>
                    <a:pt x="67" y="10"/>
                    <a:pt x="67" y="10"/>
                    <a:pt x="67" y="10"/>
                  </a:cubicBezTo>
                  <a:cubicBezTo>
                    <a:pt x="86" y="10"/>
                    <a:pt x="86" y="10"/>
                    <a:pt x="86" y="10"/>
                  </a:cubicBezTo>
                  <a:lnTo>
                    <a:pt x="86" y="19"/>
                  </a:lnTo>
                  <a:close/>
                  <a:moveTo>
                    <a:pt x="72" y="34"/>
                  </a:moveTo>
                  <a:cubicBezTo>
                    <a:pt x="72" y="24"/>
                    <a:pt x="72" y="24"/>
                    <a:pt x="72" y="24"/>
                  </a:cubicBezTo>
                  <a:cubicBezTo>
                    <a:pt x="81" y="24"/>
                    <a:pt x="81" y="24"/>
                    <a:pt x="81" y="24"/>
                  </a:cubicBezTo>
                  <a:cubicBezTo>
                    <a:pt x="81" y="34"/>
                    <a:pt x="81" y="34"/>
                    <a:pt x="81" y="34"/>
                  </a:cubicBezTo>
                  <a:lnTo>
                    <a:pt x="72" y="34"/>
                  </a:lnTo>
                  <a:close/>
                  <a:moveTo>
                    <a:pt x="86" y="48"/>
                  </a:moveTo>
                  <a:cubicBezTo>
                    <a:pt x="76" y="48"/>
                    <a:pt x="76" y="48"/>
                    <a:pt x="76" y="48"/>
                  </a:cubicBezTo>
                  <a:cubicBezTo>
                    <a:pt x="76" y="38"/>
                    <a:pt x="76" y="38"/>
                    <a:pt x="76" y="38"/>
                  </a:cubicBezTo>
                  <a:cubicBezTo>
                    <a:pt x="86" y="38"/>
                    <a:pt x="86" y="38"/>
                    <a:pt x="86" y="38"/>
                  </a:cubicBezTo>
                  <a:lnTo>
                    <a:pt x="86" y="48"/>
                  </a:lnTo>
                  <a:close/>
                  <a:moveTo>
                    <a:pt x="72" y="48"/>
                  </a:moveTo>
                  <a:cubicBezTo>
                    <a:pt x="24" y="48"/>
                    <a:pt x="24" y="48"/>
                    <a:pt x="24" y="48"/>
                  </a:cubicBezTo>
                  <a:cubicBezTo>
                    <a:pt x="24" y="38"/>
                    <a:pt x="24" y="38"/>
                    <a:pt x="24" y="38"/>
                  </a:cubicBezTo>
                  <a:cubicBezTo>
                    <a:pt x="72" y="38"/>
                    <a:pt x="72" y="38"/>
                    <a:pt x="72" y="38"/>
                  </a:cubicBezTo>
                  <a:lnTo>
                    <a:pt x="72" y="48"/>
                  </a:lnTo>
                  <a:close/>
                  <a:moveTo>
                    <a:pt x="19" y="48"/>
                  </a:moveTo>
                  <a:cubicBezTo>
                    <a:pt x="10" y="48"/>
                    <a:pt x="10" y="48"/>
                    <a:pt x="10" y="48"/>
                  </a:cubicBezTo>
                  <a:cubicBezTo>
                    <a:pt x="10" y="38"/>
                    <a:pt x="10" y="38"/>
                    <a:pt x="10" y="38"/>
                  </a:cubicBezTo>
                  <a:cubicBezTo>
                    <a:pt x="19" y="38"/>
                    <a:pt x="19" y="38"/>
                    <a:pt x="19" y="38"/>
                  </a:cubicBezTo>
                  <a:lnTo>
                    <a:pt x="19" y="48"/>
                  </a:lnTo>
                  <a:close/>
                  <a:moveTo>
                    <a:pt x="24" y="24"/>
                  </a:moveTo>
                  <a:cubicBezTo>
                    <a:pt x="24" y="34"/>
                    <a:pt x="24" y="34"/>
                    <a:pt x="24" y="34"/>
                  </a:cubicBezTo>
                  <a:cubicBezTo>
                    <a:pt x="14" y="34"/>
                    <a:pt x="14" y="34"/>
                    <a:pt x="14" y="34"/>
                  </a:cubicBezTo>
                  <a:cubicBezTo>
                    <a:pt x="14" y="24"/>
                    <a:pt x="14" y="24"/>
                    <a:pt x="14" y="24"/>
                  </a:cubicBezTo>
                  <a:lnTo>
                    <a:pt x="24" y="24"/>
                  </a:lnTo>
                  <a:close/>
                  <a:moveTo>
                    <a:pt x="10" y="10"/>
                  </a:moveTo>
                  <a:cubicBezTo>
                    <a:pt x="19" y="10"/>
                    <a:pt x="19" y="10"/>
                    <a:pt x="19" y="10"/>
                  </a:cubicBezTo>
                  <a:cubicBezTo>
                    <a:pt x="19" y="19"/>
                    <a:pt x="19" y="19"/>
                    <a:pt x="19" y="19"/>
                  </a:cubicBezTo>
                  <a:cubicBezTo>
                    <a:pt x="10" y="19"/>
                    <a:pt x="10" y="19"/>
                    <a:pt x="10" y="19"/>
                  </a:cubicBezTo>
                  <a:lnTo>
                    <a:pt x="10" y="10"/>
                  </a:lnTo>
                  <a:close/>
                  <a:moveTo>
                    <a:pt x="38" y="24"/>
                  </a:moveTo>
                  <a:cubicBezTo>
                    <a:pt x="38" y="34"/>
                    <a:pt x="38" y="34"/>
                    <a:pt x="38" y="34"/>
                  </a:cubicBezTo>
                  <a:cubicBezTo>
                    <a:pt x="29" y="34"/>
                    <a:pt x="29" y="34"/>
                    <a:pt x="29" y="34"/>
                  </a:cubicBezTo>
                  <a:cubicBezTo>
                    <a:pt x="29" y="24"/>
                    <a:pt x="29" y="24"/>
                    <a:pt x="29" y="24"/>
                  </a:cubicBezTo>
                  <a:lnTo>
                    <a:pt x="38" y="24"/>
                  </a:lnTo>
                  <a:close/>
                  <a:moveTo>
                    <a:pt x="24" y="10"/>
                  </a:moveTo>
                  <a:cubicBezTo>
                    <a:pt x="34" y="10"/>
                    <a:pt x="34" y="10"/>
                    <a:pt x="34" y="10"/>
                  </a:cubicBezTo>
                  <a:cubicBezTo>
                    <a:pt x="34" y="19"/>
                    <a:pt x="34" y="19"/>
                    <a:pt x="34" y="19"/>
                  </a:cubicBezTo>
                  <a:cubicBezTo>
                    <a:pt x="24" y="19"/>
                    <a:pt x="24" y="19"/>
                    <a:pt x="24" y="19"/>
                  </a:cubicBezTo>
                  <a:lnTo>
                    <a:pt x="24" y="10"/>
                  </a:lnTo>
                  <a:close/>
                  <a:moveTo>
                    <a:pt x="53" y="24"/>
                  </a:moveTo>
                  <a:cubicBezTo>
                    <a:pt x="53" y="34"/>
                    <a:pt x="53" y="34"/>
                    <a:pt x="53" y="34"/>
                  </a:cubicBezTo>
                  <a:cubicBezTo>
                    <a:pt x="43" y="34"/>
                    <a:pt x="43" y="34"/>
                    <a:pt x="43" y="34"/>
                  </a:cubicBezTo>
                  <a:cubicBezTo>
                    <a:pt x="43" y="24"/>
                    <a:pt x="43" y="24"/>
                    <a:pt x="43" y="24"/>
                  </a:cubicBezTo>
                  <a:lnTo>
                    <a:pt x="53" y="24"/>
                  </a:lnTo>
                  <a:close/>
                  <a:moveTo>
                    <a:pt x="38" y="10"/>
                  </a:moveTo>
                  <a:cubicBezTo>
                    <a:pt x="48" y="10"/>
                    <a:pt x="48" y="10"/>
                    <a:pt x="48" y="10"/>
                  </a:cubicBezTo>
                  <a:cubicBezTo>
                    <a:pt x="48" y="19"/>
                    <a:pt x="48" y="19"/>
                    <a:pt x="48" y="19"/>
                  </a:cubicBezTo>
                  <a:cubicBezTo>
                    <a:pt x="38" y="19"/>
                    <a:pt x="38" y="19"/>
                    <a:pt x="38" y="19"/>
                  </a:cubicBezTo>
                  <a:lnTo>
                    <a:pt x="38" y="10"/>
                  </a:lnTo>
                  <a:close/>
                  <a:moveTo>
                    <a:pt x="67" y="24"/>
                  </a:moveTo>
                  <a:cubicBezTo>
                    <a:pt x="67" y="34"/>
                    <a:pt x="67" y="34"/>
                    <a:pt x="67" y="34"/>
                  </a:cubicBezTo>
                  <a:cubicBezTo>
                    <a:pt x="57" y="34"/>
                    <a:pt x="57" y="34"/>
                    <a:pt x="57" y="34"/>
                  </a:cubicBezTo>
                  <a:cubicBezTo>
                    <a:pt x="57" y="24"/>
                    <a:pt x="57" y="24"/>
                    <a:pt x="57" y="24"/>
                  </a:cubicBezTo>
                  <a:lnTo>
                    <a:pt x="67" y="24"/>
                  </a:lnTo>
                  <a:close/>
                  <a:moveTo>
                    <a:pt x="53" y="10"/>
                  </a:moveTo>
                  <a:cubicBezTo>
                    <a:pt x="62" y="10"/>
                    <a:pt x="62" y="10"/>
                    <a:pt x="62" y="10"/>
                  </a:cubicBezTo>
                  <a:cubicBezTo>
                    <a:pt x="62" y="19"/>
                    <a:pt x="62" y="19"/>
                    <a:pt x="62" y="19"/>
                  </a:cubicBezTo>
                  <a:cubicBezTo>
                    <a:pt x="53" y="19"/>
                    <a:pt x="53" y="19"/>
                    <a:pt x="53" y="19"/>
                  </a:cubicBezTo>
                  <a:lnTo>
                    <a:pt x="53" y="10"/>
                  </a:lnTo>
                  <a:close/>
                  <a:moveTo>
                    <a:pt x="89" y="0"/>
                  </a:moveTo>
                  <a:cubicBezTo>
                    <a:pt x="7" y="0"/>
                    <a:pt x="7" y="0"/>
                    <a:pt x="7" y="0"/>
                  </a:cubicBezTo>
                  <a:cubicBezTo>
                    <a:pt x="3" y="0"/>
                    <a:pt x="0" y="3"/>
                    <a:pt x="0" y="7"/>
                  </a:cubicBezTo>
                  <a:cubicBezTo>
                    <a:pt x="0" y="51"/>
                    <a:pt x="0" y="51"/>
                    <a:pt x="0" y="51"/>
                  </a:cubicBezTo>
                  <a:cubicBezTo>
                    <a:pt x="0" y="55"/>
                    <a:pt x="3" y="58"/>
                    <a:pt x="7" y="58"/>
                  </a:cubicBezTo>
                  <a:cubicBezTo>
                    <a:pt x="89" y="58"/>
                    <a:pt x="89" y="58"/>
                    <a:pt x="89" y="58"/>
                  </a:cubicBezTo>
                  <a:cubicBezTo>
                    <a:pt x="93" y="58"/>
                    <a:pt x="96" y="55"/>
                    <a:pt x="96" y="51"/>
                  </a:cubicBezTo>
                  <a:cubicBezTo>
                    <a:pt x="96" y="7"/>
                    <a:pt x="96" y="7"/>
                    <a:pt x="96" y="7"/>
                  </a:cubicBezTo>
                  <a:cubicBezTo>
                    <a:pt x="96" y="3"/>
                    <a:pt x="93" y="0"/>
                    <a:pt x="8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89" name="Freeform 323"/>
            <p:cNvSpPr>
              <a:spLocks noEditPoints="1"/>
            </p:cNvSpPr>
            <p:nvPr/>
          </p:nvSpPr>
          <p:spPr bwMode="auto">
            <a:xfrm>
              <a:off x="6252634" y="8467"/>
              <a:ext cx="209551" cy="209551"/>
            </a:xfrm>
            <a:custGeom>
              <a:avLst/>
              <a:gdLst>
                <a:gd name="T0" fmla="*/ 68 w 84"/>
                <a:gd name="T1" fmla="*/ 73 h 84"/>
                <a:gd name="T2" fmla="*/ 73 w 84"/>
                <a:gd name="T3" fmla="*/ 69 h 84"/>
                <a:gd name="T4" fmla="*/ 65 w 84"/>
                <a:gd name="T5" fmla="*/ 65 h 84"/>
                <a:gd name="T6" fmla="*/ 16 w 84"/>
                <a:gd name="T7" fmla="*/ 12 h 84"/>
                <a:gd name="T8" fmla="*/ 11 w 84"/>
                <a:gd name="T9" fmla="*/ 16 h 84"/>
                <a:gd name="T10" fmla="*/ 20 w 84"/>
                <a:gd name="T11" fmla="*/ 20 h 84"/>
                <a:gd name="T12" fmla="*/ 16 w 84"/>
                <a:gd name="T13" fmla="*/ 12 h 84"/>
                <a:gd name="T14" fmla="*/ 11 w 84"/>
                <a:gd name="T15" fmla="*/ 69 h 84"/>
                <a:gd name="T16" fmla="*/ 16 w 84"/>
                <a:gd name="T17" fmla="*/ 73 h 84"/>
                <a:gd name="T18" fmla="*/ 19 w 84"/>
                <a:gd name="T19" fmla="*/ 65 h 84"/>
                <a:gd name="T20" fmla="*/ 73 w 84"/>
                <a:gd name="T21" fmla="*/ 16 h 84"/>
                <a:gd name="T22" fmla="*/ 68 w 84"/>
                <a:gd name="T23" fmla="*/ 12 h 84"/>
                <a:gd name="T24" fmla="*/ 65 w 84"/>
                <a:gd name="T25" fmla="*/ 20 h 84"/>
                <a:gd name="T26" fmla="*/ 73 w 84"/>
                <a:gd name="T27" fmla="*/ 16 h 84"/>
                <a:gd name="T28" fmla="*/ 39 w 84"/>
                <a:gd name="T29" fmla="*/ 76 h 84"/>
                <a:gd name="T30" fmla="*/ 42 w 84"/>
                <a:gd name="T31" fmla="*/ 84 h 84"/>
                <a:gd name="T32" fmla="*/ 46 w 84"/>
                <a:gd name="T33" fmla="*/ 76 h 84"/>
                <a:gd name="T34" fmla="*/ 42 w 84"/>
                <a:gd name="T35" fmla="*/ 13 h 84"/>
                <a:gd name="T36" fmla="*/ 46 w 84"/>
                <a:gd name="T37" fmla="*/ 5 h 84"/>
                <a:gd name="T38" fmla="*/ 39 w 84"/>
                <a:gd name="T39" fmla="*/ 5 h 84"/>
                <a:gd name="T40" fmla="*/ 42 w 84"/>
                <a:gd name="T41" fmla="*/ 13 h 84"/>
                <a:gd name="T42" fmla="*/ 9 w 84"/>
                <a:gd name="T43" fmla="*/ 39 h 84"/>
                <a:gd name="T44" fmla="*/ 0 w 84"/>
                <a:gd name="T45" fmla="*/ 42 h 84"/>
                <a:gd name="T46" fmla="*/ 9 w 84"/>
                <a:gd name="T47" fmla="*/ 46 h 84"/>
                <a:gd name="T48" fmla="*/ 42 w 84"/>
                <a:gd name="T49" fmla="*/ 59 h 84"/>
                <a:gd name="T50" fmla="*/ 42 w 84"/>
                <a:gd name="T51" fmla="*/ 26 h 84"/>
                <a:gd name="T52" fmla="*/ 42 w 84"/>
                <a:gd name="T53" fmla="*/ 59 h 84"/>
                <a:gd name="T54" fmla="*/ 19 w 84"/>
                <a:gd name="T55" fmla="*/ 42 h 84"/>
                <a:gd name="T56" fmla="*/ 65 w 84"/>
                <a:gd name="T57" fmla="*/ 42 h 84"/>
                <a:gd name="T58" fmla="*/ 80 w 84"/>
                <a:gd name="T59" fmla="*/ 39 h 84"/>
                <a:gd name="T60" fmla="*/ 72 w 84"/>
                <a:gd name="T61" fmla="*/ 42 h 84"/>
                <a:gd name="T62" fmla="*/ 80 w 84"/>
                <a:gd name="T63" fmla="*/ 46 h 84"/>
                <a:gd name="T64" fmla="*/ 80 w 84"/>
                <a:gd name="T65" fmla="*/ 3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84">
                  <a:moveTo>
                    <a:pt x="65" y="70"/>
                  </a:moveTo>
                  <a:cubicBezTo>
                    <a:pt x="66" y="71"/>
                    <a:pt x="68" y="73"/>
                    <a:pt x="68" y="73"/>
                  </a:cubicBezTo>
                  <a:cubicBezTo>
                    <a:pt x="70" y="75"/>
                    <a:pt x="72" y="75"/>
                    <a:pt x="74" y="74"/>
                  </a:cubicBezTo>
                  <a:cubicBezTo>
                    <a:pt x="75" y="73"/>
                    <a:pt x="75" y="70"/>
                    <a:pt x="73" y="69"/>
                  </a:cubicBezTo>
                  <a:cubicBezTo>
                    <a:pt x="73" y="68"/>
                    <a:pt x="71" y="66"/>
                    <a:pt x="70" y="66"/>
                  </a:cubicBezTo>
                  <a:cubicBezTo>
                    <a:pt x="68" y="64"/>
                    <a:pt x="66" y="64"/>
                    <a:pt x="65" y="65"/>
                  </a:cubicBezTo>
                  <a:cubicBezTo>
                    <a:pt x="63" y="66"/>
                    <a:pt x="64" y="69"/>
                    <a:pt x="65" y="70"/>
                  </a:cubicBezTo>
                  <a:close/>
                  <a:moveTo>
                    <a:pt x="16" y="12"/>
                  </a:moveTo>
                  <a:cubicBezTo>
                    <a:pt x="14" y="10"/>
                    <a:pt x="12" y="10"/>
                    <a:pt x="11" y="11"/>
                  </a:cubicBezTo>
                  <a:cubicBezTo>
                    <a:pt x="9" y="12"/>
                    <a:pt x="10" y="15"/>
                    <a:pt x="11" y="16"/>
                  </a:cubicBezTo>
                  <a:cubicBezTo>
                    <a:pt x="12" y="17"/>
                    <a:pt x="14" y="19"/>
                    <a:pt x="14" y="19"/>
                  </a:cubicBezTo>
                  <a:cubicBezTo>
                    <a:pt x="16" y="21"/>
                    <a:pt x="18" y="21"/>
                    <a:pt x="20" y="20"/>
                  </a:cubicBezTo>
                  <a:cubicBezTo>
                    <a:pt x="21" y="18"/>
                    <a:pt x="21" y="16"/>
                    <a:pt x="19" y="14"/>
                  </a:cubicBezTo>
                  <a:cubicBezTo>
                    <a:pt x="18" y="14"/>
                    <a:pt x="16" y="12"/>
                    <a:pt x="16" y="12"/>
                  </a:cubicBezTo>
                  <a:close/>
                  <a:moveTo>
                    <a:pt x="14" y="66"/>
                  </a:moveTo>
                  <a:cubicBezTo>
                    <a:pt x="14" y="66"/>
                    <a:pt x="12" y="68"/>
                    <a:pt x="11" y="69"/>
                  </a:cubicBezTo>
                  <a:cubicBezTo>
                    <a:pt x="10" y="70"/>
                    <a:pt x="9" y="73"/>
                    <a:pt x="11" y="74"/>
                  </a:cubicBezTo>
                  <a:cubicBezTo>
                    <a:pt x="12" y="75"/>
                    <a:pt x="14" y="75"/>
                    <a:pt x="16" y="73"/>
                  </a:cubicBezTo>
                  <a:cubicBezTo>
                    <a:pt x="16" y="73"/>
                    <a:pt x="18" y="71"/>
                    <a:pt x="19" y="70"/>
                  </a:cubicBezTo>
                  <a:cubicBezTo>
                    <a:pt x="21" y="69"/>
                    <a:pt x="21" y="66"/>
                    <a:pt x="19" y="65"/>
                  </a:cubicBezTo>
                  <a:cubicBezTo>
                    <a:pt x="18" y="64"/>
                    <a:pt x="16" y="64"/>
                    <a:pt x="14" y="66"/>
                  </a:cubicBezTo>
                  <a:close/>
                  <a:moveTo>
                    <a:pt x="73" y="16"/>
                  </a:moveTo>
                  <a:cubicBezTo>
                    <a:pt x="75" y="15"/>
                    <a:pt x="75" y="12"/>
                    <a:pt x="74" y="11"/>
                  </a:cubicBezTo>
                  <a:cubicBezTo>
                    <a:pt x="72" y="10"/>
                    <a:pt x="70" y="10"/>
                    <a:pt x="68" y="12"/>
                  </a:cubicBezTo>
                  <a:cubicBezTo>
                    <a:pt x="68" y="12"/>
                    <a:pt x="66" y="14"/>
                    <a:pt x="65" y="14"/>
                  </a:cubicBezTo>
                  <a:cubicBezTo>
                    <a:pt x="64" y="16"/>
                    <a:pt x="63" y="18"/>
                    <a:pt x="65" y="20"/>
                  </a:cubicBezTo>
                  <a:cubicBezTo>
                    <a:pt x="66" y="21"/>
                    <a:pt x="68" y="21"/>
                    <a:pt x="70" y="19"/>
                  </a:cubicBezTo>
                  <a:cubicBezTo>
                    <a:pt x="71" y="19"/>
                    <a:pt x="73" y="17"/>
                    <a:pt x="73" y="16"/>
                  </a:cubicBezTo>
                  <a:close/>
                  <a:moveTo>
                    <a:pt x="42" y="72"/>
                  </a:moveTo>
                  <a:cubicBezTo>
                    <a:pt x="40" y="72"/>
                    <a:pt x="39" y="74"/>
                    <a:pt x="39" y="76"/>
                  </a:cubicBezTo>
                  <a:cubicBezTo>
                    <a:pt x="39" y="77"/>
                    <a:pt x="39" y="79"/>
                    <a:pt x="39" y="80"/>
                  </a:cubicBezTo>
                  <a:cubicBezTo>
                    <a:pt x="39" y="83"/>
                    <a:pt x="40" y="84"/>
                    <a:pt x="42" y="84"/>
                  </a:cubicBezTo>
                  <a:cubicBezTo>
                    <a:pt x="44" y="84"/>
                    <a:pt x="46" y="83"/>
                    <a:pt x="46" y="80"/>
                  </a:cubicBezTo>
                  <a:cubicBezTo>
                    <a:pt x="46" y="79"/>
                    <a:pt x="46" y="77"/>
                    <a:pt x="46" y="76"/>
                  </a:cubicBezTo>
                  <a:cubicBezTo>
                    <a:pt x="46" y="74"/>
                    <a:pt x="44" y="72"/>
                    <a:pt x="42" y="72"/>
                  </a:cubicBezTo>
                  <a:close/>
                  <a:moveTo>
                    <a:pt x="42" y="13"/>
                  </a:moveTo>
                  <a:cubicBezTo>
                    <a:pt x="44" y="13"/>
                    <a:pt x="46" y="11"/>
                    <a:pt x="46" y="9"/>
                  </a:cubicBezTo>
                  <a:cubicBezTo>
                    <a:pt x="46" y="8"/>
                    <a:pt x="46" y="5"/>
                    <a:pt x="46" y="5"/>
                  </a:cubicBezTo>
                  <a:cubicBezTo>
                    <a:pt x="46" y="2"/>
                    <a:pt x="44" y="0"/>
                    <a:pt x="42" y="0"/>
                  </a:cubicBezTo>
                  <a:cubicBezTo>
                    <a:pt x="40" y="0"/>
                    <a:pt x="39" y="2"/>
                    <a:pt x="39" y="5"/>
                  </a:cubicBezTo>
                  <a:cubicBezTo>
                    <a:pt x="39" y="5"/>
                    <a:pt x="39" y="8"/>
                    <a:pt x="39" y="9"/>
                  </a:cubicBezTo>
                  <a:cubicBezTo>
                    <a:pt x="39" y="11"/>
                    <a:pt x="40" y="13"/>
                    <a:pt x="42" y="13"/>
                  </a:cubicBezTo>
                  <a:close/>
                  <a:moveTo>
                    <a:pt x="13" y="42"/>
                  </a:moveTo>
                  <a:cubicBezTo>
                    <a:pt x="13" y="41"/>
                    <a:pt x="11" y="39"/>
                    <a:pt x="9" y="39"/>
                  </a:cubicBezTo>
                  <a:cubicBezTo>
                    <a:pt x="8" y="39"/>
                    <a:pt x="5" y="39"/>
                    <a:pt x="4" y="39"/>
                  </a:cubicBezTo>
                  <a:cubicBezTo>
                    <a:pt x="2" y="39"/>
                    <a:pt x="0" y="41"/>
                    <a:pt x="0" y="42"/>
                  </a:cubicBezTo>
                  <a:cubicBezTo>
                    <a:pt x="0" y="44"/>
                    <a:pt x="2" y="46"/>
                    <a:pt x="4" y="46"/>
                  </a:cubicBezTo>
                  <a:cubicBezTo>
                    <a:pt x="5" y="46"/>
                    <a:pt x="8" y="46"/>
                    <a:pt x="9" y="46"/>
                  </a:cubicBezTo>
                  <a:cubicBezTo>
                    <a:pt x="11" y="46"/>
                    <a:pt x="13" y="44"/>
                    <a:pt x="13" y="42"/>
                  </a:cubicBezTo>
                  <a:close/>
                  <a:moveTo>
                    <a:pt x="42" y="59"/>
                  </a:moveTo>
                  <a:cubicBezTo>
                    <a:pt x="33" y="59"/>
                    <a:pt x="25" y="52"/>
                    <a:pt x="25" y="42"/>
                  </a:cubicBezTo>
                  <a:cubicBezTo>
                    <a:pt x="25" y="33"/>
                    <a:pt x="33" y="26"/>
                    <a:pt x="42" y="26"/>
                  </a:cubicBezTo>
                  <a:cubicBezTo>
                    <a:pt x="51" y="26"/>
                    <a:pt x="59" y="33"/>
                    <a:pt x="59" y="42"/>
                  </a:cubicBezTo>
                  <a:cubicBezTo>
                    <a:pt x="59" y="52"/>
                    <a:pt x="51" y="59"/>
                    <a:pt x="42" y="59"/>
                  </a:cubicBezTo>
                  <a:close/>
                  <a:moveTo>
                    <a:pt x="42" y="19"/>
                  </a:moveTo>
                  <a:cubicBezTo>
                    <a:pt x="29" y="19"/>
                    <a:pt x="19" y="30"/>
                    <a:pt x="19" y="42"/>
                  </a:cubicBezTo>
                  <a:cubicBezTo>
                    <a:pt x="19" y="55"/>
                    <a:pt x="29" y="66"/>
                    <a:pt x="42" y="66"/>
                  </a:cubicBezTo>
                  <a:cubicBezTo>
                    <a:pt x="55" y="66"/>
                    <a:pt x="65" y="55"/>
                    <a:pt x="65" y="42"/>
                  </a:cubicBezTo>
                  <a:cubicBezTo>
                    <a:pt x="65" y="30"/>
                    <a:pt x="55" y="19"/>
                    <a:pt x="42" y="19"/>
                  </a:cubicBezTo>
                  <a:close/>
                  <a:moveTo>
                    <a:pt x="80" y="39"/>
                  </a:moveTo>
                  <a:cubicBezTo>
                    <a:pt x="79" y="39"/>
                    <a:pt x="77" y="39"/>
                    <a:pt x="76" y="39"/>
                  </a:cubicBezTo>
                  <a:cubicBezTo>
                    <a:pt x="73" y="39"/>
                    <a:pt x="72" y="41"/>
                    <a:pt x="72" y="42"/>
                  </a:cubicBezTo>
                  <a:cubicBezTo>
                    <a:pt x="72" y="44"/>
                    <a:pt x="73" y="46"/>
                    <a:pt x="76" y="46"/>
                  </a:cubicBezTo>
                  <a:cubicBezTo>
                    <a:pt x="77" y="46"/>
                    <a:pt x="79" y="46"/>
                    <a:pt x="80" y="46"/>
                  </a:cubicBezTo>
                  <a:cubicBezTo>
                    <a:pt x="82" y="46"/>
                    <a:pt x="84" y="44"/>
                    <a:pt x="84" y="42"/>
                  </a:cubicBezTo>
                  <a:cubicBezTo>
                    <a:pt x="84" y="41"/>
                    <a:pt x="82" y="39"/>
                    <a:pt x="80" y="3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90" name="Freeform 324"/>
            <p:cNvSpPr>
              <a:spLocks noEditPoints="1"/>
            </p:cNvSpPr>
            <p:nvPr/>
          </p:nvSpPr>
          <p:spPr bwMode="auto">
            <a:xfrm>
              <a:off x="5903384" y="2482850"/>
              <a:ext cx="211667" cy="141817"/>
            </a:xfrm>
            <a:custGeom>
              <a:avLst/>
              <a:gdLst>
                <a:gd name="T0" fmla="*/ 72 w 84"/>
                <a:gd name="T1" fmla="*/ 16 h 56"/>
                <a:gd name="T2" fmla="*/ 69 w 84"/>
                <a:gd name="T3" fmla="*/ 25 h 56"/>
                <a:gd name="T4" fmla="*/ 76 w 84"/>
                <a:gd name="T5" fmla="*/ 48 h 56"/>
                <a:gd name="T6" fmla="*/ 75 w 84"/>
                <a:gd name="T7" fmla="*/ 52 h 56"/>
                <a:gd name="T8" fmla="*/ 79 w 84"/>
                <a:gd name="T9" fmla="*/ 56 h 56"/>
                <a:gd name="T10" fmla="*/ 80 w 84"/>
                <a:gd name="T11" fmla="*/ 56 h 56"/>
                <a:gd name="T12" fmla="*/ 84 w 84"/>
                <a:gd name="T13" fmla="*/ 52 h 56"/>
                <a:gd name="T14" fmla="*/ 84 w 84"/>
                <a:gd name="T15" fmla="*/ 48 h 56"/>
                <a:gd name="T16" fmla="*/ 72 w 84"/>
                <a:gd name="T17" fmla="*/ 16 h 56"/>
                <a:gd name="T18" fmla="*/ 42 w 84"/>
                <a:gd name="T19" fmla="*/ 11 h 56"/>
                <a:gd name="T20" fmla="*/ 47 w 84"/>
                <a:gd name="T21" fmla="*/ 11 h 56"/>
                <a:gd name="T22" fmla="*/ 53 w 84"/>
                <a:gd name="T23" fmla="*/ 4 h 56"/>
                <a:gd name="T24" fmla="*/ 42 w 84"/>
                <a:gd name="T25" fmla="*/ 3 h 56"/>
                <a:gd name="T26" fmla="*/ 0 w 84"/>
                <a:gd name="T27" fmla="*/ 48 h 56"/>
                <a:gd name="T28" fmla="*/ 1 w 84"/>
                <a:gd name="T29" fmla="*/ 52 h 56"/>
                <a:gd name="T30" fmla="*/ 5 w 84"/>
                <a:gd name="T31" fmla="*/ 56 h 56"/>
                <a:gd name="T32" fmla="*/ 9 w 84"/>
                <a:gd name="T33" fmla="*/ 52 h 56"/>
                <a:gd name="T34" fmla="*/ 9 w 84"/>
                <a:gd name="T35" fmla="*/ 48 h 56"/>
                <a:gd name="T36" fmla="*/ 42 w 84"/>
                <a:gd name="T37" fmla="*/ 11 h 56"/>
                <a:gd name="T38" fmla="*/ 34 w 84"/>
                <a:gd name="T39" fmla="*/ 43 h 56"/>
                <a:gd name="T40" fmla="*/ 37 w 84"/>
                <a:gd name="T41" fmla="*/ 54 h 56"/>
                <a:gd name="T42" fmla="*/ 49 w 84"/>
                <a:gd name="T43" fmla="*/ 51 h 56"/>
                <a:gd name="T44" fmla="*/ 68 w 84"/>
                <a:gd name="T45" fmla="*/ 1 h 56"/>
                <a:gd name="T46" fmla="*/ 34 w 84"/>
                <a:gd name="T47"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56">
                  <a:moveTo>
                    <a:pt x="72" y="16"/>
                  </a:moveTo>
                  <a:cubicBezTo>
                    <a:pt x="71" y="19"/>
                    <a:pt x="70" y="23"/>
                    <a:pt x="69" y="25"/>
                  </a:cubicBezTo>
                  <a:cubicBezTo>
                    <a:pt x="73" y="31"/>
                    <a:pt x="76" y="39"/>
                    <a:pt x="76" y="48"/>
                  </a:cubicBezTo>
                  <a:cubicBezTo>
                    <a:pt x="76" y="49"/>
                    <a:pt x="75" y="50"/>
                    <a:pt x="75" y="52"/>
                  </a:cubicBezTo>
                  <a:cubicBezTo>
                    <a:pt x="75" y="54"/>
                    <a:pt x="77" y="56"/>
                    <a:pt x="79" y="56"/>
                  </a:cubicBezTo>
                  <a:cubicBezTo>
                    <a:pt x="80" y="56"/>
                    <a:pt x="80" y="56"/>
                    <a:pt x="80" y="56"/>
                  </a:cubicBezTo>
                  <a:cubicBezTo>
                    <a:pt x="82" y="56"/>
                    <a:pt x="83" y="55"/>
                    <a:pt x="84" y="52"/>
                  </a:cubicBezTo>
                  <a:cubicBezTo>
                    <a:pt x="84" y="51"/>
                    <a:pt x="84" y="49"/>
                    <a:pt x="84" y="48"/>
                  </a:cubicBezTo>
                  <a:cubicBezTo>
                    <a:pt x="84" y="35"/>
                    <a:pt x="80" y="24"/>
                    <a:pt x="72" y="16"/>
                  </a:cubicBezTo>
                  <a:close/>
                  <a:moveTo>
                    <a:pt x="42" y="11"/>
                  </a:moveTo>
                  <a:cubicBezTo>
                    <a:pt x="44" y="11"/>
                    <a:pt x="46" y="11"/>
                    <a:pt x="47" y="11"/>
                  </a:cubicBezTo>
                  <a:cubicBezTo>
                    <a:pt x="49" y="9"/>
                    <a:pt x="51" y="7"/>
                    <a:pt x="53" y="4"/>
                  </a:cubicBezTo>
                  <a:cubicBezTo>
                    <a:pt x="50" y="3"/>
                    <a:pt x="46" y="3"/>
                    <a:pt x="42" y="3"/>
                  </a:cubicBezTo>
                  <a:cubicBezTo>
                    <a:pt x="19" y="3"/>
                    <a:pt x="0" y="22"/>
                    <a:pt x="0" y="48"/>
                  </a:cubicBezTo>
                  <a:cubicBezTo>
                    <a:pt x="0" y="49"/>
                    <a:pt x="0" y="51"/>
                    <a:pt x="1" y="52"/>
                  </a:cubicBezTo>
                  <a:cubicBezTo>
                    <a:pt x="1" y="55"/>
                    <a:pt x="3" y="56"/>
                    <a:pt x="5" y="56"/>
                  </a:cubicBezTo>
                  <a:cubicBezTo>
                    <a:pt x="7" y="56"/>
                    <a:pt x="9" y="54"/>
                    <a:pt x="9" y="52"/>
                  </a:cubicBezTo>
                  <a:cubicBezTo>
                    <a:pt x="9" y="50"/>
                    <a:pt x="9" y="49"/>
                    <a:pt x="9" y="48"/>
                  </a:cubicBezTo>
                  <a:cubicBezTo>
                    <a:pt x="9" y="27"/>
                    <a:pt x="23" y="11"/>
                    <a:pt x="42" y="11"/>
                  </a:cubicBezTo>
                  <a:close/>
                  <a:moveTo>
                    <a:pt x="34" y="43"/>
                  </a:moveTo>
                  <a:cubicBezTo>
                    <a:pt x="31" y="48"/>
                    <a:pt x="33" y="52"/>
                    <a:pt x="37" y="54"/>
                  </a:cubicBezTo>
                  <a:cubicBezTo>
                    <a:pt x="41" y="56"/>
                    <a:pt x="46" y="56"/>
                    <a:pt x="49" y="51"/>
                  </a:cubicBezTo>
                  <a:cubicBezTo>
                    <a:pt x="52" y="46"/>
                    <a:pt x="70" y="2"/>
                    <a:pt x="68" y="1"/>
                  </a:cubicBezTo>
                  <a:cubicBezTo>
                    <a:pt x="67" y="0"/>
                    <a:pt x="37" y="38"/>
                    <a:pt x="34" y="4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91" name="Freeform 325"/>
            <p:cNvSpPr>
              <a:spLocks noEditPoints="1"/>
            </p:cNvSpPr>
            <p:nvPr/>
          </p:nvSpPr>
          <p:spPr bwMode="auto">
            <a:xfrm>
              <a:off x="6390218" y="3774016"/>
              <a:ext cx="143933" cy="95251"/>
            </a:xfrm>
            <a:custGeom>
              <a:avLst/>
              <a:gdLst>
                <a:gd name="T0" fmla="*/ 56 w 57"/>
                <a:gd name="T1" fmla="*/ 11 h 38"/>
                <a:gd name="T2" fmla="*/ 28 w 57"/>
                <a:gd name="T3" fmla="*/ 19 h 38"/>
                <a:gd name="T4" fmla="*/ 28 w 57"/>
                <a:gd name="T5" fmla="*/ 19 h 38"/>
                <a:gd name="T6" fmla="*/ 28 w 57"/>
                <a:gd name="T7" fmla="*/ 19 h 38"/>
                <a:gd name="T8" fmla="*/ 12 w 57"/>
                <a:gd name="T9" fmla="*/ 14 h 38"/>
                <a:gd name="T10" fmla="*/ 9 w 57"/>
                <a:gd name="T11" fmla="*/ 21 h 38"/>
                <a:gd name="T12" fmla="*/ 11 w 57"/>
                <a:gd name="T13" fmla="*/ 24 h 38"/>
                <a:gd name="T14" fmla="*/ 9 w 57"/>
                <a:gd name="T15" fmla="*/ 27 h 38"/>
                <a:gd name="T16" fmla="*/ 11 w 57"/>
                <a:gd name="T17" fmla="*/ 38 h 38"/>
                <a:gd name="T18" fmla="*/ 10 w 57"/>
                <a:gd name="T19" fmla="*/ 38 h 38"/>
                <a:gd name="T20" fmla="*/ 10 w 57"/>
                <a:gd name="T21" fmla="*/ 38 h 38"/>
                <a:gd name="T22" fmla="*/ 5 w 57"/>
                <a:gd name="T23" fmla="*/ 38 h 38"/>
                <a:gd name="T24" fmla="*/ 5 w 57"/>
                <a:gd name="T25" fmla="*/ 38 h 38"/>
                <a:gd name="T26" fmla="*/ 4 w 57"/>
                <a:gd name="T27" fmla="*/ 38 h 38"/>
                <a:gd name="T28" fmla="*/ 6 w 57"/>
                <a:gd name="T29" fmla="*/ 27 h 38"/>
                <a:gd name="T30" fmla="*/ 4 w 57"/>
                <a:gd name="T31" fmla="*/ 24 h 38"/>
                <a:gd name="T32" fmla="*/ 6 w 57"/>
                <a:gd name="T33" fmla="*/ 21 h 38"/>
                <a:gd name="T34" fmla="*/ 8 w 57"/>
                <a:gd name="T35" fmla="*/ 13 h 38"/>
                <a:gd name="T36" fmla="*/ 0 w 57"/>
                <a:gd name="T37" fmla="*/ 11 h 38"/>
                <a:gd name="T38" fmla="*/ 0 w 57"/>
                <a:gd name="T39" fmla="*/ 10 h 38"/>
                <a:gd name="T40" fmla="*/ 0 w 57"/>
                <a:gd name="T41" fmla="*/ 9 h 38"/>
                <a:gd name="T42" fmla="*/ 28 w 57"/>
                <a:gd name="T43" fmla="*/ 0 h 38"/>
                <a:gd name="T44" fmla="*/ 28 w 57"/>
                <a:gd name="T45" fmla="*/ 0 h 38"/>
                <a:gd name="T46" fmla="*/ 28 w 57"/>
                <a:gd name="T47" fmla="*/ 0 h 38"/>
                <a:gd name="T48" fmla="*/ 56 w 57"/>
                <a:gd name="T49" fmla="*/ 9 h 38"/>
                <a:gd name="T50" fmla="*/ 57 w 57"/>
                <a:gd name="T51" fmla="*/ 10 h 38"/>
                <a:gd name="T52" fmla="*/ 56 w 57"/>
                <a:gd name="T53" fmla="*/ 11 h 38"/>
                <a:gd name="T54" fmla="*/ 44 w 57"/>
                <a:gd name="T55" fmla="*/ 26 h 38"/>
                <a:gd name="T56" fmla="*/ 28 w 57"/>
                <a:gd name="T57" fmla="*/ 32 h 38"/>
                <a:gd name="T58" fmla="*/ 12 w 57"/>
                <a:gd name="T59" fmla="*/ 26 h 38"/>
                <a:gd name="T60" fmla="*/ 13 w 57"/>
                <a:gd name="T61" fmla="*/ 18 h 38"/>
                <a:gd name="T62" fmla="*/ 27 w 57"/>
                <a:gd name="T63" fmla="*/ 22 h 38"/>
                <a:gd name="T64" fmla="*/ 28 w 57"/>
                <a:gd name="T65" fmla="*/ 23 h 38"/>
                <a:gd name="T66" fmla="*/ 29 w 57"/>
                <a:gd name="T67" fmla="*/ 22 h 38"/>
                <a:gd name="T68" fmla="*/ 44 w 57"/>
                <a:gd name="T69" fmla="*/ 18 h 38"/>
                <a:gd name="T70" fmla="*/ 44 w 57"/>
                <a:gd name="T7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38">
                  <a:moveTo>
                    <a:pt x="56" y="11"/>
                  </a:moveTo>
                  <a:cubicBezTo>
                    <a:pt x="28" y="19"/>
                    <a:pt x="28" y="19"/>
                    <a:pt x="28" y="19"/>
                  </a:cubicBezTo>
                  <a:cubicBezTo>
                    <a:pt x="28" y="19"/>
                    <a:pt x="28" y="19"/>
                    <a:pt x="28" y="19"/>
                  </a:cubicBezTo>
                  <a:cubicBezTo>
                    <a:pt x="28" y="19"/>
                    <a:pt x="28" y="19"/>
                    <a:pt x="28" y="19"/>
                  </a:cubicBezTo>
                  <a:cubicBezTo>
                    <a:pt x="12" y="14"/>
                    <a:pt x="12" y="14"/>
                    <a:pt x="12" y="14"/>
                  </a:cubicBezTo>
                  <a:cubicBezTo>
                    <a:pt x="10" y="15"/>
                    <a:pt x="9" y="18"/>
                    <a:pt x="9" y="21"/>
                  </a:cubicBezTo>
                  <a:cubicBezTo>
                    <a:pt x="10" y="22"/>
                    <a:pt x="11" y="23"/>
                    <a:pt x="11" y="24"/>
                  </a:cubicBezTo>
                  <a:cubicBezTo>
                    <a:pt x="11" y="25"/>
                    <a:pt x="10" y="26"/>
                    <a:pt x="9" y="27"/>
                  </a:cubicBezTo>
                  <a:cubicBezTo>
                    <a:pt x="11" y="38"/>
                    <a:pt x="11" y="38"/>
                    <a:pt x="11" y="38"/>
                  </a:cubicBezTo>
                  <a:cubicBezTo>
                    <a:pt x="10" y="38"/>
                    <a:pt x="10" y="38"/>
                    <a:pt x="10" y="38"/>
                  </a:cubicBezTo>
                  <a:cubicBezTo>
                    <a:pt x="10" y="38"/>
                    <a:pt x="10" y="38"/>
                    <a:pt x="10" y="38"/>
                  </a:cubicBezTo>
                  <a:cubicBezTo>
                    <a:pt x="5" y="38"/>
                    <a:pt x="5" y="38"/>
                    <a:pt x="5" y="38"/>
                  </a:cubicBezTo>
                  <a:cubicBezTo>
                    <a:pt x="5" y="38"/>
                    <a:pt x="5" y="38"/>
                    <a:pt x="5" y="38"/>
                  </a:cubicBezTo>
                  <a:cubicBezTo>
                    <a:pt x="4" y="38"/>
                    <a:pt x="4" y="38"/>
                    <a:pt x="4" y="38"/>
                  </a:cubicBezTo>
                  <a:cubicBezTo>
                    <a:pt x="6" y="27"/>
                    <a:pt x="6" y="27"/>
                    <a:pt x="6" y="27"/>
                  </a:cubicBezTo>
                  <a:cubicBezTo>
                    <a:pt x="5" y="26"/>
                    <a:pt x="4" y="25"/>
                    <a:pt x="4" y="24"/>
                  </a:cubicBezTo>
                  <a:cubicBezTo>
                    <a:pt x="4" y="23"/>
                    <a:pt x="5" y="22"/>
                    <a:pt x="6" y="21"/>
                  </a:cubicBezTo>
                  <a:cubicBezTo>
                    <a:pt x="6" y="18"/>
                    <a:pt x="7" y="15"/>
                    <a:pt x="8" y="13"/>
                  </a:cubicBezTo>
                  <a:cubicBezTo>
                    <a:pt x="0" y="11"/>
                    <a:pt x="0" y="11"/>
                    <a:pt x="0" y="11"/>
                  </a:cubicBezTo>
                  <a:cubicBezTo>
                    <a:pt x="0" y="10"/>
                    <a:pt x="0" y="10"/>
                    <a:pt x="0" y="10"/>
                  </a:cubicBezTo>
                  <a:cubicBezTo>
                    <a:pt x="0" y="9"/>
                    <a:pt x="0" y="9"/>
                    <a:pt x="0" y="9"/>
                  </a:cubicBezTo>
                  <a:cubicBezTo>
                    <a:pt x="28" y="0"/>
                    <a:pt x="28" y="0"/>
                    <a:pt x="28" y="0"/>
                  </a:cubicBezTo>
                  <a:cubicBezTo>
                    <a:pt x="28" y="0"/>
                    <a:pt x="28" y="0"/>
                    <a:pt x="28" y="0"/>
                  </a:cubicBezTo>
                  <a:cubicBezTo>
                    <a:pt x="28" y="0"/>
                    <a:pt x="28" y="0"/>
                    <a:pt x="28" y="0"/>
                  </a:cubicBezTo>
                  <a:cubicBezTo>
                    <a:pt x="56" y="9"/>
                    <a:pt x="56" y="9"/>
                    <a:pt x="56" y="9"/>
                  </a:cubicBezTo>
                  <a:cubicBezTo>
                    <a:pt x="57" y="10"/>
                    <a:pt x="57" y="10"/>
                    <a:pt x="57" y="10"/>
                  </a:cubicBezTo>
                  <a:lnTo>
                    <a:pt x="56" y="11"/>
                  </a:lnTo>
                  <a:close/>
                  <a:moveTo>
                    <a:pt x="44" y="26"/>
                  </a:moveTo>
                  <a:cubicBezTo>
                    <a:pt x="44" y="29"/>
                    <a:pt x="37" y="32"/>
                    <a:pt x="28" y="32"/>
                  </a:cubicBezTo>
                  <a:cubicBezTo>
                    <a:pt x="19" y="32"/>
                    <a:pt x="12" y="29"/>
                    <a:pt x="12" y="26"/>
                  </a:cubicBezTo>
                  <a:cubicBezTo>
                    <a:pt x="13" y="18"/>
                    <a:pt x="13" y="18"/>
                    <a:pt x="13" y="18"/>
                  </a:cubicBezTo>
                  <a:cubicBezTo>
                    <a:pt x="27" y="22"/>
                    <a:pt x="27" y="22"/>
                    <a:pt x="27" y="22"/>
                  </a:cubicBezTo>
                  <a:cubicBezTo>
                    <a:pt x="27" y="22"/>
                    <a:pt x="28" y="23"/>
                    <a:pt x="28" y="23"/>
                  </a:cubicBezTo>
                  <a:cubicBezTo>
                    <a:pt x="29" y="23"/>
                    <a:pt x="29" y="22"/>
                    <a:pt x="29" y="22"/>
                  </a:cubicBezTo>
                  <a:cubicBezTo>
                    <a:pt x="44" y="18"/>
                    <a:pt x="44" y="18"/>
                    <a:pt x="44" y="18"/>
                  </a:cubicBezTo>
                  <a:lnTo>
                    <a:pt x="44" y="2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92" name="Freeform 326"/>
            <p:cNvSpPr>
              <a:spLocks noEditPoints="1"/>
            </p:cNvSpPr>
            <p:nvPr/>
          </p:nvSpPr>
          <p:spPr bwMode="auto">
            <a:xfrm>
              <a:off x="7031567" y="2927350"/>
              <a:ext cx="260351" cy="143933"/>
            </a:xfrm>
            <a:custGeom>
              <a:avLst/>
              <a:gdLst>
                <a:gd name="T0" fmla="*/ 84 w 104"/>
                <a:gd name="T1" fmla="*/ 58 h 58"/>
                <a:gd name="T2" fmla="*/ 64 w 104"/>
                <a:gd name="T3" fmla="*/ 37 h 58"/>
                <a:gd name="T4" fmla="*/ 71 w 104"/>
                <a:gd name="T5" fmla="*/ 22 h 58"/>
                <a:gd name="T6" fmla="*/ 68 w 104"/>
                <a:gd name="T7" fmla="*/ 18 h 58"/>
                <a:gd name="T8" fmla="*/ 52 w 104"/>
                <a:gd name="T9" fmla="*/ 39 h 58"/>
                <a:gd name="T10" fmla="*/ 49 w 104"/>
                <a:gd name="T11" fmla="*/ 40 h 58"/>
                <a:gd name="T12" fmla="*/ 41 w 104"/>
                <a:gd name="T13" fmla="*/ 40 h 58"/>
                <a:gd name="T14" fmla="*/ 21 w 104"/>
                <a:gd name="T15" fmla="*/ 58 h 58"/>
                <a:gd name="T16" fmla="*/ 0 w 104"/>
                <a:gd name="T17" fmla="*/ 37 h 58"/>
                <a:gd name="T18" fmla="*/ 21 w 104"/>
                <a:gd name="T19" fmla="*/ 17 h 58"/>
                <a:gd name="T20" fmla="*/ 30 w 104"/>
                <a:gd name="T21" fmla="*/ 20 h 58"/>
                <a:gd name="T22" fmla="*/ 36 w 104"/>
                <a:gd name="T23" fmla="*/ 12 h 58"/>
                <a:gd name="T24" fmla="*/ 26 w 104"/>
                <a:gd name="T25" fmla="*/ 12 h 58"/>
                <a:gd name="T26" fmla="*/ 23 w 104"/>
                <a:gd name="T27" fmla="*/ 9 h 58"/>
                <a:gd name="T28" fmla="*/ 26 w 104"/>
                <a:gd name="T29" fmla="*/ 6 h 58"/>
                <a:gd name="T30" fmla="*/ 44 w 104"/>
                <a:gd name="T31" fmla="*/ 6 h 58"/>
                <a:gd name="T32" fmla="*/ 44 w 104"/>
                <a:gd name="T33" fmla="*/ 12 h 58"/>
                <a:gd name="T34" fmla="*/ 63 w 104"/>
                <a:gd name="T35" fmla="*/ 12 h 58"/>
                <a:gd name="T36" fmla="*/ 59 w 104"/>
                <a:gd name="T37" fmla="*/ 6 h 58"/>
                <a:gd name="T38" fmla="*/ 49 w 104"/>
                <a:gd name="T39" fmla="*/ 6 h 58"/>
                <a:gd name="T40" fmla="*/ 47 w 104"/>
                <a:gd name="T41" fmla="*/ 3 h 58"/>
                <a:gd name="T42" fmla="*/ 49 w 104"/>
                <a:gd name="T43" fmla="*/ 0 h 58"/>
                <a:gd name="T44" fmla="*/ 61 w 104"/>
                <a:gd name="T45" fmla="*/ 0 h 58"/>
                <a:gd name="T46" fmla="*/ 63 w 104"/>
                <a:gd name="T47" fmla="*/ 1 h 58"/>
                <a:gd name="T48" fmla="*/ 75 w 104"/>
                <a:gd name="T49" fmla="*/ 19 h 58"/>
                <a:gd name="T50" fmla="*/ 84 w 104"/>
                <a:gd name="T51" fmla="*/ 17 h 58"/>
                <a:gd name="T52" fmla="*/ 104 w 104"/>
                <a:gd name="T53" fmla="*/ 37 h 58"/>
                <a:gd name="T54" fmla="*/ 84 w 104"/>
                <a:gd name="T55" fmla="*/ 58 h 58"/>
                <a:gd name="T56" fmla="*/ 21 w 104"/>
                <a:gd name="T57" fmla="*/ 40 h 58"/>
                <a:gd name="T58" fmla="*/ 18 w 104"/>
                <a:gd name="T59" fmla="*/ 36 h 58"/>
                <a:gd name="T60" fmla="*/ 27 w 104"/>
                <a:gd name="T61" fmla="*/ 24 h 58"/>
                <a:gd name="T62" fmla="*/ 21 w 104"/>
                <a:gd name="T63" fmla="*/ 23 h 58"/>
                <a:gd name="T64" fmla="*/ 6 w 104"/>
                <a:gd name="T65" fmla="*/ 37 h 58"/>
                <a:gd name="T66" fmla="*/ 21 w 104"/>
                <a:gd name="T67" fmla="*/ 52 h 58"/>
                <a:gd name="T68" fmla="*/ 35 w 104"/>
                <a:gd name="T69" fmla="*/ 40 h 58"/>
                <a:gd name="T70" fmla="*/ 21 w 104"/>
                <a:gd name="T71" fmla="*/ 40 h 58"/>
                <a:gd name="T72" fmla="*/ 35 w 104"/>
                <a:gd name="T73" fmla="*/ 35 h 58"/>
                <a:gd name="T74" fmla="*/ 31 w 104"/>
                <a:gd name="T75" fmla="*/ 28 h 58"/>
                <a:gd name="T76" fmla="*/ 26 w 104"/>
                <a:gd name="T77" fmla="*/ 35 h 58"/>
                <a:gd name="T78" fmla="*/ 35 w 104"/>
                <a:gd name="T79" fmla="*/ 35 h 58"/>
                <a:gd name="T80" fmla="*/ 61 w 104"/>
                <a:gd name="T81" fmla="*/ 17 h 58"/>
                <a:gd name="T82" fmla="*/ 39 w 104"/>
                <a:gd name="T83" fmla="*/ 17 h 58"/>
                <a:gd name="T84" fmla="*/ 35 w 104"/>
                <a:gd name="T85" fmla="*/ 23 h 58"/>
                <a:gd name="T86" fmla="*/ 41 w 104"/>
                <a:gd name="T87" fmla="*/ 35 h 58"/>
                <a:gd name="T88" fmla="*/ 48 w 104"/>
                <a:gd name="T89" fmla="*/ 35 h 58"/>
                <a:gd name="T90" fmla="*/ 61 w 104"/>
                <a:gd name="T91" fmla="*/ 17 h 58"/>
                <a:gd name="T92" fmla="*/ 84 w 104"/>
                <a:gd name="T93" fmla="*/ 23 h 58"/>
                <a:gd name="T94" fmla="*/ 79 w 104"/>
                <a:gd name="T95" fmla="*/ 24 h 58"/>
                <a:gd name="T96" fmla="*/ 86 w 104"/>
                <a:gd name="T97" fmla="*/ 36 h 58"/>
                <a:gd name="T98" fmla="*/ 86 w 104"/>
                <a:gd name="T99" fmla="*/ 40 h 58"/>
                <a:gd name="T100" fmla="*/ 84 w 104"/>
                <a:gd name="T101" fmla="*/ 40 h 58"/>
                <a:gd name="T102" fmla="*/ 82 w 104"/>
                <a:gd name="T103" fmla="*/ 39 h 58"/>
                <a:gd name="T104" fmla="*/ 74 w 104"/>
                <a:gd name="T105" fmla="*/ 27 h 58"/>
                <a:gd name="T106" fmla="*/ 70 w 104"/>
                <a:gd name="T107" fmla="*/ 37 h 58"/>
                <a:gd name="T108" fmla="*/ 84 w 104"/>
                <a:gd name="T109" fmla="*/ 52 h 58"/>
                <a:gd name="T110" fmla="*/ 98 w 104"/>
                <a:gd name="T111" fmla="*/ 37 h 58"/>
                <a:gd name="T112" fmla="*/ 84 w 104"/>
                <a:gd name="T113"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58">
                  <a:moveTo>
                    <a:pt x="84" y="58"/>
                  </a:moveTo>
                  <a:cubicBezTo>
                    <a:pt x="73" y="58"/>
                    <a:pt x="64" y="49"/>
                    <a:pt x="64" y="37"/>
                  </a:cubicBezTo>
                  <a:cubicBezTo>
                    <a:pt x="64" y="32"/>
                    <a:pt x="66" y="26"/>
                    <a:pt x="71" y="22"/>
                  </a:cubicBezTo>
                  <a:cubicBezTo>
                    <a:pt x="68" y="18"/>
                    <a:pt x="68" y="18"/>
                    <a:pt x="68" y="18"/>
                  </a:cubicBezTo>
                  <a:cubicBezTo>
                    <a:pt x="52" y="39"/>
                    <a:pt x="52" y="39"/>
                    <a:pt x="52" y="39"/>
                  </a:cubicBezTo>
                  <a:cubicBezTo>
                    <a:pt x="51" y="40"/>
                    <a:pt x="50" y="40"/>
                    <a:pt x="49" y="40"/>
                  </a:cubicBezTo>
                  <a:cubicBezTo>
                    <a:pt x="41" y="40"/>
                    <a:pt x="41" y="40"/>
                    <a:pt x="41" y="40"/>
                  </a:cubicBezTo>
                  <a:cubicBezTo>
                    <a:pt x="39" y="50"/>
                    <a:pt x="31" y="58"/>
                    <a:pt x="21" y="58"/>
                  </a:cubicBezTo>
                  <a:cubicBezTo>
                    <a:pt x="9" y="58"/>
                    <a:pt x="0" y="49"/>
                    <a:pt x="0" y="37"/>
                  </a:cubicBezTo>
                  <a:cubicBezTo>
                    <a:pt x="0" y="26"/>
                    <a:pt x="9" y="17"/>
                    <a:pt x="21" y="17"/>
                  </a:cubicBezTo>
                  <a:cubicBezTo>
                    <a:pt x="24" y="17"/>
                    <a:pt x="27" y="18"/>
                    <a:pt x="30" y="20"/>
                  </a:cubicBezTo>
                  <a:cubicBezTo>
                    <a:pt x="36" y="12"/>
                    <a:pt x="36" y="12"/>
                    <a:pt x="36" y="12"/>
                  </a:cubicBezTo>
                  <a:cubicBezTo>
                    <a:pt x="26" y="12"/>
                    <a:pt x="26" y="12"/>
                    <a:pt x="26" y="12"/>
                  </a:cubicBezTo>
                  <a:cubicBezTo>
                    <a:pt x="25" y="12"/>
                    <a:pt x="23" y="10"/>
                    <a:pt x="23" y="9"/>
                  </a:cubicBezTo>
                  <a:cubicBezTo>
                    <a:pt x="23" y="7"/>
                    <a:pt x="25" y="6"/>
                    <a:pt x="26" y="6"/>
                  </a:cubicBezTo>
                  <a:cubicBezTo>
                    <a:pt x="44" y="6"/>
                    <a:pt x="44" y="6"/>
                    <a:pt x="44" y="6"/>
                  </a:cubicBezTo>
                  <a:cubicBezTo>
                    <a:pt x="44" y="12"/>
                    <a:pt x="44" y="12"/>
                    <a:pt x="44" y="12"/>
                  </a:cubicBezTo>
                  <a:cubicBezTo>
                    <a:pt x="63" y="12"/>
                    <a:pt x="63" y="12"/>
                    <a:pt x="63" y="12"/>
                  </a:cubicBezTo>
                  <a:cubicBezTo>
                    <a:pt x="59" y="6"/>
                    <a:pt x="59" y="6"/>
                    <a:pt x="59" y="6"/>
                  </a:cubicBezTo>
                  <a:cubicBezTo>
                    <a:pt x="49" y="6"/>
                    <a:pt x="49" y="6"/>
                    <a:pt x="49" y="6"/>
                  </a:cubicBezTo>
                  <a:cubicBezTo>
                    <a:pt x="48" y="6"/>
                    <a:pt x="47" y="4"/>
                    <a:pt x="47" y="3"/>
                  </a:cubicBezTo>
                  <a:cubicBezTo>
                    <a:pt x="47" y="1"/>
                    <a:pt x="48" y="0"/>
                    <a:pt x="49" y="0"/>
                  </a:cubicBezTo>
                  <a:cubicBezTo>
                    <a:pt x="61" y="0"/>
                    <a:pt x="61" y="0"/>
                    <a:pt x="61" y="0"/>
                  </a:cubicBezTo>
                  <a:cubicBezTo>
                    <a:pt x="62" y="0"/>
                    <a:pt x="63" y="0"/>
                    <a:pt x="63" y="1"/>
                  </a:cubicBezTo>
                  <a:cubicBezTo>
                    <a:pt x="75" y="19"/>
                    <a:pt x="75" y="19"/>
                    <a:pt x="75" y="19"/>
                  </a:cubicBezTo>
                  <a:cubicBezTo>
                    <a:pt x="78" y="18"/>
                    <a:pt x="81" y="17"/>
                    <a:pt x="84" y="17"/>
                  </a:cubicBezTo>
                  <a:cubicBezTo>
                    <a:pt x="95" y="17"/>
                    <a:pt x="104" y="26"/>
                    <a:pt x="104" y="37"/>
                  </a:cubicBezTo>
                  <a:cubicBezTo>
                    <a:pt x="104" y="49"/>
                    <a:pt x="95" y="58"/>
                    <a:pt x="84" y="58"/>
                  </a:cubicBezTo>
                  <a:close/>
                  <a:moveTo>
                    <a:pt x="21" y="40"/>
                  </a:moveTo>
                  <a:cubicBezTo>
                    <a:pt x="18" y="40"/>
                    <a:pt x="17" y="38"/>
                    <a:pt x="18" y="36"/>
                  </a:cubicBezTo>
                  <a:cubicBezTo>
                    <a:pt x="27" y="24"/>
                    <a:pt x="27" y="24"/>
                    <a:pt x="27" y="24"/>
                  </a:cubicBezTo>
                  <a:cubicBezTo>
                    <a:pt x="25" y="24"/>
                    <a:pt x="23" y="23"/>
                    <a:pt x="21" y="23"/>
                  </a:cubicBezTo>
                  <a:cubicBezTo>
                    <a:pt x="13" y="23"/>
                    <a:pt x="6" y="30"/>
                    <a:pt x="6" y="37"/>
                  </a:cubicBezTo>
                  <a:cubicBezTo>
                    <a:pt x="6" y="45"/>
                    <a:pt x="13" y="52"/>
                    <a:pt x="21" y="52"/>
                  </a:cubicBezTo>
                  <a:cubicBezTo>
                    <a:pt x="28" y="52"/>
                    <a:pt x="33" y="47"/>
                    <a:pt x="35" y="40"/>
                  </a:cubicBezTo>
                  <a:lnTo>
                    <a:pt x="21" y="40"/>
                  </a:lnTo>
                  <a:close/>
                  <a:moveTo>
                    <a:pt x="35" y="35"/>
                  </a:moveTo>
                  <a:cubicBezTo>
                    <a:pt x="34" y="32"/>
                    <a:pt x="33" y="30"/>
                    <a:pt x="31" y="28"/>
                  </a:cubicBezTo>
                  <a:cubicBezTo>
                    <a:pt x="26" y="35"/>
                    <a:pt x="26" y="35"/>
                    <a:pt x="26" y="35"/>
                  </a:cubicBezTo>
                  <a:lnTo>
                    <a:pt x="35" y="35"/>
                  </a:lnTo>
                  <a:close/>
                  <a:moveTo>
                    <a:pt x="61" y="17"/>
                  </a:moveTo>
                  <a:cubicBezTo>
                    <a:pt x="39" y="17"/>
                    <a:pt x="39" y="17"/>
                    <a:pt x="39" y="17"/>
                  </a:cubicBezTo>
                  <a:cubicBezTo>
                    <a:pt x="35" y="23"/>
                    <a:pt x="35" y="23"/>
                    <a:pt x="35" y="23"/>
                  </a:cubicBezTo>
                  <a:cubicBezTo>
                    <a:pt x="38" y="26"/>
                    <a:pt x="40" y="30"/>
                    <a:pt x="41" y="35"/>
                  </a:cubicBezTo>
                  <a:cubicBezTo>
                    <a:pt x="48" y="35"/>
                    <a:pt x="48" y="35"/>
                    <a:pt x="48" y="35"/>
                  </a:cubicBezTo>
                  <a:lnTo>
                    <a:pt x="61" y="17"/>
                  </a:lnTo>
                  <a:close/>
                  <a:moveTo>
                    <a:pt x="84" y="23"/>
                  </a:moveTo>
                  <a:cubicBezTo>
                    <a:pt x="82" y="23"/>
                    <a:pt x="80" y="23"/>
                    <a:pt x="79" y="24"/>
                  </a:cubicBezTo>
                  <a:cubicBezTo>
                    <a:pt x="86" y="36"/>
                    <a:pt x="86" y="36"/>
                    <a:pt x="86" y="36"/>
                  </a:cubicBezTo>
                  <a:cubicBezTo>
                    <a:pt x="87" y="37"/>
                    <a:pt x="87" y="39"/>
                    <a:pt x="86" y="40"/>
                  </a:cubicBezTo>
                  <a:cubicBezTo>
                    <a:pt x="85" y="40"/>
                    <a:pt x="85" y="40"/>
                    <a:pt x="84" y="40"/>
                  </a:cubicBezTo>
                  <a:cubicBezTo>
                    <a:pt x="83" y="40"/>
                    <a:pt x="82" y="40"/>
                    <a:pt x="82" y="39"/>
                  </a:cubicBezTo>
                  <a:cubicBezTo>
                    <a:pt x="74" y="27"/>
                    <a:pt x="74" y="27"/>
                    <a:pt x="74" y="27"/>
                  </a:cubicBezTo>
                  <a:cubicBezTo>
                    <a:pt x="71" y="30"/>
                    <a:pt x="70" y="34"/>
                    <a:pt x="70" y="37"/>
                  </a:cubicBezTo>
                  <a:cubicBezTo>
                    <a:pt x="70" y="45"/>
                    <a:pt x="76" y="52"/>
                    <a:pt x="84" y="52"/>
                  </a:cubicBezTo>
                  <a:cubicBezTo>
                    <a:pt x="92" y="52"/>
                    <a:pt x="98" y="45"/>
                    <a:pt x="98" y="37"/>
                  </a:cubicBezTo>
                  <a:cubicBezTo>
                    <a:pt x="98" y="30"/>
                    <a:pt x="92" y="23"/>
                    <a:pt x="84" y="2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93" name="Freeform 327"/>
            <p:cNvSpPr>
              <a:spLocks noEditPoints="1"/>
            </p:cNvSpPr>
            <p:nvPr/>
          </p:nvSpPr>
          <p:spPr bwMode="auto">
            <a:xfrm>
              <a:off x="5594352" y="2846917"/>
              <a:ext cx="218017" cy="190500"/>
            </a:xfrm>
            <a:custGeom>
              <a:avLst/>
              <a:gdLst>
                <a:gd name="T0" fmla="*/ 44 w 87"/>
                <a:gd name="T1" fmla="*/ 54 h 76"/>
                <a:gd name="T2" fmla="*/ 33 w 87"/>
                <a:gd name="T3" fmla="*/ 40 h 76"/>
                <a:gd name="T4" fmla="*/ 37 w 87"/>
                <a:gd name="T5" fmla="*/ 31 h 76"/>
                <a:gd name="T6" fmla="*/ 40 w 87"/>
                <a:gd name="T7" fmla="*/ 24 h 76"/>
                <a:gd name="T8" fmla="*/ 39 w 87"/>
                <a:gd name="T9" fmla="*/ 20 h 76"/>
                <a:gd name="T10" fmla="*/ 40 w 87"/>
                <a:gd name="T11" fmla="*/ 13 h 76"/>
                <a:gd name="T12" fmla="*/ 26 w 87"/>
                <a:gd name="T13" fmla="*/ 0 h 76"/>
                <a:gd name="T14" fmla="*/ 12 w 87"/>
                <a:gd name="T15" fmla="*/ 13 h 76"/>
                <a:gd name="T16" fmla="*/ 13 w 87"/>
                <a:gd name="T17" fmla="*/ 20 h 76"/>
                <a:gd name="T18" fmla="*/ 12 w 87"/>
                <a:gd name="T19" fmla="*/ 24 h 76"/>
                <a:gd name="T20" fmla="*/ 15 w 87"/>
                <a:gd name="T21" fmla="*/ 31 h 76"/>
                <a:gd name="T22" fmla="*/ 19 w 87"/>
                <a:gd name="T23" fmla="*/ 40 h 76"/>
                <a:gd name="T24" fmla="*/ 7 w 87"/>
                <a:gd name="T25" fmla="*/ 54 h 76"/>
                <a:gd name="T26" fmla="*/ 0 w 87"/>
                <a:gd name="T27" fmla="*/ 60 h 76"/>
                <a:gd name="T28" fmla="*/ 0 w 87"/>
                <a:gd name="T29" fmla="*/ 76 h 76"/>
                <a:gd name="T30" fmla="*/ 61 w 87"/>
                <a:gd name="T31" fmla="*/ 76 h 76"/>
                <a:gd name="T32" fmla="*/ 61 w 87"/>
                <a:gd name="T33" fmla="*/ 64 h 76"/>
                <a:gd name="T34" fmla="*/ 44 w 87"/>
                <a:gd name="T35" fmla="*/ 54 h 76"/>
                <a:gd name="T36" fmla="*/ 87 w 87"/>
                <a:gd name="T37" fmla="*/ 76 h 76"/>
                <a:gd name="T38" fmla="*/ 86 w 87"/>
                <a:gd name="T39" fmla="*/ 58 h 76"/>
                <a:gd name="T40" fmla="*/ 75 w 87"/>
                <a:gd name="T41" fmla="*/ 51 h 76"/>
                <a:gd name="T42" fmla="*/ 66 w 87"/>
                <a:gd name="T43" fmla="*/ 41 h 76"/>
                <a:gd name="T44" fmla="*/ 69 w 87"/>
                <a:gd name="T45" fmla="*/ 34 h 76"/>
                <a:gd name="T46" fmla="*/ 71 w 87"/>
                <a:gd name="T47" fmla="*/ 29 h 76"/>
                <a:gd name="T48" fmla="*/ 70 w 87"/>
                <a:gd name="T49" fmla="*/ 26 h 76"/>
                <a:gd name="T50" fmla="*/ 71 w 87"/>
                <a:gd name="T51" fmla="*/ 21 h 76"/>
                <a:gd name="T52" fmla="*/ 61 w 87"/>
                <a:gd name="T53" fmla="*/ 11 h 76"/>
                <a:gd name="T54" fmla="*/ 50 w 87"/>
                <a:gd name="T55" fmla="*/ 21 h 76"/>
                <a:gd name="T56" fmla="*/ 51 w 87"/>
                <a:gd name="T57" fmla="*/ 26 h 76"/>
                <a:gd name="T58" fmla="*/ 50 w 87"/>
                <a:gd name="T59" fmla="*/ 29 h 76"/>
                <a:gd name="T60" fmla="*/ 52 w 87"/>
                <a:gd name="T61" fmla="*/ 34 h 76"/>
                <a:gd name="T62" fmla="*/ 55 w 87"/>
                <a:gd name="T63" fmla="*/ 41 h 76"/>
                <a:gd name="T64" fmla="*/ 51 w 87"/>
                <a:gd name="T65" fmla="*/ 49 h 76"/>
                <a:gd name="T66" fmla="*/ 68 w 87"/>
                <a:gd name="T67" fmla="*/ 63 h 76"/>
                <a:gd name="T68" fmla="*/ 68 w 87"/>
                <a:gd name="T69" fmla="*/ 76 h 76"/>
                <a:gd name="T70" fmla="*/ 87 w 87"/>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76">
                  <a:moveTo>
                    <a:pt x="44" y="54"/>
                  </a:moveTo>
                  <a:cubicBezTo>
                    <a:pt x="36" y="50"/>
                    <a:pt x="33" y="47"/>
                    <a:pt x="33" y="40"/>
                  </a:cubicBezTo>
                  <a:cubicBezTo>
                    <a:pt x="33" y="36"/>
                    <a:pt x="36" y="38"/>
                    <a:pt x="37" y="31"/>
                  </a:cubicBezTo>
                  <a:cubicBezTo>
                    <a:pt x="37" y="28"/>
                    <a:pt x="40" y="31"/>
                    <a:pt x="40" y="24"/>
                  </a:cubicBezTo>
                  <a:cubicBezTo>
                    <a:pt x="40" y="21"/>
                    <a:pt x="39" y="20"/>
                    <a:pt x="39" y="20"/>
                  </a:cubicBezTo>
                  <a:cubicBezTo>
                    <a:pt x="39" y="20"/>
                    <a:pt x="40" y="16"/>
                    <a:pt x="40" y="13"/>
                  </a:cubicBezTo>
                  <a:cubicBezTo>
                    <a:pt x="40" y="9"/>
                    <a:pt x="38" y="0"/>
                    <a:pt x="26" y="0"/>
                  </a:cubicBezTo>
                  <a:cubicBezTo>
                    <a:pt x="14" y="0"/>
                    <a:pt x="12" y="9"/>
                    <a:pt x="12" y="13"/>
                  </a:cubicBezTo>
                  <a:cubicBezTo>
                    <a:pt x="12" y="16"/>
                    <a:pt x="13" y="20"/>
                    <a:pt x="13" y="20"/>
                  </a:cubicBezTo>
                  <a:cubicBezTo>
                    <a:pt x="13" y="20"/>
                    <a:pt x="12" y="21"/>
                    <a:pt x="12" y="24"/>
                  </a:cubicBezTo>
                  <a:cubicBezTo>
                    <a:pt x="12" y="31"/>
                    <a:pt x="14" y="28"/>
                    <a:pt x="15" y="31"/>
                  </a:cubicBezTo>
                  <a:cubicBezTo>
                    <a:pt x="16" y="38"/>
                    <a:pt x="19" y="36"/>
                    <a:pt x="19" y="40"/>
                  </a:cubicBezTo>
                  <a:cubicBezTo>
                    <a:pt x="19" y="47"/>
                    <a:pt x="16" y="50"/>
                    <a:pt x="7" y="54"/>
                  </a:cubicBezTo>
                  <a:cubicBezTo>
                    <a:pt x="5" y="55"/>
                    <a:pt x="0" y="56"/>
                    <a:pt x="0" y="60"/>
                  </a:cubicBezTo>
                  <a:cubicBezTo>
                    <a:pt x="0" y="76"/>
                    <a:pt x="0" y="76"/>
                    <a:pt x="0" y="76"/>
                  </a:cubicBezTo>
                  <a:cubicBezTo>
                    <a:pt x="61" y="76"/>
                    <a:pt x="61" y="76"/>
                    <a:pt x="61" y="76"/>
                  </a:cubicBezTo>
                  <a:cubicBezTo>
                    <a:pt x="61" y="76"/>
                    <a:pt x="61" y="67"/>
                    <a:pt x="61" y="64"/>
                  </a:cubicBezTo>
                  <a:cubicBezTo>
                    <a:pt x="61" y="61"/>
                    <a:pt x="53" y="57"/>
                    <a:pt x="44" y="54"/>
                  </a:cubicBezTo>
                  <a:close/>
                  <a:moveTo>
                    <a:pt x="87" y="76"/>
                  </a:moveTo>
                  <a:cubicBezTo>
                    <a:pt x="87" y="76"/>
                    <a:pt x="87" y="60"/>
                    <a:pt x="86" y="58"/>
                  </a:cubicBezTo>
                  <a:cubicBezTo>
                    <a:pt x="85" y="56"/>
                    <a:pt x="81" y="54"/>
                    <a:pt x="75" y="51"/>
                  </a:cubicBezTo>
                  <a:cubicBezTo>
                    <a:pt x="68" y="48"/>
                    <a:pt x="66" y="46"/>
                    <a:pt x="66" y="41"/>
                  </a:cubicBezTo>
                  <a:cubicBezTo>
                    <a:pt x="66" y="38"/>
                    <a:pt x="68" y="39"/>
                    <a:pt x="69" y="34"/>
                  </a:cubicBezTo>
                  <a:cubicBezTo>
                    <a:pt x="69" y="32"/>
                    <a:pt x="71" y="34"/>
                    <a:pt x="71" y="29"/>
                  </a:cubicBezTo>
                  <a:cubicBezTo>
                    <a:pt x="71" y="27"/>
                    <a:pt x="70" y="26"/>
                    <a:pt x="70" y="26"/>
                  </a:cubicBezTo>
                  <a:cubicBezTo>
                    <a:pt x="70" y="26"/>
                    <a:pt x="71" y="23"/>
                    <a:pt x="71" y="21"/>
                  </a:cubicBezTo>
                  <a:cubicBezTo>
                    <a:pt x="71" y="18"/>
                    <a:pt x="70" y="11"/>
                    <a:pt x="61" y="11"/>
                  </a:cubicBezTo>
                  <a:cubicBezTo>
                    <a:pt x="52" y="11"/>
                    <a:pt x="50" y="18"/>
                    <a:pt x="50" y="21"/>
                  </a:cubicBezTo>
                  <a:cubicBezTo>
                    <a:pt x="50" y="23"/>
                    <a:pt x="51" y="26"/>
                    <a:pt x="51" y="26"/>
                  </a:cubicBezTo>
                  <a:cubicBezTo>
                    <a:pt x="51" y="26"/>
                    <a:pt x="50" y="27"/>
                    <a:pt x="50" y="29"/>
                  </a:cubicBezTo>
                  <a:cubicBezTo>
                    <a:pt x="50" y="34"/>
                    <a:pt x="52" y="32"/>
                    <a:pt x="52" y="34"/>
                  </a:cubicBezTo>
                  <a:cubicBezTo>
                    <a:pt x="53" y="39"/>
                    <a:pt x="55" y="38"/>
                    <a:pt x="55" y="41"/>
                  </a:cubicBezTo>
                  <a:cubicBezTo>
                    <a:pt x="55" y="45"/>
                    <a:pt x="54" y="47"/>
                    <a:pt x="51" y="49"/>
                  </a:cubicBezTo>
                  <a:cubicBezTo>
                    <a:pt x="66" y="56"/>
                    <a:pt x="68" y="57"/>
                    <a:pt x="68" y="63"/>
                  </a:cubicBezTo>
                  <a:cubicBezTo>
                    <a:pt x="68" y="76"/>
                    <a:pt x="68" y="76"/>
                    <a:pt x="68" y="76"/>
                  </a:cubicBezTo>
                  <a:lnTo>
                    <a:pt x="87" y="7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94" name="Freeform 328"/>
            <p:cNvSpPr>
              <a:spLocks noEditPoints="1"/>
            </p:cNvSpPr>
            <p:nvPr/>
          </p:nvSpPr>
          <p:spPr bwMode="auto">
            <a:xfrm>
              <a:off x="5369984" y="3297767"/>
              <a:ext cx="160867" cy="133351"/>
            </a:xfrm>
            <a:custGeom>
              <a:avLst/>
              <a:gdLst>
                <a:gd name="T0" fmla="*/ 48 w 64"/>
                <a:gd name="T1" fmla="*/ 16 h 53"/>
                <a:gd name="T2" fmla="*/ 38 w 64"/>
                <a:gd name="T3" fmla="*/ 16 h 53"/>
                <a:gd name="T4" fmla="*/ 38 w 64"/>
                <a:gd name="T5" fmla="*/ 0 h 53"/>
                <a:gd name="T6" fmla="*/ 26 w 64"/>
                <a:gd name="T7" fmla="*/ 0 h 53"/>
                <a:gd name="T8" fmla="*/ 26 w 64"/>
                <a:gd name="T9" fmla="*/ 16 h 53"/>
                <a:gd name="T10" fmla="*/ 16 w 64"/>
                <a:gd name="T11" fmla="*/ 16 h 53"/>
                <a:gd name="T12" fmla="*/ 32 w 64"/>
                <a:gd name="T13" fmla="*/ 31 h 53"/>
                <a:gd name="T14" fmla="*/ 48 w 64"/>
                <a:gd name="T15" fmla="*/ 16 h 53"/>
                <a:gd name="T16" fmla="*/ 61 w 64"/>
                <a:gd name="T17" fmla="*/ 36 h 53"/>
                <a:gd name="T18" fmla="*/ 51 w 64"/>
                <a:gd name="T19" fmla="*/ 29 h 53"/>
                <a:gd name="T20" fmla="*/ 45 w 64"/>
                <a:gd name="T21" fmla="*/ 29 h 53"/>
                <a:gd name="T22" fmla="*/ 56 w 64"/>
                <a:gd name="T23" fmla="*/ 37 h 53"/>
                <a:gd name="T24" fmla="*/ 45 w 64"/>
                <a:gd name="T25" fmla="*/ 37 h 53"/>
                <a:gd name="T26" fmla="*/ 44 w 64"/>
                <a:gd name="T27" fmla="*/ 38 h 53"/>
                <a:gd name="T28" fmla="*/ 41 w 64"/>
                <a:gd name="T29" fmla="*/ 45 h 53"/>
                <a:gd name="T30" fmla="*/ 23 w 64"/>
                <a:gd name="T31" fmla="*/ 45 h 53"/>
                <a:gd name="T32" fmla="*/ 20 w 64"/>
                <a:gd name="T33" fmla="*/ 38 h 53"/>
                <a:gd name="T34" fmla="*/ 19 w 64"/>
                <a:gd name="T35" fmla="*/ 37 h 53"/>
                <a:gd name="T36" fmla="*/ 8 w 64"/>
                <a:gd name="T37" fmla="*/ 37 h 53"/>
                <a:gd name="T38" fmla="*/ 19 w 64"/>
                <a:gd name="T39" fmla="*/ 29 h 53"/>
                <a:gd name="T40" fmla="*/ 13 w 64"/>
                <a:gd name="T41" fmla="*/ 29 h 53"/>
                <a:gd name="T42" fmla="*/ 3 w 64"/>
                <a:gd name="T43" fmla="*/ 36 h 53"/>
                <a:gd name="T44" fmla="*/ 1 w 64"/>
                <a:gd name="T45" fmla="*/ 40 h 53"/>
                <a:gd name="T46" fmla="*/ 3 w 64"/>
                <a:gd name="T47" fmla="*/ 50 h 53"/>
                <a:gd name="T48" fmla="*/ 6 w 64"/>
                <a:gd name="T49" fmla="*/ 53 h 53"/>
                <a:gd name="T50" fmla="*/ 58 w 64"/>
                <a:gd name="T51" fmla="*/ 53 h 53"/>
                <a:gd name="T52" fmla="*/ 62 w 64"/>
                <a:gd name="T53" fmla="*/ 50 h 53"/>
                <a:gd name="T54" fmla="*/ 63 w 64"/>
                <a:gd name="T55" fmla="*/ 40 h 53"/>
                <a:gd name="T56" fmla="*/ 61 w 64"/>
                <a:gd name="T57"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53">
                  <a:moveTo>
                    <a:pt x="48" y="16"/>
                  </a:moveTo>
                  <a:cubicBezTo>
                    <a:pt x="38" y="16"/>
                    <a:pt x="38" y="16"/>
                    <a:pt x="38" y="16"/>
                  </a:cubicBezTo>
                  <a:cubicBezTo>
                    <a:pt x="38" y="0"/>
                    <a:pt x="38" y="0"/>
                    <a:pt x="38" y="0"/>
                  </a:cubicBezTo>
                  <a:cubicBezTo>
                    <a:pt x="26" y="0"/>
                    <a:pt x="26" y="0"/>
                    <a:pt x="26" y="0"/>
                  </a:cubicBezTo>
                  <a:cubicBezTo>
                    <a:pt x="26" y="16"/>
                    <a:pt x="26" y="16"/>
                    <a:pt x="26" y="16"/>
                  </a:cubicBezTo>
                  <a:cubicBezTo>
                    <a:pt x="16" y="16"/>
                    <a:pt x="16" y="16"/>
                    <a:pt x="16" y="16"/>
                  </a:cubicBezTo>
                  <a:cubicBezTo>
                    <a:pt x="32" y="31"/>
                    <a:pt x="32" y="31"/>
                    <a:pt x="32" y="31"/>
                  </a:cubicBezTo>
                  <a:lnTo>
                    <a:pt x="48" y="16"/>
                  </a:lnTo>
                  <a:close/>
                  <a:moveTo>
                    <a:pt x="61" y="36"/>
                  </a:moveTo>
                  <a:cubicBezTo>
                    <a:pt x="51" y="29"/>
                    <a:pt x="51" y="29"/>
                    <a:pt x="51" y="29"/>
                  </a:cubicBezTo>
                  <a:cubicBezTo>
                    <a:pt x="45" y="29"/>
                    <a:pt x="45" y="29"/>
                    <a:pt x="45" y="29"/>
                  </a:cubicBezTo>
                  <a:cubicBezTo>
                    <a:pt x="56" y="37"/>
                    <a:pt x="56" y="37"/>
                    <a:pt x="56" y="37"/>
                  </a:cubicBezTo>
                  <a:cubicBezTo>
                    <a:pt x="45" y="37"/>
                    <a:pt x="45" y="37"/>
                    <a:pt x="45" y="37"/>
                  </a:cubicBezTo>
                  <a:cubicBezTo>
                    <a:pt x="44" y="38"/>
                    <a:pt x="44" y="38"/>
                    <a:pt x="44" y="38"/>
                  </a:cubicBezTo>
                  <a:cubicBezTo>
                    <a:pt x="41" y="45"/>
                    <a:pt x="41" y="45"/>
                    <a:pt x="41" y="45"/>
                  </a:cubicBezTo>
                  <a:cubicBezTo>
                    <a:pt x="23" y="45"/>
                    <a:pt x="23" y="45"/>
                    <a:pt x="23" y="45"/>
                  </a:cubicBezTo>
                  <a:cubicBezTo>
                    <a:pt x="20" y="38"/>
                    <a:pt x="20" y="38"/>
                    <a:pt x="20" y="38"/>
                  </a:cubicBezTo>
                  <a:cubicBezTo>
                    <a:pt x="19" y="37"/>
                    <a:pt x="19" y="37"/>
                    <a:pt x="19" y="37"/>
                  </a:cubicBezTo>
                  <a:cubicBezTo>
                    <a:pt x="8" y="37"/>
                    <a:pt x="8" y="37"/>
                    <a:pt x="8" y="37"/>
                  </a:cubicBezTo>
                  <a:cubicBezTo>
                    <a:pt x="19" y="29"/>
                    <a:pt x="19" y="29"/>
                    <a:pt x="19" y="29"/>
                  </a:cubicBezTo>
                  <a:cubicBezTo>
                    <a:pt x="13" y="29"/>
                    <a:pt x="13" y="29"/>
                    <a:pt x="13" y="29"/>
                  </a:cubicBezTo>
                  <a:cubicBezTo>
                    <a:pt x="3" y="36"/>
                    <a:pt x="3" y="36"/>
                    <a:pt x="3" y="36"/>
                  </a:cubicBezTo>
                  <a:cubicBezTo>
                    <a:pt x="1" y="37"/>
                    <a:pt x="0" y="39"/>
                    <a:pt x="1" y="40"/>
                  </a:cubicBezTo>
                  <a:cubicBezTo>
                    <a:pt x="3" y="50"/>
                    <a:pt x="3" y="50"/>
                    <a:pt x="3" y="50"/>
                  </a:cubicBezTo>
                  <a:cubicBezTo>
                    <a:pt x="3" y="52"/>
                    <a:pt x="5" y="53"/>
                    <a:pt x="6" y="53"/>
                  </a:cubicBezTo>
                  <a:cubicBezTo>
                    <a:pt x="58" y="53"/>
                    <a:pt x="58" y="53"/>
                    <a:pt x="58" y="53"/>
                  </a:cubicBezTo>
                  <a:cubicBezTo>
                    <a:pt x="59" y="53"/>
                    <a:pt x="61" y="52"/>
                    <a:pt x="62" y="50"/>
                  </a:cubicBezTo>
                  <a:cubicBezTo>
                    <a:pt x="63" y="40"/>
                    <a:pt x="63" y="40"/>
                    <a:pt x="63" y="40"/>
                  </a:cubicBezTo>
                  <a:cubicBezTo>
                    <a:pt x="64" y="39"/>
                    <a:pt x="63" y="37"/>
                    <a:pt x="61" y="3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95" name="Freeform 329"/>
            <p:cNvSpPr>
              <a:spLocks noEditPoints="1"/>
            </p:cNvSpPr>
            <p:nvPr/>
          </p:nvSpPr>
          <p:spPr bwMode="auto">
            <a:xfrm>
              <a:off x="7493001" y="2015067"/>
              <a:ext cx="241300" cy="241300"/>
            </a:xfrm>
            <a:custGeom>
              <a:avLst/>
              <a:gdLst>
                <a:gd name="T0" fmla="*/ 89 w 96"/>
                <a:gd name="T1" fmla="*/ 96 h 96"/>
                <a:gd name="T2" fmla="*/ 84 w 96"/>
                <a:gd name="T3" fmla="*/ 94 h 96"/>
                <a:gd name="T4" fmla="*/ 64 w 96"/>
                <a:gd name="T5" fmla="*/ 74 h 96"/>
                <a:gd name="T6" fmla="*/ 41 w 96"/>
                <a:gd name="T7" fmla="*/ 82 h 96"/>
                <a:gd name="T8" fmla="*/ 0 w 96"/>
                <a:gd name="T9" fmla="*/ 41 h 96"/>
                <a:gd name="T10" fmla="*/ 41 w 96"/>
                <a:gd name="T11" fmla="*/ 0 h 96"/>
                <a:gd name="T12" fmla="*/ 81 w 96"/>
                <a:gd name="T13" fmla="*/ 41 h 96"/>
                <a:gd name="T14" fmla="*/ 74 w 96"/>
                <a:gd name="T15" fmla="*/ 64 h 96"/>
                <a:gd name="T16" fmla="*/ 94 w 96"/>
                <a:gd name="T17" fmla="*/ 84 h 96"/>
                <a:gd name="T18" fmla="*/ 96 w 96"/>
                <a:gd name="T19" fmla="*/ 89 h 96"/>
                <a:gd name="T20" fmla="*/ 89 w 96"/>
                <a:gd name="T21" fmla="*/ 96 h 96"/>
                <a:gd name="T22" fmla="*/ 41 w 96"/>
                <a:gd name="T23" fmla="*/ 15 h 96"/>
                <a:gd name="T24" fmla="*/ 15 w 96"/>
                <a:gd name="T25" fmla="*/ 41 h 96"/>
                <a:gd name="T26" fmla="*/ 41 w 96"/>
                <a:gd name="T27" fmla="*/ 67 h 96"/>
                <a:gd name="T28" fmla="*/ 66 w 96"/>
                <a:gd name="T29" fmla="*/ 41 h 96"/>
                <a:gd name="T30" fmla="*/ 41 w 96"/>
                <a:gd name="T31"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96">
                  <a:moveTo>
                    <a:pt x="89" y="96"/>
                  </a:moveTo>
                  <a:cubicBezTo>
                    <a:pt x="87" y="96"/>
                    <a:pt x="85" y="96"/>
                    <a:pt x="84" y="94"/>
                  </a:cubicBezTo>
                  <a:cubicBezTo>
                    <a:pt x="64" y="74"/>
                    <a:pt x="64" y="74"/>
                    <a:pt x="64" y="74"/>
                  </a:cubicBezTo>
                  <a:cubicBezTo>
                    <a:pt x="57" y="79"/>
                    <a:pt x="49" y="82"/>
                    <a:pt x="41" y="82"/>
                  </a:cubicBezTo>
                  <a:cubicBezTo>
                    <a:pt x="18" y="82"/>
                    <a:pt x="0" y="63"/>
                    <a:pt x="0" y="41"/>
                  </a:cubicBezTo>
                  <a:cubicBezTo>
                    <a:pt x="0" y="18"/>
                    <a:pt x="18" y="0"/>
                    <a:pt x="41" y="0"/>
                  </a:cubicBezTo>
                  <a:cubicBezTo>
                    <a:pt x="63" y="0"/>
                    <a:pt x="81" y="18"/>
                    <a:pt x="81" y="41"/>
                  </a:cubicBezTo>
                  <a:cubicBezTo>
                    <a:pt x="81" y="49"/>
                    <a:pt x="79" y="57"/>
                    <a:pt x="74" y="64"/>
                  </a:cubicBezTo>
                  <a:cubicBezTo>
                    <a:pt x="94" y="84"/>
                    <a:pt x="94" y="84"/>
                    <a:pt x="94" y="84"/>
                  </a:cubicBezTo>
                  <a:cubicBezTo>
                    <a:pt x="95" y="85"/>
                    <a:pt x="96" y="87"/>
                    <a:pt x="96" y="89"/>
                  </a:cubicBezTo>
                  <a:cubicBezTo>
                    <a:pt x="96" y="93"/>
                    <a:pt x="93" y="96"/>
                    <a:pt x="89" y="96"/>
                  </a:cubicBezTo>
                  <a:close/>
                  <a:moveTo>
                    <a:pt x="41" y="15"/>
                  </a:moveTo>
                  <a:cubicBezTo>
                    <a:pt x="26" y="15"/>
                    <a:pt x="15" y="26"/>
                    <a:pt x="15" y="41"/>
                  </a:cubicBezTo>
                  <a:cubicBezTo>
                    <a:pt x="15" y="55"/>
                    <a:pt x="26" y="67"/>
                    <a:pt x="41" y="67"/>
                  </a:cubicBezTo>
                  <a:cubicBezTo>
                    <a:pt x="55" y="67"/>
                    <a:pt x="66" y="55"/>
                    <a:pt x="66" y="41"/>
                  </a:cubicBezTo>
                  <a:cubicBezTo>
                    <a:pt x="66" y="26"/>
                    <a:pt x="55" y="15"/>
                    <a:pt x="41" y="1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96" name="Freeform 330"/>
            <p:cNvSpPr>
              <a:spLocks noEditPoints="1"/>
            </p:cNvSpPr>
            <p:nvPr/>
          </p:nvSpPr>
          <p:spPr bwMode="auto">
            <a:xfrm>
              <a:off x="5278967" y="2779183"/>
              <a:ext cx="86784" cy="86784"/>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3 w 35"/>
                <a:gd name="T11" fmla="*/ 18 h 35"/>
                <a:gd name="T12" fmla="*/ 33 w 35"/>
                <a:gd name="T13" fmla="*/ 18 h 35"/>
                <a:gd name="T14" fmla="*/ 31 w 35"/>
                <a:gd name="T15" fmla="*/ 19 h 35"/>
                <a:gd name="T16" fmla="*/ 26 w 35"/>
                <a:gd name="T17" fmla="*/ 15 h 35"/>
                <a:gd name="T18" fmla="*/ 27 w 35"/>
                <a:gd name="T19" fmla="*/ 9 h 35"/>
                <a:gd name="T20" fmla="*/ 30 w 35"/>
                <a:gd name="T21" fmla="*/ 9 h 35"/>
                <a:gd name="T22" fmla="*/ 22 w 35"/>
                <a:gd name="T23" fmla="*/ 4 h 35"/>
                <a:gd name="T24" fmla="*/ 23 w 35"/>
                <a:gd name="T25" fmla="*/ 6 h 35"/>
                <a:gd name="T26" fmla="*/ 18 w 35"/>
                <a:gd name="T27" fmla="*/ 9 h 35"/>
                <a:gd name="T28" fmla="*/ 12 w 35"/>
                <a:gd name="T29" fmla="*/ 6 h 35"/>
                <a:gd name="T30" fmla="*/ 13 w 35"/>
                <a:gd name="T31" fmla="*/ 4 h 35"/>
                <a:gd name="T32" fmla="*/ 6 w 35"/>
                <a:gd name="T33" fmla="*/ 9 h 35"/>
                <a:gd name="T34" fmla="*/ 8 w 35"/>
                <a:gd name="T35" fmla="*/ 9 h 35"/>
                <a:gd name="T36" fmla="*/ 10 w 35"/>
                <a:gd name="T37" fmla="*/ 15 h 35"/>
                <a:gd name="T38" fmla="*/ 5 w 35"/>
                <a:gd name="T39" fmla="*/ 19 h 35"/>
                <a:gd name="T40" fmla="*/ 3 w 35"/>
                <a:gd name="T41" fmla="*/ 18 h 35"/>
                <a:gd name="T42" fmla="*/ 3 w 35"/>
                <a:gd name="T43" fmla="*/ 18 h 35"/>
                <a:gd name="T44" fmla="*/ 6 w 35"/>
                <a:gd name="T45" fmla="*/ 27 h 35"/>
                <a:gd name="T46" fmla="*/ 6 w 35"/>
                <a:gd name="T47" fmla="*/ 24 h 35"/>
                <a:gd name="T48" fmla="*/ 13 w 35"/>
                <a:gd name="T49" fmla="*/ 25 h 35"/>
                <a:gd name="T50" fmla="*/ 15 w 35"/>
                <a:gd name="T51" fmla="*/ 31 h 35"/>
                <a:gd name="T52" fmla="*/ 13 w 35"/>
                <a:gd name="T53" fmla="*/ 32 h 35"/>
                <a:gd name="T54" fmla="*/ 18 w 35"/>
                <a:gd name="T55" fmla="*/ 33 h 35"/>
                <a:gd name="T56" fmla="*/ 22 w 35"/>
                <a:gd name="T57" fmla="*/ 32 h 35"/>
                <a:gd name="T58" fmla="*/ 20 w 35"/>
                <a:gd name="T59" fmla="*/ 31 h 35"/>
                <a:gd name="T60" fmla="*/ 23 w 35"/>
                <a:gd name="T61" fmla="*/ 25 h 35"/>
                <a:gd name="T62" fmla="*/ 29 w 35"/>
                <a:gd name="T63" fmla="*/ 24 h 35"/>
                <a:gd name="T64" fmla="*/ 30 w 35"/>
                <a:gd name="T65" fmla="*/ 27 h 35"/>
                <a:gd name="T66" fmla="*/ 33 w 35"/>
                <a:gd name="T67" fmla="*/ 18 h 35"/>
                <a:gd name="T68" fmla="*/ 18 w 35"/>
                <a:gd name="T69" fmla="*/ 12 h 35"/>
                <a:gd name="T70" fmla="*/ 23 w 35"/>
                <a:gd name="T71" fmla="*/ 16 h 35"/>
                <a:gd name="T72" fmla="*/ 21 w 35"/>
                <a:gd name="T73" fmla="*/ 23 h 35"/>
                <a:gd name="T74" fmla="*/ 14 w 35"/>
                <a:gd name="T75" fmla="*/ 23 h 35"/>
                <a:gd name="T76" fmla="*/ 12 w 35"/>
                <a:gd name="T77" fmla="*/ 16 h 35"/>
                <a:gd name="T78" fmla="*/ 18 w 35"/>
                <a:gd name="T7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5">
                  <a:moveTo>
                    <a:pt x="35" y="18"/>
                  </a:moveTo>
                  <a:cubicBezTo>
                    <a:pt x="35" y="27"/>
                    <a:pt x="27" y="35"/>
                    <a:pt x="18" y="35"/>
                  </a:cubicBezTo>
                  <a:cubicBezTo>
                    <a:pt x="8" y="35"/>
                    <a:pt x="0" y="27"/>
                    <a:pt x="0" y="18"/>
                  </a:cubicBezTo>
                  <a:cubicBezTo>
                    <a:pt x="0" y="8"/>
                    <a:pt x="8" y="0"/>
                    <a:pt x="18" y="0"/>
                  </a:cubicBezTo>
                  <a:cubicBezTo>
                    <a:pt x="27" y="0"/>
                    <a:pt x="35" y="8"/>
                    <a:pt x="35" y="18"/>
                  </a:cubicBezTo>
                  <a:close/>
                  <a:moveTo>
                    <a:pt x="33" y="18"/>
                  </a:moveTo>
                  <a:cubicBezTo>
                    <a:pt x="33" y="18"/>
                    <a:pt x="33" y="18"/>
                    <a:pt x="33" y="18"/>
                  </a:cubicBezTo>
                  <a:cubicBezTo>
                    <a:pt x="31" y="19"/>
                    <a:pt x="31" y="19"/>
                    <a:pt x="31" y="19"/>
                  </a:cubicBezTo>
                  <a:cubicBezTo>
                    <a:pt x="26" y="15"/>
                    <a:pt x="26" y="15"/>
                    <a:pt x="26" y="15"/>
                  </a:cubicBezTo>
                  <a:cubicBezTo>
                    <a:pt x="27" y="9"/>
                    <a:pt x="27" y="9"/>
                    <a:pt x="27" y="9"/>
                  </a:cubicBezTo>
                  <a:cubicBezTo>
                    <a:pt x="30" y="9"/>
                    <a:pt x="30" y="9"/>
                    <a:pt x="30" y="9"/>
                  </a:cubicBezTo>
                  <a:cubicBezTo>
                    <a:pt x="28" y="7"/>
                    <a:pt x="25" y="5"/>
                    <a:pt x="22" y="4"/>
                  </a:cubicBezTo>
                  <a:cubicBezTo>
                    <a:pt x="23" y="6"/>
                    <a:pt x="23" y="6"/>
                    <a:pt x="23" y="6"/>
                  </a:cubicBezTo>
                  <a:cubicBezTo>
                    <a:pt x="18" y="9"/>
                    <a:pt x="18" y="9"/>
                    <a:pt x="18" y="9"/>
                  </a:cubicBezTo>
                  <a:cubicBezTo>
                    <a:pt x="12" y="6"/>
                    <a:pt x="12" y="6"/>
                    <a:pt x="12" y="6"/>
                  </a:cubicBezTo>
                  <a:cubicBezTo>
                    <a:pt x="13" y="4"/>
                    <a:pt x="13" y="4"/>
                    <a:pt x="13" y="4"/>
                  </a:cubicBezTo>
                  <a:cubicBezTo>
                    <a:pt x="10" y="5"/>
                    <a:pt x="8" y="7"/>
                    <a:pt x="6" y="9"/>
                  </a:cubicBezTo>
                  <a:cubicBezTo>
                    <a:pt x="8" y="9"/>
                    <a:pt x="8" y="9"/>
                    <a:pt x="8" y="9"/>
                  </a:cubicBezTo>
                  <a:cubicBezTo>
                    <a:pt x="10" y="15"/>
                    <a:pt x="10" y="15"/>
                    <a:pt x="10" y="15"/>
                  </a:cubicBezTo>
                  <a:cubicBezTo>
                    <a:pt x="5" y="19"/>
                    <a:pt x="5" y="19"/>
                    <a:pt x="5" y="19"/>
                  </a:cubicBezTo>
                  <a:cubicBezTo>
                    <a:pt x="3" y="18"/>
                    <a:pt x="3" y="18"/>
                    <a:pt x="3" y="18"/>
                  </a:cubicBezTo>
                  <a:cubicBezTo>
                    <a:pt x="3" y="18"/>
                    <a:pt x="3" y="18"/>
                    <a:pt x="3" y="18"/>
                  </a:cubicBezTo>
                  <a:cubicBezTo>
                    <a:pt x="3" y="21"/>
                    <a:pt x="4" y="24"/>
                    <a:pt x="6" y="27"/>
                  </a:cubicBezTo>
                  <a:cubicBezTo>
                    <a:pt x="6" y="24"/>
                    <a:pt x="6" y="24"/>
                    <a:pt x="6" y="24"/>
                  </a:cubicBezTo>
                  <a:cubicBezTo>
                    <a:pt x="13" y="25"/>
                    <a:pt x="13" y="25"/>
                    <a:pt x="13" y="25"/>
                  </a:cubicBezTo>
                  <a:cubicBezTo>
                    <a:pt x="15" y="31"/>
                    <a:pt x="15" y="31"/>
                    <a:pt x="15" y="31"/>
                  </a:cubicBezTo>
                  <a:cubicBezTo>
                    <a:pt x="13" y="32"/>
                    <a:pt x="13" y="32"/>
                    <a:pt x="13" y="32"/>
                  </a:cubicBezTo>
                  <a:cubicBezTo>
                    <a:pt x="15" y="32"/>
                    <a:pt x="16" y="33"/>
                    <a:pt x="18" y="33"/>
                  </a:cubicBezTo>
                  <a:cubicBezTo>
                    <a:pt x="19" y="33"/>
                    <a:pt x="21" y="32"/>
                    <a:pt x="22" y="32"/>
                  </a:cubicBezTo>
                  <a:cubicBezTo>
                    <a:pt x="20" y="31"/>
                    <a:pt x="20" y="31"/>
                    <a:pt x="20" y="31"/>
                  </a:cubicBezTo>
                  <a:cubicBezTo>
                    <a:pt x="23" y="25"/>
                    <a:pt x="23" y="25"/>
                    <a:pt x="23" y="25"/>
                  </a:cubicBezTo>
                  <a:cubicBezTo>
                    <a:pt x="29" y="24"/>
                    <a:pt x="29" y="24"/>
                    <a:pt x="29" y="24"/>
                  </a:cubicBezTo>
                  <a:cubicBezTo>
                    <a:pt x="30" y="27"/>
                    <a:pt x="30" y="27"/>
                    <a:pt x="30" y="27"/>
                  </a:cubicBezTo>
                  <a:cubicBezTo>
                    <a:pt x="32" y="24"/>
                    <a:pt x="33" y="21"/>
                    <a:pt x="33" y="18"/>
                  </a:cubicBezTo>
                  <a:close/>
                  <a:moveTo>
                    <a:pt x="18" y="12"/>
                  </a:moveTo>
                  <a:cubicBezTo>
                    <a:pt x="23" y="16"/>
                    <a:pt x="23" y="16"/>
                    <a:pt x="23" y="16"/>
                  </a:cubicBezTo>
                  <a:cubicBezTo>
                    <a:pt x="21" y="23"/>
                    <a:pt x="21" y="23"/>
                    <a:pt x="21" y="23"/>
                  </a:cubicBezTo>
                  <a:cubicBezTo>
                    <a:pt x="14" y="23"/>
                    <a:pt x="14" y="23"/>
                    <a:pt x="14" y="23"/>
                  </a:cubicBezTo>
                  <a:cubicBezTo>
                    <a:pt x="12" y="16"/>
                    <a:pt x="12" y="16"/>
                    <a:pt x="12" y="16"/>
                  </a:cubicBezTo>
                  <a:lnTo>
                    <a:pt x="18" y="12"/>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97" name="Freeform 331"/>
            <p:cNvSpPr>
              <a:spLocks noEditPoints="1"/>
            </p:cNvSpPr>
            <p:nvPr/>
          </p:nvSpPr>
          <p:spPr bwMode="auto">
            <a:xfrm>
              <a:off x="4779434" y="2893483"/>
              <a:ext cx="80433" cy="93133"/>
            </a:xfrm>
            <a:custGeom>
              <a:avLst/>
              <a:gdLst>
                <a:gd name="T0" fmla="*/ 29 w 32"/>
                <a:gd name="T1" fmla="*/ 21 h 37"/>
                <a:gd name="T2" fmla="*/ 26 w 32"/>
                <a:gd name="T3" fmla="*/ 24 h 37"/>
                <a:gd name="T4" fmla="*/ 13 w 32"/>
                <a:gd name="T5" fmla="*/ 26 h 37"/>
                <a:gd name="T6" fmla="*/ 4 w 32"/>
                <a:gd name="T7" fmla="*/ 23 h 37"/>
                <a:gd name="T8" fmla="*/ 3 w 32"/>
                <a:gd name="T9" fmla="*/ 19 h 37"/>
                <a:gd name="T10" fmla="*/ 0 w 32"/>
                <a:gd name="T11" fmla="*/ 5 h 37"/>
                <a:gd name="T12" fmla="*/ 4 w 32"/>
                <a:gd name="T13" fmla="*/ 2 h 37"/>
                <a:gd name="T14" fmla="*/ 11 w 32"/>
                <a:gd name="T15" fmla="*/ 0 h 37"/>
                <a:gd name="T16" fmla="*/ 27 w 32"/>
                <a:gd name="T17" fmla="*/ 1 h 37"/>
                <a:gd name="T18" fmla="*/ 31 w 32"/>
                <a:gd name="T19" fmla="*/ 4 h 37"/>
                <a:gd name="T20" fmla="*/ 32 w 32"/>
                <a:gd name="T21" fmla="*/ 6 h 37"/>
                <a:gd name="T22" fmla="*/ 29 w 32"/>
                <a:gd name="T23" fmla="*/ 21 h 37"/>
                <a:gd name="T24" fmla="*/ 25 w 32"/>
                <a:gd name="T25" fmla="*/ 34 h 37"/>
                <a:gd name="T26" fmla="*/ 12 w 32"/>
                <a:gd name="T27" fmla="*/ 36 h 37"/>
                <a:gd name="T28" fmla="*/ 5 w 32"/>
                <a:gd name="T29" fmla="*/ 33 h 37"/>
                <a:gd name="T30" fmla="*/ 4 w 32"/>
                <a:gd name="T31" fmla="*/ 26 h 37"/>
                <a:gd name="T32" fmla="*/ 4 w 32"/>
                <a:gd name="T33" fmla="*/ 26 h 37"/>
                <a:gd name="T34" fmla="*/ 5 w 32"/>
                <a:gd name="T35" fmla="*/ 26 h 37"/>
                <a:gd name="T36" fmla="*/ 27 w 32"/>
                <a:gd name="T37" fmla="*/ 26 h 37"/>
                <a:gd name="T38" fmla="*/ 28 w 32"/>
                <a:gd name="T39" fmla="*/ 28 h 37"/>
                <a:gd name="T40" fmla="*/ 25 w 32"/>
                <a:gd name="T41" fmla="*/ 34 h 37"/>
                <a:gd name="T42" fmla="*/ 22 w 32"/>
                <a:gd name="T43" fmla="*/ 3 h 37"/>
                <a:gd name="T44" fmla="*/ 10 w 32"/>
                <a:gd name="T45" fmla="*/ 3 h 37"/>
                <a:gd name="T46" fmla="*/ 6 w 32"/>
                <a:gd name="T47" fmla="*/ 5 h 37"/>
                <a:gd name="T48" fmla="*/ 11 w 32"/>
                <a:gd name="T49" fmla="*/ 7 h 37"/>
                <a:gd name="T50" fmla="*/ 21 w 32"/>
                <a:gd name="T51" fmla="*/ 7 h 37"/>
                <a:gd name="T52" fmla="*/ 26 w 32"/>
                <a:gd name="T53" fmla="*/ 5 h 37"/>
                <a:gd name="T54" fmla="*/ 22 w 32"/>
                <a:gd name="T55" fmla="*/ 3 h 37"/>
                <a:gd name="T56" fmla="*/ 14 w 32"/>
                <a:gd name="T57" fmla="*/ 13 h 37"/>
                <a:gd name="T58" fmla="*/ 11 w 32"/>
                <a:gd name="T59" fmla="*/ 18 h 37"/>
                <a:gd name="T60" fmla="*/ 16 w 32"/>
                <a:gd name="T61" fmla="*/ 22 h 37"/>
                <a:gd name="T62" fmla="*/ 21 w 32"/>
                <a:gd name="T63" fmla="*/ 17 h 37"/>
                <a:gd name="T64" fmla="*/ 14 w 32"/>
                <a:gd name="T65" fmla="*/ 13 h 37"/>
                <a:gd name="T66" fmla="*/ 15 w 32"/>
                <a:gd name="T67" fmla="*/ 20 h 37"/>
                <a:gd name="T68" fmla="*/ 15 w 32"/>
                <a:gd name="T69" fmla="*/ 15 h 37"/>
                <a:gd name="T70" fmla="*/ 19 w 32"/>
                <a:gd name="T71" fmla="*/ 17 h 37"/>
                <a:gd name="T72" fmla="*/ 15 w 32"/>
                <a:gd name="T73"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37">
                  <a:moveTo>
                    <a:pt x="29" y="21"/>
                  </a:moveTo>
                  <a:cubicBezTo>
                    <a:pt x="29" y="22"/>
                    <a:pt x="28" y="23"/>
                    <a:pt x="26" y="24"/>
                  </a:cubicBezTo>
                  <a:cubicBezTo>
                    <a:pt x="22" y="26"/>
                    <a:pt x="17" y="26"/>
                    <a:pt x="13" y="26"/>
                  </a:cubicBezTo>
                  <a:cubicBezTo>
                    <a:pt x="10" y="26"/>
                    <a:pt x="6" y="25"/>
                    <a:pt x="4" y="23"/>
                  </a:cubicBezTo>
                  <a:cubicBezTo>
                    <a:pt x="3" y="22"/>
                    <a:pt x="3" y="20"/>
                    <a:pt x="3" y="19"/>
                  </a:cubicBezTo>
                  <a:cubicBezTo>
                    <a:pt x="2" y="14"/>
                    <a:pt x="1" y="10"/>
                    <a:pt x="0" y="5"/>
                  </a:cubicBezTo>
                  <a:cubicBezTo>
                    <a:pt x="1" y="3"/>
                    <a:pt x="3" y="2"/>
                    <a:pt x="4" y="2"/>
                  </a:cubicBezTo>
                  <a:cubicBezTo>
                    <a:pt x="7" y="1"/>
                    <a:pt x="9" y="0"/>
                    <a:pt x="11" y="0"/>
                  </a:cubicBezTo>
                  <a:cubicBezTo>
                    <a:pt x="17" y="0"/>
                    <a:pt x="22" y="0"/>
                    <a:pt x="27" y="1"/>
                  </a:cubicBezTo>
                  <a:cubicBezTo>
                    <a:pt x="28" y="2"/>
                    <a:pt x="30" y="3"/>
                    <a:pt x="31" y="4"/>
                  </a:cubicBezTo>
                  <a:cubicBezTo>
                    <a:pt x="32" y="5"/>
                    <a:pt x="32" y="6"/>
                    <a:pt x="32" y="6"/>
                  </a:cubicBezTo>
                  <a:cubicBezTo>
                    <a:pt x="31" y="11"/>
                    <a:pt x="30" y="16"/>
                    <a:pt x="29" y="21"/>
                  </a:cubicBezTo>
                  <a:close/>
                  <a:moveTo>
                    <a:pt x="25" y="34"/>
                  </a:moveTo>
                  <a:cubicBezTo>
                    <a:pt x="21" y="36"/>
                    <a:pt x="16" y="37"/>
                    <a:pt x="12" y="36"/>
                  </a:cubicBezTo>
                  <a:cubicBezTo>
                    <a:pt x="9" y="36"/>
                    <a:pt x="7" y="35"/>
                    <a:pt x="5" y="33"/>
                  </a:cubicBezTo>
                  <a:cubicBezTo>
                    <a:pt x="5" y="30"/>
                    <a:pt x="5" y="28"/>
                    <a:pt x="4" y="26"/>
                  </a:cubicBezTo>
                  <a:cubicBezTo>
                    <a:pt x="4" y="26"/>
                    <a:pt x="4" y="26"/>
                    <a:pt x="4" y="26"/>
                  </a:cubicBezTo>
                  <a:cubicBezTo>
                    <a:pt x="5" y="26"/>
                    <a:pt x="5" y="26"/>
                    <a:pt x="5" y="26"/>
                  </a:cubicBezTo>
                  <a:cubicBezTo>
                    <a:pt x="11" y="30"/>
                    <a:pt x="21" y="30"/>
                    <a:pt x="27" y="26"/>
                  </a:cubicBezTo>
                  <a:cubicBezTo>
                    <a:pt x="28" y="26"/>
                    <a:pt x="28" y="27"/>
                    <a:pt x="28" y="28"/>
                  </a:cubicBezTo>
                  <a:cubicBezTo>
                    <a:pt x="27" y="30"/>
                    <a:pt x="27" y="33"/>
                    <a:pt x="25" y="34"/>
                  </a:cubicBezTo>
                  <a:close/>
                  <a:moveTo>
                    <a:pt x="22" y="3"/>
                  </a:moveTo>
                  <a:cubicBezTo>
                    <a:pt x="18" y="2"/>
                    <a:pt x="14" y="2"/>
                    <a:pt x="10" y="3"/>
                  </a:cubicBezTo>
                  <a:cubicBezTo>
                    <a:pt x="8" y="3"/>
                    <a:pt x="7" y="4"/>
                    <a:pt x="6" y="5"/>
                  </a:cubicBezTo>
                  <a:cubicBezTo>
                    <a:pt x="7" y="6"/>
                    <a:pt x="9" y="6"/>
                    <a:pt x="11" y="7"/>
                  </a:cubicBezTo>
                  <a:cubicBezTo>
                    <a:pt x="14" y="7"/>
                    <a:pt x="18" y="7"/>
                    <a:pt x="21" y="7"/>
                  </a:cubicBezTo>
                  <a:cubicBezTo>
                    <a:pt x="23" y="6"/>
                    <a:pt x="25" y="6"/>
                    <a:pt x="26" y="5"/>
                  </a:cubicBezTo>
                  <a:cubicBezTo>
                    <a:pt x="25" y="3"/>
                    <a:pt x="24" y="3"/>
                    <a:pt x="22" y="3"/>
                  </a:cubicBezTo>
                  <a:close/>
                  <a:moveTo>
                    <a:pt x="14" y="13"/>
                  </a:moveTo>
                  <a:cubicBezTo>
                    <a:pt x="12" y="14"/>
                    <a:pt x="11" y="16"/>
                    <a:pt x="11" y="18"/>
                  </a:cubicBezTo>
                  <a:cubicBezTo>
                    <a:pt x="11" y="21"/>
                    <a:pt x="14" y="23"/>
                    <a:pt x="16" y="22"/>
                  </a:cubicBezTo>
                  <a:cubicBezTo>
                    <a:pt x="19" y="22"/>
                    <a:pt x="21" y="20"/>
                    <a:pt x="21" y="17"/>
                  </a:cubicBezTo>
                  <a:cubicBezTo>
                    <a:pt x="21" y="14"/>
                    <a:pt x="17" y="12"/>
                    <a:pt x="14" y="13"/>
                  </a:cubicBezTo>
                  <a:close/>
                  <a:moveTo>
                    <a:pt x="15" y="20"/>
                  </a:moveTo>
                  <a:cubicBezTo>
                    <a:pt x="13" y="19"/>
                    <a:pt x="13" y="16"/>
                    <a:pt x="15" y="15"/>
                  </a:cubicBezTo>
                  <a:cubicBezTo>
                    <a:pt x="16" y="14"/>
                    <a:pt x="19" y="16"/>
                    <a:pt x="19" y="17"/>
                  </a:cubicBezTo>
                  <a:cubicBezTo>
                    <a:pt x="19" y="19"/>
                    <a:pt x="16" y="21"/>
                    <a:pt x="15" y="2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98" name="Freeform 332"/>
            <p:cNvSpPr>
              <a:spLocks noEditPoints="1"/>
            </p:cNvSpPr>
            <p:nvPr/>
          </p:nvSpPr>
          <p:spPr bwMode="auto">
            <a:xfrm>
              <a:off x="5389033" y="366183"/>
              <a:ext cx="247651" cy="247651"/>
            </a:xfrm>
            <a:custGeom>
              <a:avLst/>
              <a:gdLst>
                <a:gd name="T0" fmla="*/ 99 w 99"/>
                <a:gd name="T1" fmla="*/ 49 h 99"/>
                <a:gd name="T2" fmla="*/ 49 w 99"/>
                <a:gd name="T3" fmla="*/ 99 h 99"/>
                <a:gd name="T4" fmla="*/ 0 w 99"/>
                <a:gd name="T5" fmla="*/ 49 h 99"/>
                <a:gd name="T6" fmla="*/ 49 w 99"/>
                <a:gd name="T7" fmla="*/ 0 h 99"/>
                <a:gd name="T8" fmla="*/ 99 w 99"/>
                <a:gd name="T9" fmla="*/ 49 h 99"/>
                <a:gd name="T10" fmla="*/ 92 w 99"/>
                <a:gd name="T11" fmla="*/ 49 h 99"/>
                <a:gd name="T12" fmla="*/ 92 w 99"/>
                <a:gd name="T13" fmla="*/ 49 h 99"/>
                <a:gd name="T14" fmla="*/ 86 w 99"/>
                <a:gd name="T15" fmla="*/ 54 h 99"/>
                <a:gd name="T16" fmla="*/ 73 w 99"/>
                <a:gd name="T17" fmla="*/ 42 h 99"/>
                <a:gd name="T18" fmla="*/ 76 w 99"/>
                <a:gd name="T19" fmla="*/ 24 h 99"/>
                <a:gd name="T20" fmla="*/ 84 w 99"/>
                <a:gd name="T21" fmla="*/ 25 h 99"/>
                <a:gd name="T22" fmla="*/ 62 w 99"/>
                <a:gd name="T23" fmla="*/ 9 h 99"/>
                <a:gd name="T24" fmla="*/ 65 w 99"/>
                <a:gd name="T25" fmla="*/ 16 h 99"/>
                <a:gd name="T26" fmla="*/ 49 w 99"/>
                <a:gd name="T27" fmla="*/ 25 h 99"/>
                <a:gd name="T28" fmla="*/ 33 w 99"/>
                <a:gd name="T29" fmla="*/ 16 h 99"/>
                <a:gd name="T30" fmla="*/ 36 w 99"/>
                <a:gd name="T31" fmla="*/ 9 h 99"/>
                <a:gd name="T32" fmla="*/ 15 w 99"/>
                <a:gd name="T33" fmla="*/ 25 h 99"/>
                <a:gd name="T34" fmla="*/ 22 w 99"/>
                <a:gd name="T35" fmla="*/ 24 h 99"/>
                <a:gd name="T36" fmla="*/ 26 w 99"/>
                <a:gd name="T37" fmla="*/ 42 h 99"/>
                <a:gd name="T38" fmla="*/ 12 w 99"/>
                <a:gd name="T39" fmla="*/ 54 h 99"/>
                <a:gd name="T40" fmla="*/ 7 w 99"/>
                <a:gd name="T41" fmla="*/ 49 h 99"/>
                <a:gd name="T42" fmla="*/ 7 w 99"/>
                <a:gd name="T43" fmla="*/ 49 h 99"/>
                <a:gd name="T44" fmla="*/ 15 w 99"/>
                <a:gd name="T45" fmla="*/ 75 h 99"/>
                <a:gd name="T46" fmla="*/ 17 w 99"/>
                <a:gd name="T47" fmla="*/ 67 h 99"/>
                <a:gd name="T48" fmla="*/ 35 w 99"/>
                <a:gd name="T49" fmla="*/ 69 h 99"/>
                <a:gd name="T50" fmla="*/ 42 w 99"/>
                <a:gd name="T51" fmla="*/ 86 h 99"/>
                <a:gd name="T52" fmla="*/ 36 w 99"/>
                <a:gd name="T53" fmla="*/ 90 h 99"/>
                <a:gd name="T54" fmla="*/ 49 w 99"/>
                <a:gd name="T55" fmla="*/ 92 h 99"/>
                <a:gd name="T56" fmla="*/ 62 w 99"/>
                <a:gd name="T57" fmla="*/ 90 h 99"/>
                <a:gd name="T58" fmla="*/ 56 w 99"/>
                <a:gd name="T59" fmla="*/ 86 h 99"/>
                <a:gd name="T60" fmla="*/ 64 w 99"/>
                <a:gd name="T61" fmla="*/ 69 h 99"/>
                <a:gd name="T62" fmla="*/ 82 w 99"/>
                <a:gd name="T63" fmla="*/ 67 h 99"/>
                <a:gd name="T64" fmla="*/ 83 w 99"/>
                <a:gd name="T65" fmla="*/ 75 h 99"/>
                <a:gd name="T66" fmla="*/ 92 w 99"/>
                <a:gd name="T67" fmla="*/ 49 h 99"/>
                <a:gd name="T68" fmla="*/ 49 w 99"/>
                <a:gd name="T69" fmla="*/ 34 h 99"/>
                <a:gd name="T70" fmla="*/ 65 w 99"/>
                <a:gd name="T71" fmla="*/ 45 h 99"/>
                <a:gd name="T72" fmla="*/ 59 w 99"/>
                <a:gd name="T73" fmla="*/ 64 h 99"/>
                <a:gd name="T74" fmla="*/ 39 w 99"/>
                <a:gd name="T75" fmla="*/ 64 h 99"/>
                <a:gd name="T76" fmla="*/ 33 w 99"/>
                <a:gd name="T77" fmla="*/ 45 h 99"/>
                <a:gd name="T78" fmla="*/ 49 w 99"/>
                <a:gd name="T79"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 h="99">
                  <a:moveTo>
                    <a:pt x="99" y="49"/>
                  </a:moveTo>
                  <a:cubicBezTo>
                    <a:pt x="99" y="77"/>
                    <a:pt x="76" y="99"/>
                    <a:pt x="49" y="99"/>
                  </a:cubicBezTo>
                  <a:cubicBezTo>
                    <a:pt x="22" y="99"/>
                    <a:pt x="0" y="77"/>
                    <a:pt x="0" y="49"/>
                  </a:cubicBezTo>
                  <a:cubicBezTo>
                    <a:pt x="0" y="22"/>
                    <a:pt x="22" y="0"/>
                    <a:pt x="49" y="0"/>
                  </a:cubicBezTo>
                  <a:cubicBezTo>
                    <a:pt x="76" y="0"/>
                    <a:pt x="99" y="22"/>
                    <a:pt x="99" y="49"/>
                  </a:cubicBezTo>
                  <a:close/>
                  <a:moveTo>
                    <a:pt x="92" y="49"/>
                  </a:moveTo>
                  <a:cubicBezTo>
                    <a:pt x="92" y="49"/>
                    <a:pt x="92" y="49"/>
                    <a:pt x="92" y="49"/>
                  </a:cubicBezTo>
                  <a:cubicBezTo>
                    <a:pt x="86" y="54"/>
                    <a:pt x="86" y="54"/>
                    <a:pt x="86" y="54"/>
                  </a:cubicBezTo>
                  <a:cubicBezTo>
                    <a:pt x="73" y="42"/>
                    <a:pt x="73" y="42"/>
                    <a:pt x="73" y="42"/>
                  </a:cubicBezTo>
                  <a:cubicBezTo>
                    <a:pt x="76" y="24"/>
                    <a:pt x="76" y="24"/>
                    <a:pt x="76" y="24"/>
                  </a:cubicBezTo>
                  <a:cubicBezTo>
                    <a:pt x="84" y="25"/>
                    <a:pt x="84" y="25"/>
                    <a:pt x="84" y="25"/>
                  </a:cubicBezTo>
                  <a:cubicBezTo>
                    <a:pt x="78" y="17"/>
                    <a:pt x="71" y="12"/>
                    <a:pt x="62" y="9"/>
                  </a:cubicBezTo>
                  <a:cubicBezTo>
                    <a:pt x="65" y="16"/>
                    <a:pt x="65" y="16"/>
                    <a:pt x="65" y="16"/>
                  </a:cubicBezTo>
                  <a:cubicBezTo>
                    <a:pt x="49" y="25"/>
                    <a:pt x="49" y="25"/>
                    <a:pt x="49" y="25"/>
                  </a:cubicBezTo>
                  <a:cubicBezTo>
                    <a:pt x="33" y="16"/>
                    <a:pt x="33" y="16"/>
                    <a:pt x="33" y="16"/>
                  </a:cubicBezTo>
                  <a:cubicBezTo>
                    <a:pt x="36" y="9"/>
                    <a:pt x="36" y="9"/>
                    <a:pt x="36" y="9"/>
                  </a:cubicBezTo>
                  <a:cubicBezTo>
                    <a:pt x="27" y="12"/>
                    <a:pt x="20" y="17"/>
                    <a:pt x="15" y="25"/>
                  </a:cubicBezTo>
                  <a:cubicBezTo>
                    <a:pt x="22" y="24"/>
                    <a:pt x="22" y="24"/>
                    <a:pt x="22" y="24"/>
                  </a:cubicBezTo>
                  <a:cubicBezTo>
                    <a:pt x="26" y="42"/>
                    <a:pt x="26" y="42"/>
                    <a:pt x="26" y="42"/>
                  </a:cubicBezTo>
                  <a:cubicBezTo>
                    <a:pt x="12" y="54"/>
                    <a:pt x="12" y="54"/>
                    <a:pt x="12" y="54"/>
                  </a:cubicBezTo>
                  <a:cubicBezTo>
                    <a:pt x="7" y="49"/>
                    <a:pt x="7" y="49"/>
                    <a:pt x="7" y="49"/>
                  </a:cubicBezTo>
                  <a:cubicBezTo>
                    <a:pt x="7" y="49"/>
                    <a:pt x="7" y="49"/>
                    <a:pt x="7" y="49"/>
                  </a:cubicBezTo>
                  <a:cubicBezTo>
                    <a:pt x="7" y="59"/>
                    <a:pt x="10" y="67"/>
                    <a:pt x="15" y="75"/>
                  </a:cubicBezTo>
                  <a:cubicBezTo>
                    <a:pt x="17" y="67"/>
                    <a:pt x="17" y="67"/>
                    <a:pt x="17" y="67"/>
                  </a:cubicBezTo>
                  <a:cubicBezTo>
                    <a:pt x="35" y="69"/>
                    <a:pt x="35" y="69"/>
                    <a:pt x="35" y="69"/>
                  </a:cubicBezTo>
                  <a:cubicBezTo>
                    <a:pt x="42" y="86"/>
                    <a:pt x="42" y="86"/>
                    <a:pt x="42" y="86"/>
                  </a:cubicBezTo>
                  <a:cubicBezTo>
                    <a:pt x="36" y="90"/>
                    <a:pt x="36" y="90"/>
                    <a:pt x="36" y="90"/>
                  </a:cubicBezTo>
                  <a:cubicBezTo>
                    <a:pt x="40" y="91"/>
                    <a:pt x="44" y="92"/>
                    <a:pt x="49" y="92"/>
                  </a:cubicBezTo>
                  <a:cubicBezTo>
                    <a:pt x="54" y="92"/>
                    <a:pt x="58" y="91"/>
                    <a:pt x="62" y="90"/>
                  </a:cubicBezTo>
                  <a:cubicBezTo>
                    <a:pt x="56" y="86"/>
                    <a:pt x="56" y="86"/>
                    <a:pt x="56" y="86"/>
                  </a:cubicBezTo>
                  <a:cubicBezTo>
                    <a:pt x="64" y="69"/>
                    <a:pt x="64" y="69"/>
                    <a:pt x="64" y="69"/>
                  </a:cubicBezTo>
                  <a:cubicBezTo>
                    <a:pt x="82" y="67"/>
                    <a:pt x="82" y="67"/>
                    <a:pt x="82" y="67"/>
                  </a:cubicBezTo>
                  <a:cubicBezTo>
                    <a:pt x="83" y="75"/>
                    <a:pt x="83" y="75"/>
                    <a:pt x="83" y="75"/>
                  </a:cubicBezTo>
                  <a:cubicBezTo>
                    <a:pt x="88" y="67"/>
                    <a:pt x="92" y="59"/>
                    <a:pt x="92" y="49"/>
                  </a:cubicBezTo>
                  <a:close/>
                  <a:moveTo>
                    <a:pt x="49" y="34"/>
                  </a:moveTo>
                  <a:cubicBezTo>
                    <a:pt x="65" y="45"/>
                    <a:pt x="65" y="45"/>
                    <a:pt x="65" y="45"/>
                  </a:cubicBezTo>
                  <a:cubicBezTo>
                    <a:pt x="59" y="64"/>
                    <a:pt x="59" y="64"/>
                    <a:pt x="59" y="64"/>
                  </a:cubicBezTo>
                  <a:cubicBezTo>
                    <a:pt x="39" y="64"/>
                    <a:pt x="39" y="64"/>
                    <a:pt x="39" y="64"/>
                  </a:cubicBezTo>
                  <a:cubicBezTo>
                    <a:pt x="33" y="45"/>
                    <a:pt x="33" y="45"/>
                    <a:pt x="33" y="45"/>
                  </a:cubicBezTo>
                  <a:lnTo>
                    <a:pt x="49" y="34"/>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99" name="Freeform 333"/>
            <p:cNvSpPr>
              <a:spLocks noEditPoints="1"/>
            </p:cNvSpPr>
            <p:nvPr/>
          </p:nvSpPr>
          <p:spPr bwMode="auto">
            <a:xfrm>
              <a:off x="7435851" y="518583"/>
              <a:ext cx="112184" cy="97367"/>
            </a:xfrm>
            <a:custGeom>
              <a:avLst/>
              <a:gdLst>
                <a:gd name="T0" fmla="*/ 7 w 45"/>
                <a:gd name="T1" fmla="*/ 39 h 39"/>
                <a:gd name="T2" fmla="*/ 6 w 45"/>
                <a:gd name="T3" fmla="*/ 39 h 39"/>
                <a:gd name="T4" fmla="*/ 0 w 45"/>
                <a:gd name="T5" fmla="*/ 33 h 39"/>
                <a:gd name="T6" fmla="*/ 0 w 45"/>
                <a:gd name="T7" fmla="*/ 12 h 39"/>
                <a:gd name="T8" fmla="*/ 6 w 45"/>
                <a:gd name="T9" fmla="*/ 7 h 39"/>
                <a:gd name="T10" fmla="*/ 7 w 45"/>
                <a:gd name="T11" fmla="*/ 7 h 39"/>
                <a:gd name="T12" fmla="*/ 7 w 45"/>
                <a:gd name="T13" fmla="*/ 39 h 39"/>
                <a:gd name="T14" fmla="*/ 35 w 45"/>
                <a:gd name="T15" fmla="*/ 39 h 39"/>
                <a:gd name="T16" fmla="*/ 10 w 45"/>
                <a:gd name="T17" fmla="*/ 39 h 39"/>
                <a:gd name="T18" fmla="*/ 10 w 45"/>
                <a:gd name="T19" fmla="*/ 7 h 39"/>
                <a:gd name="T20" fmla="*/ 13 w 45"/>
                <a:gd name="T21" fmla="*/ 7 h 39"/>
                <a:gd name="T22" fmla="*/ 13 w 45"/>
                <a:gd name="T23" fmla="*/ 3 h 39"/>
                <a:gd name="T24" fmla="*/ 15 w 45"/>
                <a:gd name="T25" fmla="*/ 0 h 39"/>
                <a:gd name="T26" fmla="*/ 30 w 45"/>
                <a:gd name="T27" fmla="*/ 0 h 39"/>
                <a:gd name="T28" fmla="*/ 32 w 45"/>
                <a:gd name="T29" fmla="*/ 3 h 39"/>
                <a:gd name="T30" fmla="*/ 32 w 45"/>
                <a:gd name="T31" fmla="*/ 7 h 39"/>
                <a:gd name="T32" fmla="*/ 35 w 45"/>
                <a:gd name="T33" fmla="*/ 7 h 39"/>
                <a:gd name="T34" fmla="*/ 35 w 45"/>
                <a:gd name="T35" fmla="*/ 39 h 39"/>
                <a:gd name="T36" fmla="*/ 29 w 45"/>
                <a:gd name="T37" fmla="*/ 7 h 39"/>
                <a:gd name="T38" fmla="*/ 29 w 45"/>
                <a:gd name="T39" fmla="*/ 3 h 39"/>
                <a:gd name="T40" fmla="*/ 16 w 45"/>
                <a:gd name="T41" fmla="*/ 3 h 39"/>
                <a:gd name="T42" fmla="*/ 16 w 45"/>
                <a:gd name="T43" fmla="*/ 7 h 39"/>
                <a:gd name="T44" fmla="*/ 29 w 45"/>
                <a:gd name="T45" fmla="*/ 7 h 39"/>
                <a:gd name="T46" fmla="*/ 45 w 45"/>
                <a:gd name="T47" fmla="*/ 33 h 39"/>
                <a:gd name="T48" fmla="*/ 39 w 45"/>
                <a:gd name="T49" fmla="*/ 39 h 39"/>
                <a:gd name="T50" fmla="*/ 38 w 45"/>
                <a:gd name="T51" fmla="*/ 39 h 39"/>
                <a:gd name="T52" fmla="*/ 38 w 45"/>
                <a:gd name="T53" fmla="*/ 7 h 39"/>
                <a:gd name="T54" fmla="*/ 39 w 45"/>
                <a:gd name="T55" fmla="*/ 7 h 39"/>
                <a:gd name="T56" fmla="*/ 45 w 45"/>
                <a:gd name="T57" fmla="*/ 12 h 39"/>
                <a:gd name="T58" fmla="*/ 45 w 45"/>
                <a:gd name="T59"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39">
                  <a:moveTo>
                    <a:pt x="7" y="39"/>
                  </a:moveTo>
                  <a:cubicBezTo>
                    <a:pt x="6" y="39"/>
                    <a:pt x="6" y="39"/>
                    <a:pt x="6" y="39"/>
                  </a:cubicBezTo>
                  <a:cubicBezTo>
                    <a:pt x="2" y="39"/>
                    <a:pt x="0" y="36"/>
                    <a:pt x="0" y="33"/>
                  </a:cubicBezTo>
                  <a:cubicBezTo>
                    <a:pt x="0" y="12"/>
                    <a:pt x="0" y="12"/>
                    <a:pt x="0" y="12"/>
                  </a:cubicBezTo>
                  <a:cubicBezTo>
                    <a:pt x="0" y="9"/>
                    <a:pt x="2" y="7"/>
                    <a:pt x="6" y="7"/>
                  </a:cubicBezTo>
                  <a:cubicBezTo>
                    <a:pt x="7" y="7"/>
                    <a:pt x="7" y="7"/>
                    <a:pt x="7" y="7"/>
                  </a:cubicBezTo>
                  <a:lnTo>
                    <a:pt x="7" y="39"/>
                  </a:lnTo>
                  <a:close/>
                  <a:moveTo>
                    <a:pt x="35" y="39"/>
                  </a:moveTo>
                  <a:cubicBezTo>
                    <a:pt x="10" y="39"/>
                    <a:pt x="10" y="39"/>
                    <a:pt x="10" y="39"/>
                  </a:cubicBezTo>
                  <a:cubicBezTo>
                    <a:pt x="10" y="7"/>
                    <a:pt x="10" y="7"/>
                    <a:pt x="10" y="7"/>
                  </a:cubicBezTo>
                  <a:cubicBezTo>
                    <a:pt x="13" y="7"/>
                    <a:pt x="13" y="7"/>
                    <a:pt x="13" y="7"/>
                  </a:cubicBezTo>
                  <a:cubicBezTo>
                    <a:pt x="13" y="3"/>
                    <a:pt x="13" y="3"/>
                    <a:pt x="13" y="3"/>
                  </a:cubicBezTo>
                  <a:cubicBezTo>
                    <a:pt x="13" y="1"/>
                    <a:pt x="14" y="0"/>
                    <a:pt x="15" y="0"/>
                  </a:cubicBezTo>
                  <a:cubicBezTo>
                    <a:pt x="30" y="0"/>
                    <a:pt x="30" y="0"/>
                    <a:pt x="30" y="0"/>
                  </a:cubicBezTo>
                  <a:cubicBezTo>
                    <a:pt x="31" y="0"/>
                    <a:pt x="32" y="1"/>
                    <a:pt x="32" y="3"/>
                  </a:cubicBezTo>
                  <a:cubicBezTo>
                    <a:pt x="32" y="7"/>
                    <a:pt x="32" y="7"/>
                    <a:pt x="32" y="7"/>
                  </a:cubicBezTo>
                  <a:cubicBezTo>
                    <a:pt x="35" y="7"/>
                    <a:pt x="35" y="7"/>
                    <a:pt x="35" y="7"/>
                  </a:cubicBezTo>
                  <a:lnTo>
                    <a:pt x="35" y="39"/>
                  </a:lnTo>
                  <a:close/>
                  <a:moveTo>
                    <a:pt x="29" y="7"/>
                  </a:moveTo>
                  <a:cubicBezTo>
                    <a:pt x="29" y="3"/>
                    <a:pt x="29" y="3"/>
                    <a:pt x="29" y="3"/>
                  </a:cubicBezTo>
                  <a:cubicBezTo>
                    <a:pt x="16" y="3"/>
                    <a:pt x="16" y="3"/>
                    <a:pt x="16" y="3"/>
                  </a:cubicBezTo>
                  <a:cubicBezTo>
                    <a:pt x="16" y="7"/>
                    <a:pt x="16" y="7"/>
                    <a:pt x="16" y="7"/>
                  </a:cubicBezTo>
                  <a:lnTo>
                    <a:pt x="29" y="7"/>
                  </a:lnTo>
                  <a:close/>
                  <a:moveTo>
                    <a:pt x="45" y="33"/>
                  </a:moveTo>
                  <a:cubicBezTo>
                    <a:pt x="45" y="36"/>
                    <a:pt x="42" y="39"/>
                    <a:pt x="39" y="39"/>
                  </a:cubicBezTo>
                  <a:cubicBezTo>
                    <a:pt x="38" y="39"/>
                    <a:pt x="38" y="39"/>
                    <a:pt x="38" y="39"/>
                  </a:cubicBezTo>
                  <a:cubicBezTo>
                    <a:pt x="38" y="7"/>
                    <a:pt x="38" y="7"/>
                    <a:pt x="38" y="7"/>
                  </a:cubicBezTo>
                  <a:cubicBezTo>
                    <a:pt x="39" y="7"/>
                    <a:pt x="39" y="7"/>
                    <a:pt x="39" y="7"/>
                  </a:cubicBezTo>
                  <a:cubicBezTo>
                    <a:pt x="42" y="7"/>
                    <a:pt x="45" y="9"/>
                    <a:pt x="45" y="12"/>
                  </a:cubicBezTo>
                  <a:lnTo>
                    <a:pt x="45" y="3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0" name="Freeform 334"/>
            <p:cNvSpPr>
              <a:spLocks noEditPoints="1"/>
            </p:cNvSpPr>
            <p:nvPr/>
          </p:nvSpPr>
          <p:spPr bwMode="auto">
            <a:xfrm>
              <a:off x="8204201" y="872067"/>
              <a:ext cx="131233" cy="143933"/>
            </a:xfrm>
            <a:custGeom>
              <a:avLst/>
              <a:gdLst>
                <a:gd name="T0" fmla="*/ 52 w 52"/>
                <a:gd name="T1" fmla="*/ 13 h 57"/>
                <a:gd name="T2" fmla="*/ 51 w 52"/>
                <a:gd name="T3" fmla="*/ 14 h 57"/>
                <a:gd name="T4" fmla="*/ 48 w 52"/>
                <a:gd name="T5" fmla="*/ 14 h 57"/>
                <a:gd name="T6" fmla="*/ 48 w 52"/>
                <a:gd name="T7" fmla="*/ 49 h 57"/>
                <a:gd name="T8" fmla="*/ 42 w 52"/>
                <a:gd name="T9" fmla="*/ 57 h 57"/>
                <a:gd name="T10" fmla="*/ 11 w 52"/>
                <a:gd name="T11" fmla="*/ 57 h 57"/>
                <a:gd name="T12" fmla="*/ 5 w 52"/>
                <a:gd name="T13" fmla="*/ 50 h 57"/>
                <a:gd name="T14" fmla="*/ 5 w 52"/>
                <a:gd name="T15" fmla="*/ 14 h 57"/>
                <a:gd name="T16" fmla="*/ 1 w 52"/>
                <a:gd name="T17" fmla="*/ 14 h 57"/>
                <a:gd name="T18" fmla="*/ 0 w 52"/>
                <a:gd name="T19" fmla="*/ 13 h 57"/>
                <a:gd name="T20" fmla="*/ 0 w 52"/>
                <a:gd name="T21" fmla="*/ 11 h 57"/>
                <a:gd name="T22" fmla="*/ 1 w 52"/>
                <a:gd name="T23" fmla="*/ 10 h 57"/>
                <a:gd name="T24" fmla="*/ 13 w 52"/>
                <a:gd name="T25" fmla="*/ 10 h 57"/>
                <a:gd name="T26" fmla="*/ 15 w 52"/>
                <a:gd name="T27" fmla="*/ 4 h 57"/>
                <a:gd name="T28" fmla="*/ 20 w 52"/>
                <a:gd name="T29" fmla="*/ 0 h 57"/>
                <a:gd name="T30" fmla="*/ 32 w 52"/>
                <a:gd name="T31" fmla="*/ 0 h 57"/>
                <a:gd name="T32" fmla="*/ 37 w 52"/>
                <a:gd name="T33" fmla="*/ 4 h 57"/>
                <a:gd name="T34" fmla="*/ 40 w 52"/>
                <a:gd name="T35" fmla="*/ 10 h 57"/>
                <a:gd name="T36" fmla="*/ 51 w 52"/>
                <a:gd name="T37" fmla="*/ 10 h 57"/>
                <a:gd name="T38" fmla="*/ 52 w 52"/>
                <a:gd name="T39" fmla="*/ 11 h 57"/>
                <a:gd name="T40" fmla="*/ 52 w 52"/>
                <a:gd name="T41" fmla="*/ 13 h 57"/>
                <a:gd name="T42" fmla="*/ 43 w 52"/>
                <a:gd name="T43" fmla="*/ 14 h 57"/>
                <a:gd name="T44" fmla="*/ 10 w 52"/>
                <a:gd name="T45" fmla="*/ 14 h 57"/>
                <a:gd name="T46" fmla="*/ 10 w 52"/>
                <a:gd name="T47" fmla="*/ 49 h 57"/>
                <a:gd name="T48" fmla="*/ 11 w 52"/>
                <a:gd name="T49" fmla="*/ 52 h 57"/>
                <a:gd name="T50" fmla="*/ 42 w 52"/>
                <a:gd name="T51" fmla="*/ 52 h 57"/>
                <a:gd name="T52" fmla="*/ 43 w 52"/>
                <a:gd name="T53" fmla="*/ 49 h 57"/>
                <a:gd name="T54" fmla="*/ 43 w 52"/>
                <a:gd name="T55" fmla="*/ 14 h 57"/>
                <a:gd name="T56" fmla="*/ 19 w 52"/>
                <a:gd name="T57" fmla="*/ 44 h 57"/>
                <a:gd name="T58" fmla="*/ 18 w 52"/>
                <a:gd name="T59" fmla="*/ 45 h 57"/>
                <a:gd name="T60" fmla="*/ 16 w 52"/>
                <a:gd name="T61" fmla="*/ 45 h 57"/>
                <a:gd name="T62" fmla="*/ 14 w 52"/>
                <a:gd name="T63" fmla="*/ 44 h 57"/>
                <a:gd name="T64" fmla="*/ 14 w 52"/>
                <a:gd name="T65" fmla="*/ 23 h 57"/>
                <a:gd name="T66" fmla="*/ 16 w 52"/>
                <a:gd name="T67" fmla="*/ 21 h 57"/>
                <a:gd name="T68" fmla="*/ 18 w 52"/>
                <a:gd name="T69" fmla="*/ 21 h 57"/>
                <a:gd name="T70" fmla="*/ 19 w 52"/>
                <a:gd name="T71" fmla="*/ 23 h 57"/>
                <a:gd name="T72" fmla="*/ 19 w 52"/>
                <a:gd name="T73" fmla="*/ 44 h 57"/>
                <a:gd name="T74" fmla="*/ 35 w 52"/>
                <a:gd name="T75" fmla="*/ 10 h 57"/>
                <a:gd name="T76" fmla="*/ 33 w 52"/>
                <a:gd name="T77" fmla="*/ 5 h 57"/>
                <a:gd name="T78" fmla="*/ 32 w 52"/>
                <a:gd name="T79" fmla="*/ 5 h 57"/>
                <a:gd name="T80" fmla="*/ 20 w 52"/>
                <a:gd name="T81" fmla="*/ 5 h 57"/>
                <a:gd name="T82" fmla="*/ 20 w 52"/>
                <a:gd name="T83" fmla="*/ 5 h 57"/>
                <a:gd name="T84" fmla="*/ 18 w 52"/>
                <a:gd name="T85" fmla="*/ 10 h 57"/>
                <a:gd name="T86" fmla="*/ 35 w 52"/>
                <a:gd name="T87" fmla="*/ 10 h 57"/>
                <a:gd name="T88" fmla="*/ 29 w 52"/>
                <a:gd name="T89" fmla="*/ 44 h 57"/>
                <a:gd name="T90" fmla="*/ 27 w 52"/>
                <a:gd name="T91" fmla="*/ 45 h 57"/>
                <a:gd name="T92" fmla="*/ 25 w 52"/>
                <a:gd name="T93" fmla="*/ 45 h 57"/>
                <a:gd name="T94" fmla="*/ 24 w 52"/>
                <a:gd name="T95" fmla="*/ 44 h 57"/>
                <a:gd name="T96" fmla="*/ 24 w 52"/>
                <a:gd name="T97" fmla="*/ 23 h 57"/>
                <a:gd name="T98" fmla="*/ 25 w 52"/>
                <a:gd name="T99" fmla="*/ 21 h 57"/>
                <a:gd name="T100" fmla="*/ 27 w 52"/>
                <a:gd name="T101" fmla="*/ 21 h 57"/>
                <a:gd name="T102" fmla="*/ 29 w 52"/>
                <a:gd name="T103" fmla="*/ 23 h 57"/>
                <a:gd name="T104" fmla="*/ 29 w 52"/>
                <a:gd name="T105" fmla="*/ 44 h 57"/>
                <a:gd name="T106" fmla="*/ 38 w 52"/>
                <a:gd name="T107" fmla="*/ 44 h 57"/>
                <a:gd name="T108" fmla="*/ 37 w 52"/>
                <a:gd name="T109" fmla="*/ 45 h 57"/>
                <a:gd name="T110" fmla="*/ 35 w 52"/>
                <a:gd name="T111" fmla="*/ 45 h 57"/>
                <a:gd name="T112" fmla="*/ 33 w 52"/>
                <a:gd name="T113" fmla="*/ 44 h 57"/>
                <a:gd name="T114" fmla="*/ 33 w 52"/>
                <a:gd name="T115" fmla="*/ 23 h 57"/>
                <a:gd name="T116" fmla="*/ 35 w 52"/>
                <a:gd name="T117" fmla="*/ 21 h 57"/>
                <a:gd name="T118" fmla="*/ 37 w 52"/>
                <a:gd name="T119" fmla="*/ 21 h 57"/>
                <a:gd name="T120" fmla="*/ 38 w 52"/>
                <a:gd name="T121" fmla="*/ 23 h 57"/>
                <a:gd name="T122" fmla="*/ 38 w 52"/>
                <a:gd name="T123" fmla="*/ 4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57">
                  <a:moveTo>
                    <a:pt x="52" y="13"/>
                  </a:moveTo>
                  <a:cubicBezTo>
                    <a:pt x="52" y="14"/>
                    <a:pt x="52" y="14"/>
                    <a:pt x="51" y="14"/>
                  </a:cubicBezTo>
                  <a:cubicBezTo>
                    <a:pt x="48" y="14"/>
                    <a:pt x="48" y="14"/>
                    <a:pt x="48" y="14"/>
                  </a:cubicBezTo>
                  <a:cubicBezTo>
                    <a:pt x="48" y="49"/>
                    <a:pt x="48" y="49"/>
                    <a:pt x="48" y="49"/>
                  </a:cubicBezTo>
                  <a:cubicBezTo>
                    <a:pt x="48" y="53"/>
                    <a:pt x="45" y="57"/>
                    <a:pt x="42" y="57"/>
                  </a:cubicBezTo>
                  <a:cubicBezTo>
                    <a:pt x="11" y="57"/>
                    <a:pt x="11" y="57"/>
                    <a:pt x="11" y="57"/>
                  </a:cubicBezTo>
                  <a:cubicBezTo>
                    <a:pt x="8" y="57"/>
                    <a:pt x="5" y="54"/>
                    <a:pt x="5" y="50"/>
                  </a:cubicBezTo>
                  <a:cubicBezTo>
                    <a:pt x="5" y="14"/>
                    <a:pt x="5" y="14"/>
                    <a:pt x="5" y="14"/>
                  </a:cubicBezTo>
                  <a:cubicBezTo>
                    <a:pt x="1" y="14"/>
                    <a:pt x="1" y="14"/>
                    <a:pt x="1" y="14"/>
                  </a:cubicBezTo>
                  <a:cubicBezTo>
                    <a:pt x="1" y="14"/>
                    <a:pt x="0" y="14"/>
                    <a:pt x="0" y="13"/>
                  </a:cubicBezTo>
                  <a:cubicBezTo>
                    <a:pt x="0" y="11"/>
                    <a:pt x="0" y="11"/>
                    <a:pt x="0" y="11"/>
                  </a:cubicBezTo>
                  <a:cubicBezTo>
                    <a:pt x="0" y="10"/>
                    <a:pt x="1" y="10"/>
                    <a:pt x="1" y="10"/>
                  </a:cubicBezTo>
                  <a:cubicBezTo>
                    <a:pt x="13" y="10"/>
                    <a:pt x="13" y="10"/>
                    <a:pt x="13" y="10"/>
                  </a:cubicBezTo>
                  <a:cubicBezTo>
                    <a:pt x="15" y="4"/>
                    <a:pt x="15" y="4"/>
                    <a:pt x="15" y="4"/>
                  </a:cubicBezTo>
                  <a:cubicBezTo>
                    <a:pt x="16" y="2"/>
                    <a:pt x="18" y="0"/>
                    <a:pt x="20" y="0"/>
                  </a:cubicBezTo>
                  <a:cubicBezTo>
                    <a:pt x="32" y="0"/>
                    <a:pt x="32" y="0"/>
                    <a:pt x="32" y="0"/>
                  </a:cubicBezTo>
                  <a:cubicBezTo>
                    <a:pt x="34" y="0"/>
                    <a:pt x="36" y="2"/>
                    <a:pt x="37" y="4"/>
                  </a:cubicBezTo>
                  <a:cubicBezTo>
                    <a:pt x="40" y="10"/>
                    <a:pt x="40" y="10"/>
                    <a:pt x="40" y="10"/>
                  </a:cubicBezTo>
                  <a:cubicBezTo>
                    <a:pt x="51" y="10"/>
                    <a:pt x="51" y="10"/>
                    <a:pt x="51" y="10"/>
                  </a:cubicBezTo>
                  <a:cubicBezTo>
                    <a:pt x="52" y="10"/>
                    <a:pt x="52" y="10"/>
                    <a:pt x="52" y="11"/>
                  </a:cubicBezTo>
                  <a:lnTo>
                    <a:pt x="52" y="13"/>
                  </a:lnTo>
                  <a:close/>
                  <a:moveTo>
                    <a:pt x="43" y="14"/>
                  </a:moveTo>
                  <a:cubicBezTo>
                    <a:pt x="10" y="14"/>
                    <a:pt x="10" y="14"/>
                    <a:pt x="10" y="14"/>
                  </a:cubicBezTo>
                  <a:cubicBezTo>
                    <a:pt x="10" y="49"/>
                    <a:pt x="10" y="49"/>
                    <a:pt x="10" y="49"/>
                  </a:cubicBezTo>
                  <a:cubicBezTo>
                    <a:pt x="10" y="51"/>
                    <a:pt x="11" y="52"/>
                    <a:pt x="11" y="52"/>
                  </a:cubicBezTo>
                  <a:cubicBezTo>
                    <a:pt x="42" y="52"/>
                    <a:pt x="42" y="52"/>
                    <a:pt x="42" y="52"/>
                  </a:cubicBezTo>
                  <a:cubicBezTo>
                    <a:pt x="42" y="52"/>
                    <a:pt x="43" y="51"/>
                    <a:pt x="43" y="49"/>
                  </a:cubicBezTo>
                  <a:lnTo>
                    <a:pt x="43" y="14"/>
                  </a:lnTo>
                  <a:close/>
                  <a:moveTo>
                    <a:pt x="19" y="44"/>
                  </a:moveTo>
                  <a:cubicBezTo>
                    <a:pt x="19" y="45"/>
                    <a:pt x="19" y="45"/>
                    <a:pt x="18" y="45"/>
                  </a:cubicBezTo>
                  <a:cubicBezTo>
                    <a:pt x="16" y="45"/>
                    <a:pt x="16" y="45"/>
                    <a:pt x="16" y="45"/>
                  </a:cubicBezTo>
                  <a:cubicBezTo>
                    <a:pt x="15" y="45"/>
                    <a:pt x="14" y="45"/>
                    <a:pt x="14" y="44"/>
                  </a:cubicBezTo>
                  <a:cubicBezTo>
                    <a:pt x="14" y="23"/>
                    <a:pt x="14" y="23"/>
                    <a:pt x="14" y="23"/>
                  </a:cubicBezTo>
                  <a:cubicBezTo>
                    <a:pt x="14" y="22"/>
                    <a:pt x="15" y="21"/>
                    <a:pt x="16" y="21"/>
                  </a:cubicBezTo>
                  <a:cubicBezTo>
                    <a:pt x="18" y="21"/>
                    <a:pt x="18" y="21"/>
                    <a:pt x="18" y="21"/>
                  </a:cubicBezTo>
                  <a:cubicBezTo>
                    <a:pt x="19" y="21"/>
                    <a:pt x="19" y="22"/>
                    <a:pt x="19" y="23"/>
                  </a:cubicBezTo>
                  <a:lnTo>
                    <a:pt x="19" y="44"/>
                  </a:lnTo>
                  <a:close/>
                  <a:moveTo>
                    <a:pt x="35" y="10"/>
                  </a:moveTo>
                  <a:cubicBezTo>
                    <a:pt x="33" y="5"/>
                    <a:pt x="33" y="5"/>
                    <a:pt x="33" y="5"/>
                  </a:cubicBezTo>
                  <a:cubicBezTo>
                    <a:pt x="32" y="5"/>
                    <a:pt x="32" y="5"/>
                    <a:pt x="32" y="5"/>
                  </a:cubicBezTo>
                  <a:cubicBezTo>
                    <a:pt x="20" y="5"/>
                    <a:pt x="20" y="5"/>
                    <a:pt x="20" y="5"/>
                  </a:cubicBezTo>
                  <a:cubicBezTo>
                    <a:pt x="20" y="5"/>
                    <a:pt x="20" y="5"/>
                    <a:pt x="20" y="5"/>
                  </a:cubicBezTo>
                  <a:cubicBezTo>
                    <a:pt x="18" y="10"/>
                    <a:pt x="18" y="10"/>
                    <a:pt x="18" y="10"/>
                  </a:cubicBezTo>
                  <a:lnTo>
                    <a:pt x="35" y="10"/>
                  </a:lnTo>
                  <a:close/>
                  <a:moveTo>
                    <a:pt x="29" y="44"/>
                  </a:moveTo>
                  <a:cubicBezTo>
                    <a:pt x="29" y="45"/>
                    <a:pt x="28" y="45"/>
                    <a:pt x="27" y="45"/>
                  </a:cubicBezTo>
                  <a:cubicBezTo>
                    <a:pt x="25" y="45"/>
                    <a:pt x="25" y="45"/>
                    <a:pt x="25" y="45"/>
                  </a:cubicBezTo>
                  <a:cubicBezTo>
                    <a:pt x="24" y="45"/>
                    <a:pt x="24" y="45"/>
                    <a:pt x="24" y="44"/>
                  </a:cubicBezTo>
                  <a:cubicBezTo>
                    <a:pt x="24" y="23"/>
                    <a:pt x="24" y="23"/>
                    <a:pt x="24" y="23"/>
                  </a:cubicBezTo>
                  <a:cubicBezTo>
                    <a:pt x="24" y="22"/>
                    <a:pt x="24" y="21"/>
                    <a:pt x="25" y="21"/>
                  </a:cubicBezTo>
                  <a:cubicBezTo>
                    <a:pt x="27" y="21"/>
                    <a:pt x="27" y="21"/>
                    <a:pt x="27" y="21"/>
                  </a:cubicBezTo>
                  <a:cubicBezTo>
                    <a:pt x="28" y="21"/>
                    <a:pt x="29" y="22"/>
                    <a:pt x="29" y="23"/>
                  </a:cubicBezTo>
                  <a:lnTo>
                    <a:pt x="29" y="44"/>
                  </a:lnTo>
                  <a:close/>
                  <a:moveTo>
                    <a:pt x="38" y="44"/>
                  </a:moveTo>
                  <a:cubicBezTo>
                    <a:pt x="38" y="45"/>
                    <a:pt x="38" y="45"/>
                    <a:pt x="37" y="45"/>
                  </a:cubicBezTo>
                  <a:cubicBezTo>
                    <a:pt x="35" y="45"/>
                    <a:pt x="35" y="45"/>
                    <a:pt x="35" y="45"/>
                  </a:cubicBezTo>
                  <a:cubicBezTo>
                    <a:pt x="34" y="45"/>
                    <a:pt x="33" y="45"/>
                    <a:pt x="33" y="44"/>
                  </a:cubicBezTo>
                  <a:cubicBezTo>
                    <a:pt x="33" y="23"/>
                    <a:pt x="33" y="23"/>
                    <a:pt x="33" y="23"/>
                  </a:cubicBezTo>
                  <a:cubicBezTo>
                    <a:pt x="33" y="22"/>
                    <a:pt x="34" y="21"/>
                    <a:pt x="35" y="21"/>
                  </a:cubicBezTo>
                  <a:cubicBezTo>
                    <a:pt x="37" y="21"/>
                    <a:pt x="37" y="21"/>
                    <a:pt x="37" y="21"/>
                  </a:cubicBezTo>
                  <a:cubicBezTo>
                    <a:pt x="38" y="21"/>
                    <a:pt x="38" y="22"/>
                    <a:pt x="38" y="23"/>
                  </a:cubicBezTo>
                  <a:lnTo>
                    <a:pt x="38" y="44"/>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1" name="Freeform 335"/>
            <p:cNvSpPr>
              <a:spLocks noEditPoints="1"/>
            </p:cNvSpPr>
            <p:nvPr/>
          </p:nvSpPr>
          <p:spPr bwMode="auto">
            <a:xfrm>
              <a:off x="7480300" y="1799167"/>
              <a:ext cx="160867" cy="154517"/>
            </a:xfrm>
            <a:custGeom>
              <a:avLst/>
              <a:gdLst>
                <a:gd name="T0" fmla="*/ 61 w 64"/>
                <a:gd name="T1" fmla="*/ 38 h 62"/>
                <a:gd name="T2" fmla="*/ 52 w 64"/>
                <a:gd name="T3" fmla="*/ 38 h 62"/>
                <a:gd name="T4" fmla="*/ 50 w 64"/>
                <a:gd name="T5" fmla="*/ 49 h 62"/>
                <a:gd name="T6" fmla="*/ 58 w 64"/>
                <a:gd name="T7" fmla="*/ 58 h 62"/>
                <a:gd name="T8" fmla="*/ 58 w 64"/>
                <a:gd name="T9" fmla="*/ 61 h 62"/>
                <a:gd name="T10" fmla="*/ 56 w 64"/>
                <a:gd name="T11" fmla="*/ 62 h 62"/>
                <a:gd name="T12" fmla="*/ 54 w 64"/>
                <a:gd name="T13" fmla="*/ 61 h 62"/>
                <a:gd name="T14" fmla="*/ 47 w 64"/>
                <a:gd name="T15" fmla="*/ 53 h 62"/>
                <a:gd name="T16" fmla="*/ 35 w 64"/>
                <a:gd name="T17" fmla="*/ 58 h 62"/>
                <a:gd name="T18" fmla="*/ 35 w 64"/>
                <a:gd name="T19" fmla="*/ 23 h 62"/>
                <a:gd name="T20" fmla="*/ 30 w 64"/>
                <a:gd name="T21" fmla="*/ 23 h 62"/>
                <a:gd name="T22" fmla="*/ 30 w 64"/>
                <a:gd name="T23" fmla="*/ 58 h 62"/>
                <a:gd name="T24" fmla="*/ 17 w 64"/>
                <a:gd name="T25" fmla="*/ 53 h 62"/>
                <a:gd name="T26" fmla="*/ 10 w 64"/>
                <a:gd name="T27" fmla="*/ 61 h 62"/>
                <a:gd name="T28" fmla="*/ 8 w 64"/>
                <a:gd name="T29" fmla="*/ 62 h 62"/>
                <a:gd name="T30" fmla="*/ 6 w 64"/>
                <a:gd name="T31" fmla="*/ 61 h 62"/>
                <a:gd name="T32" fmla="*/ 6 w 64"/>
                <a:gd name="T33" fmla="*/ 58 h 62"/>
                <a:gd name="T34" fmla="*/ 14 w 64"/>
                <a:gd name="T35" fmla="*/ 49 h 62"/>
                <a:gd name="T36" fmla="*/ 12 w 64"/>
                <a:gd name="T37" fmla="*/ 38 h 62"/>
                <a:gd name="T38" fmla="*/ 3 w 64"/>
                <a:gd name="T39" fmla="*/ 38 h 62"/>
                <a:gd name="T40" fmla="*/ 0 w 64"/>
                <a:gd name="T41" fmla="*/ 35 h 62"/>
                <a:gd name="T42" fmla="*/ 3 w 64"/>
                <a:gd name="T43" fmla="*/ 33 h 62"/>
                <a:gd name="T44" fmla="*/ 12 w 64"/>
                <a:gd name="T45" fmla="*/ 33 h 62"/>
                <a:gd name="T46" fmla="*/ 12 w 64"/>
                <a:gd name="T47" fmla="*/ 21 h 62"/>
                <a:gd name="T48" fmla="*/ 5 w 64"/>
                <a:gd name="T49" fmla="*/ 14 h 62"/>
                <a:gd name="T50" fmla="*/ 5 w 64"/>
                <a:gd name="T51" fmla="*/ 11 h 62"/>
                <a:gd name="T52" fmla="*/ 9 w 64"/>
                <a:gd name="T53" fmla="*/ 11 h 62"/>
                <a:gd name="T54" fmla="*/ 15 w 64"/>
                <a:gd name="T55" fmla="*/ 18 h 62"/>
                <a:gd name="T56" fmla="*/ 49 w 64"/>
                <a:gd name="T57" fmla="*/ 18 h 62"/>
                <a:gd name="T58" fmla="*/ 56 w 64"/>
                <a:gd name="T59" fmla="*/ 11 h 62"/>
                <a:gd name="T60" fmla="*/ 59 w 64"/>
                <a:gd name="T61" fmla="*/ 11 h 62"/>
                <a:gd name="T62" fmla="*/ 59 w 64"/>
                <a:gd name="T63" fmla="*/ 14 h 62"/>
                <a:gd name="T64" fmla="*/ 52 w 64"/>
                <a:gd name="T65" fmla="*/ 21 h 62"/>
                <a:gd name="T66" fmla="*/ 52 w 64"/>
                <a:gd name="T67" fmla="*/ 33 h 62"/>
                <a:gd name="T68" fmla="*/ 61 w 64"/>
                <a:gd name="T69" fmla="*/ 33 h 62"/>
                <a:gd name="T70" fmla="*/ 64 w 64"/>
                <a:gd name="T71" fmla="*/ 35 h 62"/>
                <a:gd name="T72" fmla="*/ 61 w 64"/>
                <a:gd name="T73" fmla="*/ 38 h 62"/>
                <a:gd name="T74" fmla="*/ 20 w 64"/>
                <a:gd name="T75" fmla="*/ 12 h 62"/>
                <a:gd name="T76" fmla="*/ 32 w 64"/>
                <a:gd name="T77" fmla="*/ 0 h 62"/>
                <a:gd name="T78" fmla="*/ 45 w 64"/>
                <a:gd name="T79" fmla="*/ 12 h 62"/>
                <a:gd name="T80" fmla="*/ 20 w 64"/>
                <a:gd name="T81" fmla="*/ 1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2">
                  <a:moveTo>
                    <a:pt x="61" y="38"/>
                  </a:moveTo>
                  <a:cubicBezTo>
                    <a:pt x="52" y="38"/>
                    <a:pt x="52" y="38"/>
                    <a:pt x="52" y="38"/>
                  </a:cubicBezTo>
                  <a:cubicBezTo>
                    <a:pt x="52" y="43"/>
                    <a:pt x="51" y="47"/>
                    <a:pt x="50" y="49"/>
                  </a:cubicBezTo>
                  <a:cubicBezTo>
                    <a:pt x="58" y="58"/>
                    <a:pt x="58" y="58"/>
                    <a:pt x="58" y="58"/>
                  </a:cubicBezTo>
                  <a:cubicBezTo>
                    <a:pt x="59" y="59"/>
                    <a:pt x="59" y="60"/>
                    <a:pt x="58" y="61"/>
                  </a:cubicBezTo>
                  <a:cubicBezTo>
                    <a:pt x="58" y="62"/>
                    <a:pt x="57" y="62"/>
                    <a:pt x="56" y="62"/>
                  </a:cubicBezTo>
                  <a:cubicBezTo>
                    <a:pt x="56" y="62"/>
                    <a:pt x="55" y="62"/>
                    <a:pt x="54" y="61"/>
                  </a:cubicBezTo>
                  <a:cubicBezTo>
                    <a:pt x="47" y="53"/>
                    <a:pt x="47" y="53"/>
                    <a:pt x="47" y="53"/>
                  </a:cubicBezTo>
                  <a:cubicBezTo>
                    <a:pt x="47" y="53"/>
                    <a:pt x="41" y="58"/>
                    <a:pt x="35" y="58"/>
                  </a:cubicBezTo>
                  <a:cubicBezTo>
                    <a:pt x="35" y="23"/>
                    <a:pt x="35" y="23"/>
                    <a:pt x="35" y="23"/>
                  </a:cubicBezTo>
                  <a:cubicBezTo>
                    <a:pt x="30" y="23"/>
                    <a:pt x="30" y="23"/>
                    <a:pt x="30" y="23"/>
                  </a:cubicBezTo>
                  <a:cubicBezTo>
                    <a:pt x="30" y="58"/>
                    <a:pt x="30" y="58"/>
                    <a:pt x="30" y="58"/>
                  </a:cubicBezTo>
                  <a:cubicBezTo>
                    <a:pt x="22" y="58"/>
                    <a:pt x="17" y="53"/>
                    <a:pt x="17" y="53"/>
                  </a:cubicBezTo>
                  <a:cubicBezTo>
                    <a:pt x="10" y="61"/>
                    <a:pt x="10" y="61"/>
                    <a:pt x="10" y="61"/>
                  </a:cubicBezTo>
                  <a:cubicBezTo>
                    <a:pt x="9" y="62"/>
                    <a:pt x="9" y="62"/>
                    <a:pt x="8" y="62"/>
                  </a:cubicBezTo>
                  <a:cubicBezTo>
                    <a:pt x="7" y="62"/>
                    <a:pt x="7" y="62"/>
                    <a:pt x="6" y="61"/>
                  </a:cubicBezTo>
                  <a:cubicBezTo>
                    <a:pt x="5" y="60"/>
                    <a:pt x="5" y="59"/>
                    <a:pt x="6" y="58"/>
                  </a:cubicBezTo>
                  <a:cubicBezTo>
                    <a:pt x="14" y="49"/>
                    <a:pt x="14" y="49"/>
                    <a:pt x="14" y="49"/>
                  </a:cubicBezTo>
                  <a:cubicBezTo>
                    <a:pt x="13" y="46"/>
                    <a:pt x="12" y="42"/>
                    <a:pt x="12" y="38"/>
                  </a:cubicBezTo>
                  <a:cubicBezTo>
                    <a:pt x="3" y="38"/>
                    <a:pt x="3" y="38"/>
                    <a:pt x="3" y="38"/>
                  </a:cubicBezTo>
                  <a:cubicBezTo>
                    <a:pt x="2" y="38"/>
                    <a:pt x="0" y="37"/>
                    <a:pt x="0" y="35"/>
                  </a:cubicBezTo>
                  <a:cubicBezTo>
                    <a:pt x="0" y="34"/>
                    <a:pt x="2" y="33"/>
                    <a:pt x="3" y="33"/>
                  </a:cubicBezTo>
                  <a:cubicBezTo>
                    <a:pt x="12" y="33"/>
                    <a:pt x="12" y="33"/>
                    <a:pt x="12" y="33"/>
                  </a:cubicBezTo>
                  <a:cubicBezTo>
                    <a:pt x="12" y="28"/>
                    <a:pt x="12" y="24"/>
                    <a:pt x="12" y="21"/>
                  </a:cubicBezTo>
                  <a:cubicBezTo>
                    <a:pt x="5" y="14"/>
                    <a:pt x="5" y="14"/>
                    <a:pt x="5" y="14"/>
                  </a:cubicBezTo>
                  <a:cubicBezTo>
                    <a:pt x="4" y="13"/>
                    <a:pt x="4" y="12"/>
                    <a:pt x="5" y="11"/>
                  </a:cubicBezTo>
                  <a:cubicBezTo>
                    <a:pt x="6" y="10"/>
                    <a:pt x="8" y="10"/>
                    <a:pt x="9" y="11"/>
                  </a:cubicBezTo>
                  <a:cubicBezTo>
                    <a:pt x="15" y="18"/>
                    <a:pt x="15" y="18"/>
                    <a:pt x="15" y="18"/>
                  </a:cubicBezTo>
                  <a:cubicBezTo>
                    <a:pt x="49" y="18"/>
                    <a:pt x="49" y="18"/>
                    <a:pt x="49" y="18"/>
                  </a:cubicBezTo>
                  <a:cubicBezTo>
                    <a:pt x="56" y="11"/>
                    <a:pt x="56" y="11"/>
                    <a:pt x="56" y="11"/>
                  </a:cubicBezTo>
                  <a:cubicBezTo>
                    <a:pt x="57" y="10"/>
                    <a:pt x="58" y="10"/>
                    <a:pt x="59" y="11"/>
                  </a:cubicBezTo>
                  <a:cubicBezTo>
                    <a:pt x="60" y="12"/>
                    <a:pt x="60" y="13"/>
                    <a:pt x="59" y="14"/>
                  </a:cubicBezTo>
                  <a:cubicBezTo>
                    <a:pt x="52" y="21"/>
                    <a:pt x="52" y="21"/>
                    <a:pt x="52" y="21"/>
                  </a:cubicBezTo>
                  <a:cubicBezTo>
                    <a:pt x="52" y="24"/>
                    <a:pt x="52" y="28"/>
                    <a:pt x="52" y="33"/>
                  </a:cubicBezTo>
                  <a:cubicBezTo>
                    <a:pt x="61" y="33"/>
                    <a:pt x="61" y="33"/>
                    <a:pt x="61" y="33"/>
                  </a:cubicBezTo>
                  <a:cubicBezTo>
                    <a:pt x="63" y="33"/>
                    <a:pt x="64" y="34"/>
                    <a:pt x="64" y="35"/>
                  </a:cubicBezTo>
                  <a:cubicBezTo>
                    <a:pt x="64" y="37"/>
                    <a:pt x="63" y="38"/>
                    <a:pt x="61" y="38"/>
                  </a:cubicBezTo>
                  <a:close/>
                  <a:moveTo>
                    <a:pt x="20" y="12"/>
                  </a:moveTo>
                  <a:cubicBezTo>
                    <a:pt x="20" y="5"/>
                    <a:pt x="25" y="0"/>
                    <a:pt x="32" y="0"/>
                  </a:cubicBezTo>
                  <a:cubicBezTo>
                    <a:pt x="39" y="0"/>
                    <a:pt x="45" y="5"/>
                    <a:pt x="45" y="12"/>
                  </a:cubicBezTo>
                  <a:lnTo>
                    <a:pt x="20" y="12"/>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2" name="Freeform 348"/>
            <p:cNvSpPr>
              <a:spLocks noEditPoints="1"/>
            </p:cNvSpPr>
            <p:nvPr/>
          </p:nvSpPr>
          <p:spPr bwMode="auto">
            <a:xfrm>
              <a:off x="7389285" y="2315634"/>
              <a:ext cx="258233" cy="241300"/>
            </a:xfrm>
            <a:custGeom>
              <a:avLst/>
              <a:gdLst>
                <a:gd name="T0" fmla="*/ 102 w 103"/>
                <a:gd name="T1" fmla="*/ 31 h 96"/>
                <a:gd name="T2" fmla="*/ 85 w 103"/>
                <a:gd name="T3" fmla="*/ 87 h 96"/>
                <a:gd name="T4" fmla="*/ 73 w 103"/>
                <a:gd name="T5" fmla="*/ 96 h 96"/>
                <a:gd name="T6" fmla="*/ 16 w 103"/>
                <a:gd name="T7" fmla="*/ 96 h 96"/>
                <a:gd name="T8" fmla="*/ 1 w 103"/>
                <a:gd name="T9" fmla="*/ 85 h 96"/>
                <a:gd name="T10" fmla="*/ 1 w 103"/>
                <a:gd name="T11" fmla="*/ 77 h 96"/>
                <a:gd name="T12" fmla="*/ 1 w 103"/>
                <a:gd name="T13" fmla="*/ 73 h 96"/>
                <a:gd name="T14" fmla="*/ 1 w 103"/>
                <a:gd name="T15" fmla="*/ 71 h 96"/>
                <a:gd name="T16" fmla="*/ 3 w 103"/>
                <a:gd name="T17" fmla="*/ 66 h 96"/>
                <a:gd name="T18" fmla="*/ 8 w 103"/>
                <a:gd name="T19" fmla="*/ 55 h 96"/>
                <a:gd name="T20" fmla="*/ 8 w 103"/>
                <a:gd name="T21" fmla="*/ 52 h 96"/>
                <a:gd name="T22" fmla="*/ 10 w 103"/>
                <a:gd name="T23" fmla="*/ 48 h 96"/>
                <a:gd name="T24" fmla="*/ 14 w 103"/>
                <a:gd name="T25" fmla="*/ 37 h 96"/>
                <a:gd name="T26" fmla="*/ 14 w 103"/>
                <a:gd name="T27" fmla="*/ 33 h 96"/>
                <a:gd name="T28" fmla="*/ 17 w 103"/>
                <a:gd name="T29" fmla="*/ 30 h 96"/>
                <a:gd name="T30" fmla="*/ 21 w 103"/>
                <a:gd name="T31" fmla="*/ 19 h 96"/>
                <a:gd name="T32" fmla="*/ 21 w 103"/>
                <a:gd name="T33" fmla="*/ 16 h 96"/>
                <a:gd name="T34" fmla="*/ 24 w 103"/>
                <a:gd name="T35" fmla="*/ 12 h 96"/>
                <a:gd name="T36" fmla="*/ 34 w 103"/>
                <a:gd name="T37" fmla="*/ 2 h 96"/>
                <a:gd name="T38" fmla="*/ 34 w 103"/>
                <a:gd name="T39" fmla="*/ 2 h 96"/>
                <a:gd name="T40" fmla="*/ 38 w 103"/>
                <a:gd name="T41" fmla="*/ 2 h 96"/>
                <a:gd name="T42" fmla="*/ 84 w 103"/>
                <a:gd name="T43" fmla="*/ 2 h 96"/>
                <a:gd name="T44" fmla="*/ 91 w 103"/>
                <a:gd name="T45" fmla="*/ 5 h 96"/>
                <a:gd name="T46" fmla="*/ 93 w 103"/>
                <a:gd name="T47" fmla="*/ 13 h 96"/>
                <a:gd name="T48" fmla="*/ 76 w 103"/>
                <a:gd name="T49" fmla="*/ 69 h 96"/>
                <a:gd name="T50" fmla="*/ 63 w 103"/>
                <a:gd name="T51" fmla="*/ 80 h 96"/>
                <a:gd name="T52" fmla="*/ 10 w 103"/>
                <a:gd name="T53" fmla="*/ 80 h 96"/>
                <a:gd name="T54" fmla="*/ 8 w 103"/>
                <a:gd name="T55" fmla="*/ 81 h 96"/>
                <a:gd name="T56" fmla="*/ 7 w 103"/>
                <a:gd name="T57" fmla="*/ 84 h 96"/>
                <a:gd name="T58" fmla="*/ 16 w 103"/>
                <a:gd name="T59" fmla="*/ 88 h 96"/>
                <a:gd name="T60" fmla="*/ 73 w 103"/>
                <a:gd name="T61" fmla="*/ 88 h 96"/>
                <a:gd name="T62" fmla="*/ 79 w 103"/>
                <a:gd name="T63" fmla="*/ 85 h 96"/>
                <a:gd name="T64" fmla="*/ 97 w 103"/>
                <a:gd name="T65" fmla="*/ 24 h 96"/>
                <a:gd name="T66" fmla="*/ 98 w 103"/>
                <a:gd name="T67" fmla="*/ 21 h 96"/>
                <a:gd name="T68" fmla="*/ 101 w 103"/>
                <a:gd name="T69" fmla="*/ 23 h 96"/>
                <a:gd name="T70" fmla="*/ 102 w 103"/>
                <a:gd name="T71" fmla="*/ 31 h 96"/>
                <a:gd name="T72" fmla="*/ 32 w 103"/>
                <a:gd name="T73" fmla="*/ 41 h 96"/>
                <a:gd name="T74" fmla="*/ 69 w 103"/>
                <a:gd name="T75" fmla="*/ 41 h 96"/>
                <a:gd name="T76" fmla="*/ 72 w 103"/>
                <a:gd name="T77" fmla="*/ 39 h 96"/>
                <a:gd name="T78" fmla="*/ 73 w 103"/>
                <a:gd name="T79" fmla="*/ 35 h 96"/>
                <a:gd name="T80" fmla="*/ 72 w 103"/>
                <a:gd name="T81" fmla="*/ 33 h 96"/>
                <a:gd name="T82" fmla="*/ 34 w 103"/>
                <a:gd name="T83" fmla="*/ 33 h 96"/>
                <a:gd name="T84" fmla="*/ 32 w 103"/>
                <a:gd name="T85" fmla="*/ 35 h 96"/>
                <a:gd name="T86" fmla="*/ 31 w 103"/>
                <a:gd name="T87" fmla="*/ 39 h 96"/>
                <a:gd name="T88" fmla="*/ 32 w 103"/>
                <a:gd name="T89" fmla="*/ 41 h 96"/>
                <a:gd name="T90" fmla="*/ 37 w 103"/>
                <a:gd name="T91" fmla="*/ 25 h 96"/>
                <a:gd name="T92" fmla="*/ 74 w 103"/>
                <a:gd name="T93" fmla="*/ 25 h 96"/>
                <a:gd name="T94" fmla="*/ 77 w 103"/>
                <a:gd name="T95" fmla="*/ 23 h 96"/>
                <a:gd name="T96" fmla="*/ 78 w 103"/>
                <a:gd name="T97" fmla="*/ 19 h 96"/>
                <a:gd name="T98" fmla="*/ 77 w 103"/>
                <a:gd name="T99" fmla="*/ 17 h 96"/>
                <a:gd name="T100" fmla="*/ 40 w 103"/>
                <a:gd name="T101" fmla="*/ 17 h 96"/>
                <a:gd name="T102" fmla="*/ 37 w 103"/>
                <a:gd name="T103" fmla="*/ 19 h 96"/>
                <a:gd name="T104" fmla="*/ 36 w 103"/>
                <a:gd name="T105" fmla="*/ 23 h 96"/>
                <a:gd name="T106" fmla="*/ 37 w 103"/>
                <a:gd name="T107" fmla="*/ 2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 h="96">
                  <a:moveTo>
                    <a:pt x="102" y="31"/>
                  </a:moveTo>
                  <a:cubicBezTo>
                    <a:pt x="85" y="87"/>
                    <a:pt x="85" y="87"/>
                    <a:pt x="85" y="87"/>
                  </a:cubicBezTo>
                  <a:cubicBezTo>
                    <a:pt x="84" y="92"/>
                    <a:pt x="78" y="96"/>
                    <a:pt x="73" y="96"/>
                  </a:cubicBezTo>
                  <a:cubicBezTo>
                    <a:pt x="16" y="96"/>
                    <a:pt x="16" y="96"/>
                    <a:pt x="16" y="96"/>
                  </a:cubicBezTo>
                  <a:cubicBezTo>
                    <a:pt x="10" y="96"/>
                    <a:pt x="3" y="91"/>
                    <a:pt x="1" y="85"/>
                  </a:cubicBezTo>
                  <a:cubicBezTo>
                    <a:pt x="0" y="82"/>
                    <a:pt x="0" y="79"/>
                    <a:pt x="1" y="77"/>
                  </a:cubicBezTo>
                  <a:cubicBezTo>
                    <a:pt x="1" y="76"/>
                    <a:pt x="1" y="75"/>
                    <a:pt x="1" y="73"/>
                  </a:cubicBezTo>
                  <a:cubicBezTo>
                    <a:pt x="1" y="72"/>
                    <a:pt x="1" y="71"/>
                    <a:pt x="1" y="71"/>
                  </a:cubicBezTo>
                  <a:cubicBezTo>
                    <a:pt x="1" y="69"/>
                    <a:pt x="2" y="68"/>
                    <a:pt x="3" y="66"/>
                  </a:cubicBezTo>
                  <a:cubicBezTo>
                    <a:pt x="5" y="63"/>
                    <a:pt x="7" y="58"/>
                    <a:pt x="8" y="55"/>
                  </a:cubicBezTo>
                  <a:cubicBezTo>
                    <a:pt x="8" y="54"/>
                    <a:pt x="8" y="53"/>
                    <a:pt x="8" y="52"/>
                  </a:cubicBezTo>
                  <a:cubicBezTo>
                    <a:pt x="8" y="50"/>
                    <a:pt x="10" y="49"/>
                    <a:pt x="10" y="48"/>
                  </a:cubicBezTo>
                  <a:cubicBezTo>
                    <a:pt x="12" y="46"/>
                    <a:pt x="14" y="40"/>
                    <a:pt x="14" y="37"/>
                  </a:cubicBezTo>
                  <a:cubicBezTo>
                    <a:pt x="14" y="36"/>
                    <a:pt x="14" y="34"/>
                    <a:pt x="14" y="33"/>
                  </a:cubicBezTo>
                  <a:cubicBezTo>
                    <a:pt x="15" y="32"/>
                    <a:pt x="16" y="31"/>
                    <a:pt x="17" y="30"/>
                  </a:cubicBezTo>
                  <a:cubicBezTo>
                    <a:pt x="18" y="28"/>
                    <a:pt x="21" y="22"/>
                    <a:pt x="21" y="19"/>
                  </a:cubicBezTo>
                  <a:cubicBezTo>
                    <a:pt x="21" y="18"/>
                    <a:pt x="21" y="17"/>
                    <a:pt x="21" y="16"/>
                  </a:cubicBezTo>
                  <a:cubicBezTo>
                    <a:pt x="21" y="15"/>
                    <a:pt x="23" y="13"/>
                    <a:pt x="24" y="12"/>
                  </a:cubicBezTo>
                  <a:cubicBezTo>
                    <a:pt x="26" y="8"/>
                    <a:pt x="27" y="0"/>
                    <a:pt x="34" y="2"/>
                  </a:cubicBezTo>
                  <a:cubicBezTo>
                    <a:pt x="34" y="2"/>
                    <a:pt x="34" y="2"/>
                    <a:pt x="34" y="2"/>
                  </a:cubicBezTo>
                  <a:cubicBezTo>
                    <a:pt x="35" y="2"/>
                    <a:pt x="37" y="2"/>
                    <a:pt x="38" y="2"/>
                  </a:cubicBezTo>
                  <a:cubicBezTo>
                    <a:pt x="84" y="2"/>
                    <a:pt x="84" y="2"/>
                    <a:pt x="84" y="2"/>
                  </a:cubicBezTo>
                  <a:cubicBezTo>
                    <a:pt x="87" y="2"/>
                    <a:pt x="90" y="3"/>
                    <a:pt x="91" y="5"/>
                  </a:cubicBezTo>
                  <a:cubicBezTo>
                    <a:pt x="93" y="7"/>
                    <a:pt x="93" y="10"/>
                    <a:pt x="93" y="13"/>
                  </a:cubicBezTo>
                  <a:cubicBezTo>
                    <a:pt x="76" y="69"/>
                    <a:pt x="76" y="69"/>
                    <a:pt x="76" y="69"/>
                  </a:cubicBezTo>
                  <a:cubicBezTo>
                    <a:pt x="73" y="78"/>
                    <a:pt x="71" y="80"/>
                    <a:pt x="63" y="80"/>
                  </a:cubicBezTo>
                  <a:cubicBezTo>
                    <a:pt x="10" y="80"/>
                    <a:pt x="10" y="80"/>
                    <a:pt x="10" y="80"/>
                  </a:cubicBezTo>
                  <a:cubicBezTo>
                    <a:pt x="9" y="80"/>
                    <a:pt x="8" y="81"/>
                    <a:pt x="8" y="81"/>
                  </a:cubicBezTo>
                  <a:cubicBezTo>
                    <a:pt x="7" y="82"/>
                    <a:pt x="7" y="83"/>
                    <a:pt x="7" y="84"/>
                  </a:cubicBezTo>
                  <a:cubicBezTo>
                    <a:pt x="9" y="88"/>
                    <a:pt x="13" y="88"/>
                    <a:pt x="16" y="88"/>
                  </a:cubicBezTo>
                  <a:cubicBezTo>
                    <a:pt x="73" y="88"/>
                    <a:pt x="73" y="88"/>
                    <a:pt x="73" y="88"/>
                  </a:cubicBezTo>
                  <a:cubicBezTo>
                    <a:pt x="75" y="88"/>
                    <a:pt x="78" y="87"/>
                    <a:pt x="79" y="85"/>
                  </a:cubicBezTo>
                  <a:cubicBezTo>
                    <a:pt x="97" y="24"/>
                    <a:pt x="97" y="24"/>
                    <a:pt x="97" y="24"/>
                  </a:cubicBezTo>
                  <a:cubicBezTo>
                    <a:pt x="98" y="23"/>
                    <a:pt x="98" y="22"/>
                    <a:pt x="98" y="21"/>
                  </a:cubicBezTo>
                  <a:cubicBezTo>
                    <a:pt x="99" y="21"/>
                    <a:pt x="100" y="22"/>
                    <a:pt x="101" y="23"/>
                  </a:cubicBezTo>
                  <a:cubicBezTo>
                    <a:pt x="103" y="25"/>
                    <a:pt x="103" y="28"/>
                    <a:pt x="102" y="31"/>
                  </a:cubicBezTo>
                  <a:close/>
                  <a:moveTo>
                    <a:pt x="32" y="41"/>
                  </a:moveTo>
                  <a:cubicBezTo>
                    <a:pt x="69" y="41"/>
                    <a:pt x="69" y="41"/>
                    <a:pt x="69" y="41"/>
                  </a:cubicBezTo>
                  <a:cubicBezTo>
                    <a:pt x="70" y="41"/>
                    <a:pt x="72" y="40"/>
                    <a:pt x="72" y="39"/>
                  </a:cubicBezTo>
                  <a:cubicBezTo>
                    <a:pt x="73" y="35"/>
                    <a:pt x="73" y="35"/>
                    <a:pt x="73" y="35"/>
                  </a:cubicBezTo>
                  <a:cubicBezTo>
                    <a:pt x="74" y="34"/>
                    <a:pt x="73" y="33"/>
                    <a:pt x="72" y="33"/>
                  </a:cubicBezTo>
                  <a:cubicBezTo>
                    <a:pt x="34" y="33"/>
                    <a:pt x="34" y="33"/>
                    <a:pt x="34" y="33"/>
                  </a:cubicBezTo>
                  <a:cubicBezTo>
                    <a:pt x="33" y="33"/>
                    <a:pt x="32" y="34"/>
                    <a:pt x="32" y="35"/>
                  </a:cubicBezTo>
                  <a:cubicBezTo>
                    <a:pt x="31" y="39"/>
                    <a:pt x="31" y="39"/>
                    <a:pt x="31" y="39"/>
                  </a:cubicBezTo>
                  <a:cubicBezTo>
                    <a:pt x="30" y="40"/>
                    <a:pt x="31" y="41"/>
                    <a:pt x="32" y="41"/>
                  </a:cubicBezTo>
                  <a:close/>
                  <a:moveTo>
                    <a:pt x="37" y="25"/>
                  </a:moveTo>
                  <a:cubicBezTo>
                    <a:pt x="74" y="25"/>
                    <a:pt x="74" y="25"/>
                    <a:pt x="74" y="25"/>
                  </a:cubicBezTo>
                  <a:cubicBezTo>
                    <a:pt x="75" y="25"/>
                    <a:pt x="77" y="24"/>
                    <a:pt x="77" y="23"/>
                  </a:cubicBezTo>
                  <a:cubicBezTo>
                    <a:pt x="78" y="19"/>
                    <a:pt x="78" y="19"/>
                    <a:pt x="78" y="19"/>
                  </a:cubicBezTo>
                  <a:cubicBezTo>
                    <a:pt x="79" y="18"/>
                    <a:pt x="78" y="17"/>
                    <a:pt x="77" y="17"/>
                  </a:cubicBezTo>
                  <a:cubicBezTo>
                    <a:pt x="40" y="17"/>
                    <a:pt x="40" y="17"/>
                    <a:pt x="40" y="17"/>
                  </a:cubicBezTo>
                  <a:cubicBezTo>
                    <a:pt x="38" y="17"/>
                    <a:pt x="37" y="18"/>
                    <a:pt x="37" y="19"/>
                  </a:cubicBezTo>
                  <a:cubicBezTo>
                    <a:pt x="36" y="23"/>
                    <a:pt x="36" y="23"/>
                    <a:pt x="36" y="23"/>
                  </a:cubicBezTo>
                  <a:cubicBezTo>
                    <a:pt x="35" y="24"/>
                    <a:pt x="36" y="25"/>
                    <a:pt x="37" y="2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3" name="Freeform 350"/>
            <p:cNvSpPr>
              <a:spLocks/>
            </p:cNvSpPr>
            <p:nvPr/>
          </p:nvSpPr>
          <p:spPr bwMode="auto">
            <a:xfrm>
              <a:off x="5278967" y="3287183"/>
              <a:ext cx="86784" cy="88900"/>
            </a:xfrm>
            <a:custGeom>
              <a:avLst/>
              <a:gdLst>
                <a:gd name="T0" fmla="*/ 35 w 35"/>
                <a:gd name="T1" fmla="*/ 1 h 35"/>
                <a:gd name="T2" fmla="*/ 30 w 35"/>
                <a:gd name="T3" fmla="*/ 31 h 35"/>
                <a:gd name="T4" fmla="*/ 30 w 35"/>
                <a:gd name="T5" fmla="*/ 32 h 35"/>
                <a:gd name="T6" fmla="*/ 29 w 35"/>
                <a:gd name="T7" fmla="*/ 32 h 35"/>
                <a:gd name="T8" fmla="*/ 28 w 35"/>
                <a:gd name="T9" fmla="*/ 32 h 35"/>
                <a:gd name="T10" fmla="*/ 20 w 35"/>
                <a:gd name="T11" fmla="*/ 29 h 35"/>
                <a:gd name="T12" fmla="*/ 15 w 35"/>
                <a:gd name="T13" fmla="*/ 35 h 35"/>
                <a:gd name="T14" fmla="*/ 14 w 35"/>
                <a:gd name="T15" fmla="*/ 35 h 35"/>
                <a:gd name="T16" fmla="*/ 13 w 35"/>
                <a:gd name="T17" fmla="*/ 35 h 35"/>
                <a:gd name="T18" fmla="*/ 13 w 35"/>
                <a:gd name="T19" fmla="*/ 34 h 35"/>
                <a:gd name="T20" fmla="*/ 13 w 35"/>
                <a:gd name="T21" fmla="*/ 27 h 35"/>
                <a:gd name="T22" fmla="*/ 30 w 35"/>
                <a:gd name="T23" fmla="*/ 6 h 35"/>
                <a:gd name="T24" fmla="*/ 9 w 35"/>
                <a:gd name="T25" fmla="*/ 24 h 35"/>
                <a:gd name="T26" fmla="*/ 1 w 35"/>
                <a:gd name="T27" fmla="*/ 21 h 35"/>
                <a:gd name="T28" fmla="*/ 0 w 35"/>
                <a:gd name="T29" fmla="*/ 20 h 35"/>
                <a:gd name="T30" fmla="*/ 1 w 35"/>
                <a:gd name="T31" fmla="*/ 19 h 35"/>
                <a:gd name="T32" fmla="*/ 33 w 35"/>
                <a:gd name="T33" fmla="*/ 0 h 35"/>
                <a:gd name="T34" fmla="*/ 34 w 35"/>
                <a:gd name="T35" fmla="*/ 0 h 35"/>
                <a:gd name="T36" fmla="*/ 35 w 35"/>
                <a:gd name="T37" fmla="*/ 0 h 35"/>
                <a:gd name="T38" fmla="*/ 35 w 35"/>
                <a:gd name="T39"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35" y="1"/>
                  </a:moveTo>
                  <a:cubicBezTo>
                    <a:pt x="30" y="31"/>
                    <a:pt x="30" y="31"/>
                    <a:pt x="30" y="31"/>
                  </a:cubicBezTo>
                  <a:cubicBezTo>
                    <a:pt x="30" y="32"/>
                    <a:pt x="30" y="32"/>
                    <a:pt x="30" y="32"/>
                  </a:cubicBezTo>
                  <a:cubicBezTo>
                    <a:pt x="29" y="32"/>
                    <a:pt x="29" y="32"/>
                    <a:pt x="29" y="32"/>
                  </a:cubicBezTo>
                  <a:cubicBezTo>
                    <a:pt x="28" y="32"/>
                    <a:pt x="28" y="32"/>
                    <a:pt x="28" y="32"/>
                  </a:cubicBezTo>
                  <a:cubicBezTo>
                    <a:pt x="20" y="29"/>
                    <a:pt x="20" y="29"/>
                    <a:pt x="20" y="29"/>
                  </a:cubicBezTo>
                  <a:cubicBezTo>
                    <a:pt x="15" y="35"/>
                    <a:pt x="15" y="35"/>
                    <a:pt x="15" y="35"/>
                  </a:cubicBezTo>
                  <a:cubicBezTo>
                    <a:pt x="15" y="35"/>
                    <a:pt x="14" y="35"/>
                    <a:pt x="14" y="35"/>
                  </a:cubicBezTo>
                  <a:cubicBezTo>
                    <a:pt x="13" y="35"/>
                    <a:pt x="13" y="35"/>
                    <a:pt x="13" y="35"/>
                  </a:cubicBezTo>
                  <a:cubicBezTo>
                    <a:pt x="13" y="35"/>
                    <a:pt x="13" y="34"/>
                    <a:pt x="13" y="34"/>
                  </a:cubicBezTo>
                  <a:cubicBezTo>
                    <a:pt x="13" y="27"/>
                    <a:pt x="13" y="27"/>
                    <a:pt x="13" y="27"/>
                  </a:cubicBezTo>
                  <a:cubicBezTo>
                    <a:pt x="30" y="6"/>
                    <a:pt x="30" y="6"/>
                    <a:pt x="30" y="6"/>
                  </a:cubicBezTo>
                  <a:cubicBezTo>
                    <a:pt x="9" y="24"/>
                    <a:pt x="9" y="24"/>
                    <a:pt x="9" y="24"/>
                  </a:cubicBezTo>
                  <a:cubicBezTo>
                    <a:pt x="1" y="21"/>
                    <a:pt x="1" y="21"/>
                    <a:pt x="1" y="21"/>
                  </a:cubicBezTo>
                  <a:cubicBezTo>
                    <a:pt x="0" y="21"/>
                    <a:pt x="0" y="21"/>
                    <a:pt x="0" y="20"/>
                  </a:cubicBezTo>
                  <a:cubicBezTo>
                    <a:pt x="0" y="20"/>
                    <a:pt x="0" y="19"/>
                    <a:pt x="1" y="19"/>
                  </a:cubicBezTo>
                  <a:cubicBezTo>
                    <a:pt x="33" y="0"/>
                    <a:pt x="33" y="0"/>
                    <a:pt x="33" y="0"/>
                  </a:cubicBezTo>
                  <a:cubicBezTo>
                    <a:pt x="34" y="0"/>
                    <a:pt x="34" y="0"/>
                    <a:pt x="34" y="0"/>
                  </a:cubicBezTo>
                  <a:cubicBezTo>
                    <a:pt x="35" y="0"/>
                    <a:pt x="35" y="0"/>
                    <a:pt x="35" y="0"/>
                  </a:cubicBezTo>
                  <a:cubicBezTo>
                    <a:pt x="35" y="0"/>
                    <a:pt x="35" y="1"/>
                    <a:pt x="35"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4" name="Freeform 352"/>
            <p:cNvSpPr>
              <a:spLocks noEditPoints="1"/>
            </p:cNvSpPr>
            <p:nvPr/>
          </p:nvSpPr>
          <p:spPr bwMode="auto">
            <a:xfrm>
              <a:off x="6447367" y="2453217"/>
              <a:ext cx="400051" cy="268817"/>
            </a:xfrm>
            <a:custGeom>
              <a:avLst/>
              <a:gdLst>
                <a:gd name="T0" fmla="*/ 63 w 159"/>
                <a:gd name="T1" fmla="*/ 48 h 107"/>
                <a:gd name="T2" fmla="*/ 25 w 159"/>
                <a:gd name="T3" fmla="*/ 46 h 107"/>
                <a:gd name="T4" fmla="*/ 23 w 159"/>
                <a:gd name="T5" fmla="*/ 52 h 107"/>
                <a:gd name="T6" fmla="*/ 61 w 159"/>
                <a:gd name="T7" fmla="*/ 54 h 107"/>
                <a:gd name="T8" fmla="*/ 59 w 159"/>
                <a:gd name="T9" fmla="*/ 67 h 107"/>
                <a:gd name="T10" fmla="*/ 57 w 159"/>
                <a:gd name="T11" fmla="*/ 61 h 107"/>
                <a:gd name="T12" fmla="*/ 23 w 159"/>
                <a:gd name="T13" fmla="*/ 63 h 107"/>
                <a:gd name="T14" fmla="*/ 25 w 159"/>
                <a:gd name="T15" fmla="*/ 69 h 107"/>
                <a:gd name="T16" fmla="*/ 59 w 159"/>
                <a:gd name="T17" fmla="*/ 67 h 107"/>
                <a:gd name="T18" fmla="*/ 23 w 159"/>
                <a:gd name="T19" fmla="*/ 78 h 107"/>
                <a:gd name="T20" fmla="*/ 25 w 159"/>
                <a:gd name="T21" fmla="*/ 84 h 107"/>
                <a:gd name="T22" fmla="*/ 51 w 159"/>
                <a:gd name="T23" fmla="*/ 82 h 107"/>
                <a:gd name="T24" fmla="*/ 49 w 159"/>
                <a:gd name="T25" fmla="*/ 77 h 107"/>
                <a:gd name="T26" fmla="*/ 85 w 159"/>
                <a:gd name="T27" fmla="*/ 100 h 107"/>
                <a:gd name="T28" fmla="*/ 8 w 159"/>
                <a:gd name="T29" fmla="*/ 7 h 107"/>
                <a:gd name="T30" fmla="*/ 54 w 159"/>
                <a:gd name="T31" fmla="*/ 32 h 107"/>
                <a:gd name="T32" fmla="*/ 77 w 159"/>
                <a:gd name="T33" fmla="*/ 38 h 107"/>
                <a:gd name="T34" fmla="*/ 88 w 159"/>
                <a:gd name="T35" fmla="*/ 23 h 107"/>
                <a:gd name="T36" fmla="*/ 60 w 159"/>
                <a:gd name="T37" fmla="*/ 0 h 107"/>
                <a:gd name="T38" fmla="*/ 0 w 159"/>
                <a:gd name="T39" fmla="*/ 5 h 107"/>
                <a:gd name="T40" fmla="*/ 6 w 159"/>
                <a:gd name="T41" fmla="*/ 107 h 107"/>
                <a:gd name="T42" fmla="*/ 92 w 159"/>
                <a:gd name="T43" fmla="*/ 102 h 107"/>
                <a:gd name="T44" fmla="*/ 85 w 159"/>
                <a:gd name="T45" fmla="*/ 95 h 107"/>
                <a:gd name="T46" fmla="*/ 61 w 159"/>
                <a:gd name="T47" fmla="*/ 8 h 107"/>
                <a:gd name="T48" fmla="*/ 83 w 159"/>
                <a:gd name="T49" fmla="*/ 28 h 107"/>
                <a:gd name="T50" fmla="*/ 61 w 159"/>
                <a:gd name="T51" fmla="*/ 30 h 107"/>
                <a:gd name="T52" fmla="*/ 155 w 159"/>
                <a:gd name="T53" fmla="*/ 24 h 107"/>
                <a:gd name="T54" fmla="*/ 126 w 159"/>
                <a:gd name="T55" fmla="*/ 7 h 107"/>
                <a:gd name="T56" fmla="*/ 65 w 159"/>
                <a:gd name="T57" fmla="*/ 89 h 107"/>
                <a:gd name="T58" fmla="*/ 154 w 159"/>
                <a:gd name="T59" fmla="*/ 38 h 107"/>
                <a:gd name="T60" fmla="*/ 142 w 159"/>
                <a:gd name="T61" fmla="*/ 18 h 107"/>
                <a:gd name="T62" fmla="*/ 96 w 159"/>
                <a:gd name="T63" fmla="*/ 65 h 107"/>
                <a:gd name="T64" fmla="*/ 142 w 159"/>
                <a:gd name="T65" fmla="*/ 18 h 107"/>
                <a:gd name="T66" fmla="*/ 136 w 159"/>
                <a:gd name="T67" fmla="*/ 12 h 107"/>
                <a:gd name="T68" fmla="*/ 89 w 159"/>
                <a:gd name="T69" fmla="*/ 57 h 107"/>
                <a:gd name="T70" fmla="*/ 131 w 159"/>
                <a:gd name="T71" fmla="*/ 12 h 107"/>
                <a:gd name="T72" fmla="*/ 77 w 159"/>
                <a:gd name="T73" fmla="*/ 73 h 107"/>
                <a:gd name="T74" fmla="*/ 98 w 159"/>
                <a:gd name="T75" fmla="*/ 77 h 107"/>
                <a:gd name="T76" fmla="*/ 150 w 159"/>
                <a:gd name="T77" fmla="*/ 34 h 107"/>
                <a:gd name="T78" fmla="*/ 100 w 159"/>
                <a:gd name="T79" fmla="*/ 70 h 107"/>
                <a:gd name="T80" fmla="*/ 150 w 159"/>
                <a:gd name="T81"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07">
                  <a:moveTo>
                    <a:pt x="63" y="52"/>
                  </a:moveTo>
                  <a:cubicBezTo>
                    <a:pt x="63" y="48"/>
                    <a:pt x="63" y="48"/>
                    <a:pt x="63" y="48"/>
                  </a:cubicBezTo>
                  <a:cubicBezTo>
                    <a:pt x="63" y="47"/>
                    <a:pt x="62" y="46"/>
                    <a:pt x="61" y="46"/>
                  </a:cubicBezTo>
                  <a:cubicBezTo>
                    <a:pt x="25" y="46"/>
                    <a:pt x="25" y="46"/>
                    <a:pt x="25" y="46"/>
                  </a:cubicBezTo>
                  <a:cubicBezTo>
                    <a:pt x="24" y="46"/>
                    <a:pt x="23" y="47"/>
                    <a:pt x="23" y="48"/>
                  </a:cubicBezTo>
                  <a:cubicBezTo>
                    <a:pt x="23" y="52"/>
                    <a:pt x="23" y="52"/>
                    <a:pt x="23" y="52"/>
                  </a:cubicBezTo>
                  <a:cubicBezTo>
                    <a:pt x="23" y="53"/>
                    <a:pt x="24" y="54"/>
                    <a:pt x="25" y="54"/>
                  </a:cubicBezTo>
                  <a:cubicBezTo>
                    <a:pt x="61" y="54"/>
                    <a:pt x="61" y="54"/>
                    <a:pt x="61" y="54"/>
                  </a:cubicBezTo>
                  <a:cubicBezTo>
                    <a:pt x="62" y="54"/>
                    <a:pt x="63" y="53"/>
                    <a:pt x="63" y="52"/>
                  </a:cubicBezTo>
                  <a:close/>
                  <a:moveTo>
                    <a:pt x="59" y="67"/>
                  </a:moveTo>
                  <a:cubicBezTo>
                    <a:pt x="59" y="63"/>
                    <a:pt x="59" y="63"/>
                    <a:pt x="59" y="63"/>
                  </a:cubicBezTo>
                  <a:cubicBezTo>
                    <a:pt x="59" y="62"/>
                    <a:pt x="58" y="61"/>
                    <a:pt x="57" y="61"/>
                  </a:cubicBezTo>
                  <a:cubicBezTo>
                    <a:pt x="25" y="61"/>
                    <a:pt x="25" y="61"/>
                    <a:pt x="25" y="61"/>
                  </a:cubicBezTo>
                  <a:cubicBezTo>
                    <a:pt x="24" y="61"/>
                    <a:pt x="23" y="62"/>
                    <a:pt x="23" y="63"/>
                  </a:cubicBezTo>
                  <a:cubicBezTo>
                    <a:pt x="23" y="67"/>
                    <a:pt x="23" y="67"/>
                    <a:pt x="23" y="67"/>
                  </a:cubicBezTo>
                  <a:cubicBezTo>
                    <a:pt x="23" y="68"/>
                    <a:pt x="24" y="69"/>
                    <a:pt x="25" y="69"/>
                  </a:cubicBezTo>
                  <a:cubicBezTo>
                    <a:pt x="57" y="69"/>
                    <a:pt x="57" y="69"/>
                    <a:pt x="57" y="69"/>
                  </a:cubicBezTo>
                  <a:cubicBezTo>
                    <a:pt x="58" y="69"/>
                    <a:pt x="59" y="68"/>
                    <a:pt x="59" y="67"/>
                  </a:cubicBezTo>
                  <a:close/>
                  <a:moveTo>
                    <a:pt x="25" y="77"/>
                  </a:moveTo>
                  <a:cubicBezTo>
                    <a:pt x="24" y="77"/>
                    <a:pt x="23" y="77"/>
                    <a:pt x="23" y="78"/>
                  </a:cubicBezTo>
                  <a:cubicBezTo>
                    <a:pt x="23" y="82"/>
                    <a:pt x="23" y="82"/>
                    <a:pt x="23" y="82"/>
                  </a:cubicBezTo>
                  <a:cubicBezTo>
                    <a:pt x="23" y="83"/>
                    <a:pt x="24" y="84"/>
                    <a:pt x="25" y="84"/>
                  </a:cubicBezTo>
                  <a:cubicBezTo>
                    <a:pt x="49" y="84"/>
                    <a:pt x="49" y="84"/>
                    <a:pt x="49" y="84"/>
                  </a:cubicBezTo>
                  <a:cubicBezTo>
                    <a:pt x="50" y="84"/>
                    <a:pt x="51" y="83"/>
                    <a:pt x="51" y="82"/>
                  </a:cubicBezTo>
                  <a:cubicBezTo>
                    <a:pt x="51" y="78"/>
                    <a:pt x="51" y="78"/>
                    <a:pt x="51" y="78"/>
                  </a:cubicBezTo>
                  <a:cubicBezTo>
                    <a:pt x="51" y="77"/>
                    <a:pt x="50" y="77"/>
                    <a:pt x="49" y="77"/>
                  </a:cubicBezTo>
                  <a:lnTo>
                    <a:pt x="25" y="77"/>
                  </a:lnTo>
                  <a:close/>
                  <a:moveTo>
                    <a:pt x="85" y="100"/>
                  </a:moveTo>
                  <a:cubicBezTo>
                    <a:pt x="8" y="100"/>
                    <a:pt x="8" y="100"/>
                    <a:pt x="8" y="100"/>
                  </a:cubicBezTo>
                  <a:cubicBezTo>
                    <a:pt x="8" y="7"/>
                    <a:pt x="8" y="7"/>
                    <a:pt x="8" y="7"/>
                  </a:cubicBezTo>
                  <a:cubicBezTo>
                    <a:pt x="54" y="7"/>
                    <a:pt x="54" y="7"/>
                    <a:pt x="54" y="7"/>
                  </a:cubicBezTo>
                  <a:cubicBezTo>
                    <a:pt x="54" y="32"/>
                    <a:pt x="54" y="32"/>
                    <a:pt x="54" y="32"/>
                  </a:cubicBezTo>
                  <a:cubicBezTo>
                    <a:pt x="54" y="36"/>
                    <a:pt x="56" y="38"/>
                    <a:pt x="60" y="38"/>
                  </a:cubicBezTo>
                  <a:cubicBezTo>
                    <a:pt x="77" y="38"/>
                    <a:pt x="77" y="38"/>
                    <a:pt x="77" y="38"/>
                  </a:cubicBezTo>
                  <a:cubicBezTo>
                    <a:pt x="90" y="26"/>
                    <a:pt x="90" y="26"/>
                    <a:pt x="90" y="26"/>
                  </a:cubicBezTo>
                  <a:cubicBezTo>
                    <a:pt x="90" y="25"/>
                    <a:pt x="89" y="23"/>
                    <a:pt x="88" y="23"/>
                  </a:cubicBezTo>
                  <a:cubicBezTo>
                    <a:pt x="69" y="4"/>
                    <a:pt x="69" y="4"/>
                    <a:pt x="69" y="4"/>
                  </a:cubicBezTo>
                  <a:cubicBezTo>
                    <a:pt x="67" y="2"/>
                    <a:pt x="63" y="0"/>
                    <a:pt x="60" y="0"/>
                  </a:cubicBezTo>
                  <a:cubicBezTo>
                    <a:pt x="6" y="0"/>
                    <a:pt x="6" y="0"/>
                    <a:pt x="6" y="0"/>
                  </a:cubicBezTo>
                  <a:cubicBezTo>
                    <a:pt x="3" y="0"/>
                    <a:pt x="0" y="2"/>
                    <a:pt x="0" y="5"/>
                  </a:cubicBezTo>
                  <a:cubicBezTo>
                    <a:pt x="0" y="102"/>
                    <a:pt x="0" y="102"/>
                    <a:pt x="0" y="102"/>
                  </a:cubicBezTo>
                  <a:cubicBezTo>
                    <a:pt x="0" y="105"/>
                    <a:pt x="3" y="107"/>
                    <a:pt x="6" y="107"/>
                  </a:cubicBezTo>
                  <a:cubicBezTo>
                    <a:pt x="86" y="107"/>
                    <a:pt x="86" y="107"/>
                    <a:pt x="86" y="107"/>
                  </a:cubicBezTo>
                  <a:cubicBezTo>
                    <a:pt x="90" y="107"/>
                    <a:pt x="92" y="105"/>
                    <a:pt x="92" y="102"/>
                  </a:cubicBezTo>
                  <a:cubicBezTo>
                    <a:pt x="92" y="94"/>
                    <a:pt x="92" y="94"/>
                    <a:pt x="92" y="94"/>
                  </a:cubicBezTo>
                  <a:cubicBezTo>
                    <a:pt x="85" y="95"/>
                    <a:pt x="85" y="95"/>
                    <a:pt x="85" y="95"/>
                  </a:cubicBezTo>
                  <a:lnTo>
                    <a:pt x="85" y="100"/>
                  </a:lnTo>
                  <a:close/>
                  <a:moveTo>
                    <a:pt x="61" y="8"/>
                  </a:moveTo>
                  <a:cubicBezTo>
                    <a:pt x="63" y="8"/>
                    <a:pt x="64" y="9"/>
                    <a:pt x="64" y="9"/>
                  </a:cubicBezTo>
                  <a:cubicBezTo>
                    <a:pt x="83" y="28"/>
                    <a:pt x="83" y="28"/>
                    <a:pt x="83" y="28"/>
                  </a:cubicBezTo>
                  <a:cubicBezTo>
                    <a:pt x="83" y="28"/>
                    <a:pt x="84" y="29"/>
                    <a:pt x="84" y="30"/>
                  </a:cubicBezTo>
                  <a:cubicBezTo>
                    <a:pt x="61" y="30"/>
                    <a:pt x="61" y="30"/>
                    <a:pt x="61" y="30"/>
                  </a:cubicBezTo>
                  <a:lnTo>
                    <a:pt x="61" y="8"/>
                  </a:lnTo>
                  <a:close/>
                  <a:moveTo>
                    <a:pt x="155" y="24"/>
                  </a:moveTo>
                  <a:cubicBezTo>
                    <a:pt x="141" y="8"/>
                    <a:pt x="141" y="8"/>
                    <a:pt x="141" y="8"/>
                  </a:cubicBezTo>
                  <a:cubicBezTo>
                    <a:pt x="137" y="4"/>
                    <a:pt x="131" y="3"/>
                    <a:pt x="126" y="7"/>
                  </a:cubicBezTo>
                  <a:cubicBezTo>
                    <a:pt x="78" y="50"/>
                    <a:pt x="78" y="50"/>
                    <a:pt x="78" y="50"/>
                  </a:cubicBezTo>
                  <a:cubicBezTo>
                    <a:pt x="65" y="89"/>
                    <a:pt x="65" y="89"/>
                    <a:pt x="65" y="89"/>
                  </a:cubicBezTo>
                  <a:cubicBezTo>
                    <a:pt x="105" y="82"/>
                    <a:pt x="105" y="82"/>
                    <a:pt x="105" y="82"/>
                  </a:cubicBezTo>
                  <a:cubicBezTo>
                    <a:pt x="154" y="38"/>
                    <a:pt x="154" y="38"/>
                    <a:pt x="154" y="38"/>
                  </a:cubicBezTo>
                  <a:cubicBezTo>
                    <a:pt x="158" y="35"/>
                    <a:pt x="159" y="28"/>
                    <a:pt x="155" y="24"/>
                  </a:cubicBezTo>
                  <a:close/>
                  <a:moveTo>
                    <a:pt x="142" y="18"/>
                  </a:moveTo>
                  <a:cubicBezTo>
                    <a:pt x="145" y="22"/>
                    <a:pt x="145" y="22"/>
                    <a:pt x="145" y="22"/>
                  </a:cubicBezTo>
                  <a:cubicBezTo>
                    <a:pt x="96" y="65"/>
                    <a:pt x="96" y="65"/>
                    <a:pt x="96" y="65"/>
                  </a:cubicBezTo>
                  <a:cubicBezTo>
                    <a:pt x="93" y="62"/>
                    <a:pt x="93" y="62"/>
                    <a:pt x="93" y="62"/>
                  </a:cubicBezTo>
                  <a:lnTo>
                    <a:pt x="142" y="18"/>
                  </a:lnTo>
                  <a:close/>
                  <a:moveTo>
                    <a:pt x="131" y="12"/>
                  </a:moveTo>
                  <a:cubicBezTo>
                    <a:pt x="132" y="10"/>
                    <a:pt x="135" y="10"/>
                    <a:pt x="136" y="12"/>
                  </a:cubicBezTo>
                  <a:cubicBezTo>
                    <a:pt x="138" y="14"/>
                    <a:pt x="138" y="14"/>
                    <a:pt x="138" y="14"/>
                  </a:cubicBezTo>
                  <a:cubicBezTo>
                    <a:pt x="89" y="57"/>
                    <a:pt x="89" y="57"/>
                    <a:pt x="89" y="57"/>
                  </a:cubicBezTo>
                  <a:cubicBezTo>
                    <a:pt x="85" y="52"/>
                    <a:pt x="85" y="52"/>
                    <a:pt x="85" y="52"/>
                  </a:cubicBezTo>
                  <a:lnTo>
                    <a:pt x="131" y="12"/>
                  </a:lnTo>
                  <a:close/>
                  <a:moveTo>
                    <a:pt x="82" y="80"/>
                  </a:moveTo>
                  <a:cubicBezTo>
                    <a:pt x="77" y="73"/>
                    <a:pt x="77" y="73"/>
                    <a:pt x="77" y="73"/>
                  </a:cubicBezTo>
                  <a:cubicBezTo>
                    <a:pt x="82" y="58"/>
                    <a:pt x="82" y="58"/>
                    <a:pt x="82" y="58"/>
                  </a:cubicBezTo>
                  <a:cubicBezTo>
                    <a:pt x="98" y="77"/>
                    <a:pt x="98" y="77"/>
                    <a:pt x="98" y="77"/>
                  </a:cubicBezTo>
                  <a:lnTo>
                    <a:pt x="82" y="80"/>
                  </a:lnTo>
                  <a:close/>
                  <a:moveTo>
                    <a:pt x="150" y="34"/>
                  </a:moveTo>
                  <a:cubicBezTo>
                    <a:pt x="104" y="74"/>
                    <a:pt x="104" y="74"/>
                    <a:pt x="104" y="74"/>
                  </a:cubicBezTo>
                  <a:cubicBezTo>
                    <a:pt x="100" y="70"/>
                    <a:pt x="100" y="70"/>
                    <a:pt x="100" y="70"/>
                  </a:cubicBezTo>
                  <a:cubicBezTo>
                    <a:pt x="149" y="27"/>
                    <a:pt x="149" y="27"/>
                    <a:pt x="149" y="27"/>
                  </a:cubicBezTo>
                  <a:cubicBezTo>
                    <a:pt x="150" y="28"/>
                    <a:pt x="150" y="28"/>
                    <a:pt x="150" y="28"/>
                  </a:cubicBezTo>
                  <a:cubicBezTo>
                    <a:pt x="152" y="30"/>
                    <a:pt x="152" y="32"/>
                    <a:pt x="150" y="3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5" name="Freeform 353"/>
            <p:cNvSpPr>
              <a:spLocks noEditPoints="1"/>
            </p:cNvSpPr>
            <p:nvPr/>
          </p:nvSpPr>
          <p:spPr bwMode="auto">
            <a:xfrm>
              <a:off x="5480051" y="1634067"/>
              <a:ext cx="249767" cy="215900"/>
            </a:xfrm>
            <a:custGeom>
              <a:avLst/>
              <a:gdLst>
                <a:gd name="T0" fmla="*/ 97 w 99"/>
                <a:gd name="T1" fmla="*/ 16 h 86"/>
                <a:gd name="T2" fmla="*/ 23 w 99"/>
                <a:gd name="T3" fmla="*/ 14 h 86"/>
                <a:gd name="T4" fmla="*/ 21 w 99"/>
                <a:gd name="T5" fmla="*/ 6 h 86"/>
                <a:gd name="T6" fmla="*/ 13 w 99"/>
                <a:gd name="T7" fmla="*/ 0 h 86"/>
                <a:gd name="T8" fmla="*/ 0 w 99"/>
                <a:gd name="T9" fmla="*/ 3 h 86"/>
                <a:gd name="T10" fmla="*/ 13 w 99"/>
                <a:gd name="T11" fmla="*/ 7 h 86"/>
                <a:gd name="T12" fmla="*/ 15 w 99"/>
                <a:gd name="T13" fmla="*/ 8 h 86"/>
                <a:gd name="T14" fmla="*/ 28 w 99"/>
                <a:gd name="T15" fmla="*/ 56 h 86"/>
                <a:gd name="T16" fmla="*/ 20 w 99"/>
                <a:gd name="T17" fmla="*/ 67 h 86"/>
                <a:gd name="T18" fmla="*/ 24 w 99"/>
                <a:gd name="T19" fmla="*/ 76 h 86"/>
                <a:gd name="T20" fmla="*/ 31 w 99"/>
                <a:gd name="T21" fmla="*/ 78 h 86"/>
                <a:gd name="T22" fmla="*/ 50 w 99"/>
                <a:gd name="T23" fmla="*/ 79 h 86"/>
                <a:gd name="T24" fmla="*/ 75 w 99"/>
                <a:gd name="T25" fmla="*/ 86 h 86"/>
                <a:gd name="T26" fmla="*/ 92 w 99"/>
                <a:gd name="T27" fmla="*/ 79 h 86"/>
                <a:gd name="T28" fmla="*/ 92 w 99"/>
                <a:gd name="T29" fmla="*/ 73 h 86"/>
                <a:gd name="T30" fmla="*/ 75 w 99"/>
                <a:gd name="T31" fmla="*/ 66 h 86"/>
                <a:gd name="T32" fmla="*/ 50 w 99"/>
                <a:gd name="T33" fmla="*/ 73 h 86"/>
                <a:gd name="T34" fmla="*/ 31 w 99"/>
                <a:gd name="T35" fmla="*/ 72 h 86"/>
                <a:gd name="T36" fmla="*/ 28 w 99"/>
                <a:gd name="T37" fmla="*/ 71 h 86"/>
                <a:gd name="T38" fmla="*/ 26 w 99"/>
                <a:gd name="T39" fmla="*/ 67 h 86"/>
                <a:gd name="T40" fmla="*/ 29 w 99"/>
                <a:gd name="T41" fmla="*/ 62 h 86"/>
                <a:gd name="T42" fmla="*/ 48 w 99"/>
                <a:gd name="T43" fmla="*/ 61 h 86"/>
                <a:gd name="T44" fmla="*/ 48 w 99"/>
                <a:gd name="T45" fmla="*/ 61 h 86"/>
                <a:gd name="T46" fmla="*/ 72 w 99"/>
                <a:gd name="T47" fmla="*/ 61 h 86"/>
                <a:gd name="T48" fmla="*/ 82 w 99"/>
                <a:gd name="T49" fmla="*/ 61 h 86"/>
                <a:gd name="T50" fmla="*/ 90 w 99"/>
                <a:gd name="T51" fmla="*/ 55 h 86"/>
                <a:gd name="T52" fmla="*/ 93 w 99"/>
                <a:gd name="T53" fmla="*/ 45 h 86"/>
                <a:gd name="T54" fmla="*/ 98 w 99"/>
                <a:gd name="T55" fmla="*/ 22 h 86"/>
                <a:gd name="T56" fmla="*/ 75 w 99"/>
                <a:gd name="T57" fmla="*/ 72 h 86"/>
                <a:gd name="T58" fmla="*/ 75 w 99"/>
                <a:gd name="T59" fmla="*/ 80 h 86"/>
                <a:gd name="T60" fmla="*/ 75 w 99"/>
                <a:gd name="T61" fmla="*/ 72 h 86"/>
                <a:gd name="T62" fmla="*/ 44 w 99"/>
                <a:gd name="T63" fmla="*/ 76 h 86"/>
                <a:gd name="T64" fmla="*/ 36 w 99"/>
                <a:gd name="T65" fmla="*/ 76 h 86"/>
                <a:gd name="T66" fmla="*/ 90 w 99"/>
                <a:gd name="T67" fmla="*/ 28 h 86"/>
                <a:gd name="T68" fmla="*/ 75 w 99"/>
                <a:gd name="T69" fmla="*/ 20 h 86"/>
                <a:gd name="T70" fmla="*/ 90 w 99"/>
                <a:gd name="T71" fmla="*/ 28 h 86"/>
                <a:gd name="T72" fmla="*/ 75 w 99"/>
                <a:gd name="T73" fmla="*/ 42 h 86"/>
                <a:gd name="T74" fmla="*/ 89 w 99"/>
                <a:gd name="T75" fmla="*/ 34 h 86"/>
                <a:gd name="T76" fmla="*/ 36 w 99"/>
                <a:gd name="T77" fmla="*/ 55 h 86"/>
                <a:gd name="T78" fmla="*/ 45 w 99"/>
                <a:gd name="T79" fmla="*/ 48 h 86"/>
                <a:gd name="T80" fmla="*/ 36 w 99"/>
                <a:gd name="T81" fmla="*/ 55 h 86"/>
                <a:gd name="T82" fmla="*/ 45 w 99"/>
                <a:gd name="T83" fmla="*/ 34 h 86"/>
                <a:gd name="T84" fmla="*/ 32 w 99"/>
                <a:gd name="T85" fmla="*/ 42 h 86"/>
                <a:gd name="T86" fmla="*/ 51 w 99"/>
                <a:gd name="T87" fmla="*/ 48 h 86"/>
                <a:gd name="T88" fmla="*/ 69 w 99"/>
                <a:gd name="T89" fmla="*/ 55 h 86"/>
                <a:gd name="T90" fmla="*/ 51 w 99"/>
                <a:gd name="T91" fmla="*/ 48 h 86"/>
                <a:gd name="T92" fmla="*/ 51 w 99"/>
                <a:gd name="T93" fmla="*/ 34 h 86"/>
                <a:gd name="T94" fmla="*/ 69 w 99"/>
                <a:gd name="T95" fmla="*/ 42 h 86"/>
                <a:gd name="T96" fmla="*/ 51 w 99"/>
                <a:gd name="T97" fmla="*/ 28 h 86"/>
                <a:gd name="T98" fmla="*/ 69 w 99"/>
                <a:gd name="T99" fmla="*/ 20 h 86"/>
                <a:gd name="T100" fmla="*/ 51 w 99"/>
                <a:gd name="T101" fmla="*/ 28 h 86"/>
                <a:gd name="T102" fmla="*/ 45 w 99"/>
                <a:gd name="T103" fmla="*/ 28 h 86"/>
                <a:gd name="T104" fmla="*/ 25 w 99"/>
                <a:gd name="T105" fmla="*/ 20 h 86"/>
                <a:gd name="T106" fmla="*/ 83 w 99"/>
                <a:gd name="T107" fmla="*/ 54 h 86"/>
                <a:gd name="T108" fmla="*/ 75 w 99"/>
                <a:gd name="T109" fmla="*/ 55 h 86"/>
                <a:gd name="T110" fmla="*/ 85 w 99"/>
                <a:gd name="T111" fmla="*/ 48 h 86"/>
                <a:gd name="T112" fmla="*/ 83 w 99"/>
                <a:gd name="T113" fmla="*/ 5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86">
                  <a:moveTo>
                    <a:pt x="99" y="20"/>
                  </a:moveTo>
                  <a:cubicBezTo>
                    <a:pt x="99" y="18"/>
                    <a:pt x="98" y="17"/>
                    <a:pt x="97" y="16"/>
                  </a:cubicBezTo>
                  <a:cubicBezTo>
                    <a:pt x="96" y="15"/>
                    <a:pt x="94" y="14"/>
                    <a:pt x="92" y="14"/>
                  </a:cubicBezTo>
                  <a:cubicBezTo>
                    <a:pt x="23" y="14"/>
                    <a:pt x="23" y="14"/>
                    <a:pt x="23" y="14"/>
                  </a:cubicBezTo>
                  <a:cubicBezTo>
                    <a:pt x="21" y="6"/>
                    <a:pt x="21" y="6"/>
                    <a:pt x="21" y="6"/>
                  </a:cubicBezTo>
                  <a:cubicBezTo>
                    <a:pt x="21" y="6"/>
                    <a:pt x="21" y="6"/>
                    <a:pt x="21" y="6"/>
                  </a:cubicBezTo>
                  <a:cubicBezTo>
                    <a:pt x="20" y="4"/>
                    <a:pt x="19" y="3"/>
                    <a:pt x="18" y="2"/>
                  </a:cubicBezTo>
                  <a:cubicBezTo>
                    <a:pt x="16" y="1"/>
                    <a:pt x="15" y="0"/>
                    <a:pt x="13" y="0"/>
                  </a:cubicBezTo>
                  <a:cubicBezTo>
                    <a:pt x="3" y="0"/>
                    <a:pt x="3" y="0"/>
                    <a:pt x="3" y="0"/>
                  </a:cubicBezTo>
                  <a:cubicBezTo>
                    <a:pt x="1" y="0"/>
                    <a:pt x="0" y="2"/>
                    <a:pt x="0" y="3"/>
                  </a:cubicBezTo>
                  <a:cubicBezTo>
                    <a:pt x="0" y="5"/>
                    <a:pt x="1" y="7"/>
                    <a:pt x="3" y="7"/>
                  </a:cubicBezTo>
                  <a:cubicBezTo>
                    <a:pt x="13" y="7"/>
                    <a:pt x="13" y="7"/>
                    <a:pt x="13" y="7"/>
                  </a:cubicBezTo>
                  <a:cubicBezTo>
                    <a:pt x="13" y="7"/>
                    <a:pt x="13" y="7"/>
                    <a:pt x="14" y="7"/>
                  </a:cubicBezTo>
                  <a:cubicBezTo>
                    <a:pt x="14" y="7"/>
                    <a:pt x="15" y="8"/>
                    <a:pt x="15" y="8"/>
                  </a:cubicBezTo>
                  <a:cubicBezTo>
                    <a:pt x="29" y="55"/>
                    <a:pt x="29" y="55"/>
                    <a:pt x="29" y="55"/>
                  </a:cubicBezTo>
                  <a:cubicBezTo>
                    <a:pt x="29" y="55"/>
                    <a:pt x="28" y="55"/>
                    <a:pt x="28" y="56"/>
                  </a:cubicBezTo>
                  <a:cubicBezTo>
                    <a:pt x="26" y="56"/>
                    <a:pt x="24" y="58"/>
                    <a:pt x="23" y="60"/>
                  </a:cubicBezTo>
                  <a:cubicBezTo>
                    <a:pt x="21" y="62"/>
                    <a:pt x="20" y="64"/>
                    <a:pt x="20" y="67"/>
                  </a:cubicBezTo>
                  <a:cubicBezTo>
                    <a:pt x="20" y="68"/>
                    <a:pt x="21" y="70"/>
                    <a:pt x="21" y="72"/>
                  </a:cubicBezTo>
                  <a:cubicBezTo>
                    <a:pt x="22" y="73"/>
                    <a:pt x="23" y="75"/>
                    <a:pt x="24" y="76"/>
                  </a:cubicBezTo>
                  <a:cubicBezTo>
                    <a:pt x="26" y="77"/>
                    <a:pt x="28" y="78"/>
                    <a:pt x="30" y="78"/>
                  </a:cubicBezTo>
                  <a:cubicBezTo>
                    <a:pt x="31" y="78"/>
                    <a:pt x="31" y="78"/>
                    <a:pt x="31" y="78"/>
                  </a:cubicBezTo>
                  <a:cubicBezTo>
                    <a:pt x="32" y="83"/>
                    <a:pt x="36" y="86"/>
                    <a:pt x="40" y="86"/>
                  </a:cubicBezTo>
                  <a:cubicBezTo>
                    <a:pt x="45" y="86"/>
                    <a:pt x="49" y="83"/>
                    <a:pt x="50" y="79"/>
                  </a:cubicBezTo>
                  <a:cubicBezTo>
                    <a:pt x="55" y="79"/>
                    <a:pt x="60" y="79"/>
                    <a:pt x="66" y="79"/>
                  </a:cubicBezTo>
                  <a:cubicBezTo>
                    <a:pt x="67" y="83"/>
                    <a:pt x="71" y="86"/>
                    <a:pt x="75" y="86"/>
                  </a:cubicBezTo>
                  <a:cubicBezTo>
                    <a:pt x="80" y="86"/>
                    <a:pt x="84" y="83"/>
                    <a:pt x="85" y="79"/>
                  </a:cubicBezTo>
                  <a:cubicBezTo>
                    <a:pt x="92" y="79"/>
                    <a:pt x="92" y="79"/>
                    <a:pt x="92" y="79"/>
                  </a:cubicBezTo>
                  <a:cubicBezTo>
                    <a:pt x="94" y="79"/>
                    <a:pt x="95" y="77"/>
                    <a:pt x="95" y="76"/>
                  </a:cubicBezTo>
                  <a:cubicBezTo>
                    <a:pt x="95" y="74"/>
                    <a:pt x="94" y="73"/>
                    <a:pt x="92" y="73"/>
                  </a:cubicBezTo>
                  <a:cubicBezTo>
                    <a:pt x="92" y="73"/>
                    <a:pt x="89" y="73"/>
                    <a:pt x="85" y="73"/>
                  </a:cubicBezTo>
                  <a:cubicBezTo>
                    <a:pt x="84" y="68"/>
                    <a:pt x="80" y="66"/>
                    <a:pt x="75" y="66"/>
                  </a:cubicBezTo>
                  <a:cubicBezTo>
                    <a:pt x="71" y="66"/>
                    <a:pt x="67" y="68"/>
                    <a:pt x="66" y="73"/>
                  </a:cubicBezTo>
                  <a:cubicBezTo>
                    <a:pt x="50" y="73"/>
                    <a:pt x="50" y="73"/>
                    <a:pt x="50" y="73"/>
                  </a:cubicBezTo>
                  <a:cubicBezTo>
                    <a:pt x="49" y="68"/>
                    <a:pt x="45" y="66"/>
                    <a:pt x="40" y="66"/>
                  </a:cubicBezTo>
                  <a:cubicBezTo>
                    <a:pt x="36" y="66"/>
                    <a:pt x="32" y="68"/>
                    <a:pt x="31" y="72"/>
                  </a:cubicBezTo>
                  <a:cubicBezTo>
                    <a:pt x="30" y="72"/>
                    <a:pt x="30" y="72"/>
                    <a:pt x="30" y="72"/>
                  </a:cubicBezTo>
                  <a:cubicBezTo>
                    <a:pt x="29" y="72"/>
                    <a:pt x="29" y="71"/>
                    <a:pt x="28" y="71"/>
                  </a:cubicBezTo>
                  <a:cubicBezTo>
                    <a:pt x="28" y="71"/>
                    <a:pt x="27" y="70"/>
                    <a:pt x="27" y="69"/>
                  </a:cubicBezTo>
                  <a:cubicBezTo>
                    <a:pt x="27" y="68"/>
                    <a:pt x="26" y="67"/>
                    <a:pt x="26" y="67"/>
                  </a:cubicBezTo>
                  <a:cubicBezTo>
                    <a:pt x="26" y="66"/>
                    <a:pt x="27" y="65"/>
                    <a:pt x="27" y="64"/>
                  </a:cubicBezTo>
                  <a:cubicBezTo>
                    <a:pt x="27" y="63"/>
                    <a:pt x="28" y="63"/>
                    <a:pt x="29" y="62"/>
                  </a:cubicBezTo>
                  <a:cubicBezTo>
                    <a:pt x="30" y="61"/>
                    <a:pt x="31" y="61"/>
                    <a:pt x="32" y="61"/>
                  </a:cubicBezTo>
                  <a:cubicBezTo>
                    <a:pt x="33" y="61"/>
                    <a:pt x="40" y="61"/>
                    <a:pt x="48" y="61"/>
                  </a:cubicBezTo>
                  <a:cubicBezTo>
                    <a:pt x="48" y="61"/>
                    <a:pt x="48" y="61"/>
                    <a:pt x="48" y="61"/>
                  </a:cubicBezTo>
                  <a:cubicBezTo>
                    <a:pt x="48" y="61"/>
                    <a:pt x="48" y="61"/>
                    <a:pt x="48" y="61"/>
                  </a:cubicBezTo>
                  <a:cubicBezTo>
                    <a:pt x="56" y="61"/>
                    <a:pt x="65" y="61"/>
                    <a:pt x="72" y="61"/>
                  </a:cubicBezTo>
                  <a:cubicBezTo>
                    <a:pt x="72" y="61"/>
                    <a:pt x="72" y="61"/>
                    <a:pt x="72" y="61"/>
                  </a:cubicBezTo>
                  <a:cubicBezTo>
                    <a:pt x="72" y="61"/>
                    <a:pt x="72" y="61"/>
                    <a:pt x="72" y="61"/>
                  </a:cubicBezTo>
                  <a:cubicBezTo>
                    <a:pt x="78" y="61"/>
                    <a:pt x="82" y="61"/>
                    <a:pt x="82" y="61"/>
                  </a:cubicBezTo>
                  <a:cubicBezTo>
                    <a:pt x="84" y="61"/>
                    <a:pt x="86" y="60"/>
                    <a:pt x="87" y="59"/>
                  </a:cubicBezTo>
                  <a:cubicBezTo>
                    <a:pt x="89" y="58"/>
                    <a:pt x="90" y="57"/>
                    <a:pt x="90" y="55"/>
                  </a:cubicBezTo>
                  <a:cubicBezTo>
                    <a:pt x="92" y="46"/>
                    <a:pt x="92" y="46"/>
                    <a:pt x="92" y="46"/>
                  </a:cubicBezTo>
                  <a:cubicBezTo>
                    <a:pt x="92" y="46"/>
                    <a:pt x="93" y="45"/>
                    <a:pt x="93" y="45"/>
                  </a:cubicBezTo>
                  <a:cubicBezTo>
                    <a:pt x="93" y="45"/>
                    <a:pt x="93" y="45"/>
                    <a:pt x="93" y="45"/>
                  </a:cubicBezTo>
                  <a:cubicBezTo>
                    <a:pt x="98" y="22"/>
                    <a:pt x="98" y="22"/>
                    <a:pt x="98" y="22"/>
                  </a:cubicBezTo>
                  <a:cubicBezTo>
                    <a:pt x="98" y="21"/>
                    <a:pt x="99" y="21"/>
                    <a:pt x="99" y="20"/>
                  </a:cubicBezTo>
                  <a:close/>
                  <a:moveTo>
                    <a:pt x="75" y="72"/>
                  </a:moveTo>
                  <a:cubicBezTo>
                    <a:pt x="78" y="72"/>
                    <a:pt x="79" y="74"/>
                    <a:pt x="79" y="76"/>
                  </a:cubicBezTo>
                  <a:cubicBezTo>
                    <a:pt x="79" y="78"/>
                    <a:pt x="78" y="80"/>
                    <a:pt x="75" y="80"/>
                  </a:cubicBezTo>
                  <a:cubicBezTo>
                    <a:pt x="73" y="80"/>
                    <a:pt x="71" y="78"/>
                    <a:pt x="71" y="76"/>
                  </a:cubicBezTo>
                  <a:cubicBezTo>
                    <a:pt x="71" y="74"/>
                    <a:pt x="73" y="72"/>
                    <a:pt x="75" y="72"/>
                  </a:cubicBezTo>
                  <a:close/>
                  <a:moveTo>
                    <a:pt x="40" y="72"/>
                  </a:moveTo>
                  <a:cubicBezTo>
                    <a:pt x="43" y="72"/>
                    <a:pt x="44" y="74"/>
                    <a:pt x="44" y="76"/>
                  </a:cubicBezTo>
                  <a:cubicBezTo>
                    <a:pt x="44" y="78"/>
                    <a:pt x="43" y="80"/>
                    <a:pt x="40" y="80"/>
                  </a:cubicBezTo>
                  <a:cubicBezTo>
                    <a:pt x="38" y="80"/>
                    <a:pt x="36" y="78"/>
                    <a:pt x="36" y="76"/>
                  </a:cubicBezTo>
                  <a:cubicBezTo>
                    <a:pt x="36" y="74"/>
                    <a:pt x="38" y="72"/>
                    <a:pt x="40" y="72"/>
                  </a:cubicBezTo>
                  <a:close/>
                  <a:moveTo>
                    <a:pt x="90" y="28"/>
                  </a:moveTo>
                  <a:cubicBezTo>
                    <a:pt x="75" y="28"/>
                    <a:pt x="75" y="28"/>
                    <a:pt x="75" y="28"/>
                  </a:cubicBezTo>
                  <a:cubicBezTo>
                    <a:pt x="75" y="20"/>
                    <a:pt x="75" y="20"/>
                    <a:pt x="75" y="20"/>
                  </a:cubicBezTo>
                  <a:cubicBezTo>
                    <a:pt x="92" y="20"/>
                    <a:pt x="92" y="20"/>
                    <a:pt x="92" y="20"/>
                  </a:cubicBezTo>
                  <a:lnTo>
                    <a:pt x="90" y="28"/>
                  </a:lnTo>
                  <a:close/>
                  <a:moveTo>
                    <a:pt x="87" y="42"/>
                  </a:moveTo>
                  <a:cubicBezTo>
                    <a:pt x="75" y="42"/>
                    <a:pt x="75" y="42"/>
                    <a:pt x="75" y="42"/>
                  </a:cubicBezTo>
                  <a:cubicBezTo>
                    <a:pt x="75" y="34"/>
                    <a:pt x="75" y="34"/>
                    <a:pt x="75" y="34"/>
                  </a:cubicBezTo>
                  <a:cubicBezTo>
                    <a:pt x="89" y="34"/>
                    <a:pt x="89" y="34"/>
                    <a:pt x="89" y="34"/>
                  </a:cubicBezTo>
                  <a:lnTo>
                    <a:pt x="87" y="42"/>
                  </a:lnTo>
                  <a:close/>
                  <a:moveTo>
                    <a:pt x="36" y="55"/>
                  </a:moveTo>
                  <a:cubicBezTo>
                    <a:pt x="34" y="48"/>
                    <a:pt x="34" y="48"/>
                    <a:pt x="34" y="48"/>
                  </a:cubicBezTo>
                  <a:cubicBezTo>
                    <a:pt x="45" y="48"/>
                    <a:pt x="45" y="48"/>
                    <a:pt x="45" y="48"/>
                  </a:cubicBezTo>
                  <a:cubicBezTo>
                    <a:pt x="45" y="55"/>
                    <a:pt x="45" y="55"/>
                    <a:pt x="45" y="55"/>
                  </a:cubicBezTo>
                  <a:lnTo>
                    <a:pt x="36" y="55"/>
                  </a:lnTo>
                  <a:close/>
                  <a:moveTo>
                    <a:pt x="29" y="34"/>
                  </a:moveTo>
                  <a:cubicBezTo>
                    <a:pt x="45" y="34"/>
                    <a:pt x="45" y="34"/>
                    <a:pt x="45" y="34"/>
                  </a:cubicBezTo>
                  <a:cubicBezTo>
                    <a:pt x="45" y="42"/>
                    <a:pt x="45" y="42"/>
                    <a:pt x="45" y="42"/>
                  </a:cubicBezTo>
                  <a:cubicBezTo>
                    <a:pt x="32" y="42"/>
                    <a:pt x="32" y="42"/>
                    <a:pt x="32" y="42"/>
                  </a:cubicBezTo>
                  <a:lnTo>
                    <a:pt x="29" y="34"/>
                  </a:lnTo>
                  <a:close/>
                  <a:moveTo>
                    <a:pt x="51" y="48"/>
                  </a:moveTo>
                  <a:cubicBezTo>
                    <a:pt x="69" y="48"/>
                    <a:pt x="69" y="48"/>
                    <a:pt x="69" y="48"/>
                  </a:cubicBezTo>
                  <a:cubicBezTo>
                    <a:pt x="69" y="55"/>
                    <a:pt x="69" y="55"/>
                    <a:pt x="69" y="55"/>
                  </a:cubicBezTo>
                  <a:cubicBezTo>
                    <a:pt x="51" y="55"/>
                    <a:pt x="51" y="55"/>
                    <a:pt x="51" y="55"/>
                  </a:cubicBezTo>
                  <a:lnTo>
                    <a:pt x="51" y="48"/>
                  </a:lnTo>
                  <a:close/>
                  <a:moveTo>
                    <a:pt x="51" y="42"/>
                  </a:moveTo>
                  <a:cubicBezTo>
                    <a:pt x="51" y="34"/>
                    <a:pt x="51" y="34"/>
                    <a:pt x="51" y="34"/>
                  </a:cubicBezTo>
                  <a:cubicBezTo>
                    <a:pt x="69" y="34"/>
                    <a:pt x="69" y="34"/>
                    <a:pt x="69" y="34"/>
                  </a:cubicBezTo>
                  <a:cubicBezTo>
                    <a:pt x="69" y="42"/>
                    <a:pt x="69" y="42"/>
                    <a:pt x="69" y="42"/>
                  </a:cubicBezTo>
                  <a:lnTo>
                    <a:pt x="51" y="42"/>
                  </a:lnTo>
                  <a:close/>
                  <a:moveTo>
                    <a:pt x="51" y="28"/>
                  </a:moveTo>
                  <a:cubicBezTo>
                    <a:pt x="51" y="20"/>
                    <a:pt x="51" y="20"/>
                    <a:pt x="51" y="20"/>
                  </a:cubicBezTo>
                  <a:cubicBezTo>
                    <a:pt x="69" y="20"/>
                    <a:pt x="69" y="20"/>
                    <a:pt x="69" y="20"/>
                  </a:cubicBezTo>
                  <a:cubicBezTo>
                    <a:pt x="69" y="28"/>
                    <a:pt x="69" y="28"/>
                    <a:pt x="69" y="28"/>
                  </a:cubicBezTo>
                  <a:lnTo>
                    <a:pt x="51" y="28"/>
                  </a:lnTo>
                  <a:close/>
                  <a:moveTo>
                    <a:pt x="45" y="20"/>
                  </a:moveTo>
                  <a:cubicBezTo>
                    <a:pt x="45" y="28"/>
                    <a:pt x="45" y="28"/>
                    <a:pt x="45" y="28"/>
                  </a:cubicBezTo>
                  <a:cubicBezTo>
                    <a:pt x="27" y="28"/>
                    <a:pt x="27" y="28"/>
                    <a:pt x="27" y="28"/>
                  </a:cubicBezTo>
                  <a:cubicBezTo>
                    <a:pt x="25" y="20"/>
                    <a:pt x="25" y="20"/>
                    <a:pt x="25" y="20"/>
                  </a:cubicBezTo>
                  <a:lnTo>
                    <a:pt x="45" y="20"/>
                  </a:lnTo>
                  <a:close/>
                  <a:moveTo>
                    <a:pt x="83" y="54"/>
                  </a:moveTo>
                  <a:cubicBezTo>
                    <a:pt x="83" y="55"/>
                    <a:pt x="82" y="55"/>
                    <a:pt x="82" y="55"/>
                  </a:cubicBezTo>
                  <a:cubicBezTo>
                    <a:pt x="82" y="55"/>
                    <a:pt x="79" y="55"/>
                    <a:pt x="75" y="55"/>
                  </a:cubicBezTo>
                  <a:cubicBezTo>
                    <a:pt x="75" y="48"/>
                    <a:pt x="75" y="48"/>
                    <a:pt x="75" y="48"/>
                  </a:cubicBezTo>
                  <a:cubicBezTo>
                    <a:pt x="85" y="48"/>
                    <a:pt x="85" y="48"/>
                    <a:pt x="85" y="48"/>
                  </a:cubicBezTo>
                  <a:cubicBezTo>
                    <a:pt x="84" y="53"/>
                    <a:pt x="84" y="53"/>
                    <a:pt x="84" y="53"/>
                  </a:cubicBezTo>
                  <a:cubicBezTo>
                    <a:pt x="84" y="54"/>
                    <a:pt x="84" y="54"/>
                    <a:pt x="83" y="5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6" name="Freeform 354"/>
            <p:cNvSpPr>
              <a:spLocks noEditPoints="1"/>
            </p:cNvSpPr>
            <p:nvPr/>
          </p:nvSpPr>
          <p:spPr bwMode="auto">
            <a:xfrm>
              <a:off x="6093884" y="1496483"/>
              <a:ext cx="289984" cy="361951"/>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7" name="Freeform 360"/>
            <p:cNvSpPr>
              <a:spLocks/>
            </p:cNvSpPr>
            <p:nvPr/>
          </p:nvSpPr>
          <p:spPr bwMode="auto">
            <a:xfrm>
              <a:off x="5753100" y="889000"/>
              <a:ext cx="357717" cy="459317"/>
            </a:xfrm>
            <a:custGeom>
              <a:avLst/>
              <a:gdLst>
                <a:gd name="T0" fmla="*/ 41 w 142"/>
                <a:gd name="T1" fmla="*/ 21 h 183"/>
                <a:gd name="T2" fmla="*/ 41 w 142"/>
                <a:gd name="T3" fmla="*/ 133 h 183"/>
                <a:gd name="T4" fmla="*/ 21 w 142"/>
                <a:gd name="T5" fmla="*/ 135 h 183"/>
                <a:gd name="T6" fmla="*/ 4 w 142"/>
                <a:gd name="T7" fmla="*/ 167 h 183"/>
                <a:gd name="T8" fmla="*/ 36 w 142"/>
                <a:gd name="T9" fmla="*/ 177 h 183"/>
                <a:gd name="T10" fmla="*/ 58 w 142"/>
                <a:gd name="T11" fmla="*/ 151 h 183"/>
                <a:gd name="T12" fmla="*/ 58 w 142"/>
                <a:gd name="T13" fmla="*/ 59 h 183"/>
                <a:gd name="T14" fmla="*/ 125 w 142"/>
                <a:gd name="T15" fmla="*/ 43 h 183"/>
                <a:gd name="T16" fmla="*/ 125 w 142"/>
                <a:gd name="T17" fmla="*/ 114 h 183"/>
                <a:gd name="T18" fmla="*/ 105 w 142"/>
                <a:gd name="T19" fmla="*/ 116 h 183"/>
                <a:gd name="T20" fmla="*/ 87 w 142"/>
                <a:gd name="T21" fmla="*/ 148 h 183"/>
                <a:gd name="T22" fmla="*/ 120 w 142"/>
                <a:gd name="T23" fmla="*/ 158 h 183"/>
                <a:gd name="T24" fmla="*/ 142 w 142"/>
                <a:gd name="T25" fmla="*/ 132 h 183"/>
                <a:gd name="T26" fmla="*/ 142 w 142"/>
                <a:gd name="T27" fmla="*/ 0 h 183"/>
                <a:gd name="T28" fmla="*/ 41 w 142"/>
                <a:gd name="T29" fmla="*/ 2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83">
                  <a:moveTo>
                    <a:pt x="41" y="21"/>
                  </a:moveTo>
                  <a:cubicBezTo>
                    <a:pt x="41" y="133"/>
                    <a:pt x="41" y="133"/>
                    <a:pt x="41" y="133"/>
                  </a:cubicBezTo>
                  <a:cubicBezTo>
                    <a:pt x="35" y="132"/>
                    <a:pt x="28" y="132"/>
                    <a:pt x="21" y="135"/>
                  </a:cubicBezTo>
                  <a:cubicBezTo>
                    <a:pt x="5" y="141"/>
                    <a:pt x="0" y="155"/>
                    <a:pt x="4" y="167"/>
                  </a:cubicBezTo>
                  <a:cubicBezTo>
                    <a:pt x="8" y="178"/>
                    <a:pt x="20" y="183"/>
                    <a:pt x="36" y="177"/>
                  </a:cubicBezTo>
                  <a:cubicBezTo>
                    <a:pt x="49" y="172"/>
                    <a:pt x="58" y="161"/>
                    <a:pt x="58" y="151"/>
                  </a:cubicBezTo>
                  <a:cubicBezTo>
                    <a:pt x="58" y="151"/>
                    <a:pt x="58" y="92"/>
                    <a:pt x="58" y="59"/>
                  </a:cubicBezTo>
                  <a:cubicBezTo>
                    <a:pt x="125" y="43"/>
                    <a:pt x="125" y="43"/>
                    <a:pt x="125" y="43"/>
                  </a:cubicBezTo>
                  <a:cubicBezTo>
                    <a:pt x="125" y="114"/>
                    <a:pt x="125" y="114"/>
                    <a:pt x="125" y="114"/>
                  </a:cubicBezTo>
                  <a:cubicBezTo>
                    <a:pt x="119" y="113"/>
                    <a:pt x="112" y="113"/>
                    <a:pt x="105" y="116"/>
                  </a:cubicBezTo>
                  <a:cubicBezTo>
                    <a:pt x="89" y="122"/>
                    <a:pt x="83" y="136"/>
                    <a:pt x="87" y="148"/>
                  </a:cubicBezTo>
                  <a:cubicBezTo>
                    <a:pt x="92" y="159"/>
                    <a:pt x="104" y="164"/>
                    <a:pt x="120" y="158"/>
                  </a:cubicBezTo>
                  <a:cubicBezTo>
                    <a:pt x="133" y="153"/>
                    <a:pt x="142" y="142"/>
                    <a:pt x="142" y="132"/>
                  </a:cubicBezTo>
                  <a:cubicBezTo>
                    <a:pt x="142" y="0"/>
                    <a:pt x="142" y="0"/>
                    <a:pt x="142" y="0"/>
                  </a:cubicBezTo>
                  <a:lnTo>
                    <a:pt x="41" y="21"/>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8" name="Freeform 362"/>
            <p:cNvSpPr>
              <a:spLocks/>
            </p:cNvSpPr>
            <p:nvPr/>
          </p:nvSpPr>
          <p:spPr bwMode="auto">
            <a:xfrm>
              <a:off x="5511800" y="1907116"/>
              <a:ext cx="171451" cy="146051"/>
            </a:xfrm>
            <a:custGeom>
              <a:avLst/>
              <a:gdLst>
                <a:gd name="T0" fmla="*/ 17 w 69"/>
                <a:gd name="T1" fmla="*/ 11 h 58"/>
                <a:gd name="T2" fmla="*/ 5 w 69"/>
                <a:gd name="T3" fmla="*/ 35 h 58"/>
                <a:gd name="T4" fmla="*/ 47 w 69"/>
                <a:gd name="T5" fmla="*/ 16 h 58"/>
                <a:gd name="T6" fmla="*/ 1 w 69"/>
                <a:gd name="T7" fmla="*/ 53 h 58"/>
                <a:gd name="T8" fmla="*/ 6 w 69"/>
                <a:gd name="T9" fmla="*/ 55 h 58"/>
                <a:gd name="T10" fmla="*/ 14 w 69"/>
                <a:gd name="T11" fmla="*/ 43 h 58"/>
                <a:gd name="T12" fmla="*/ 40 w 69"/>
                <a:gd name="T13" fmla="*/ 43 h 58"/>
                <a:gd name="T14" fmla="*/ 65 w 69"/>
                <a:gd name="T15" fmla="*/ 10 h 58"/>
                <a:gd name="T16" fmla="*/ 17 w 69"/>
                <a:gd name="T17" fmla="*/ 1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8">
                  <a:moveTo>
                    <a:pt x="17" y="11"/>
                  </a:moveTo>
                  <a:cubicBezTo>
                    <a:pt x="4" y="18"/>
                    <a:pt x="5" y="31"/>
                    <a:pt x="5" y="35"/>
                  </a:cubicBezTo>
                  <a:cubicBezTo>
                    <a:pt x="22" y="15"/>
                    <a:pt x="47" y="16"/>
                    <a:pt x="47" y="16"/>
                  </a:cubicBezTo>
                  <a:cubicBezTo>
                    <a:pt x="47" y="16"/>
                    <a:pt x="11" y="28"/>
                    <a:pt x="1" y="53"/>
                  </a:cubicBezTo>
                  <a:cubicBezTo>
                    <a:pt x="0" y="55"/>
                    <a:pt x="5" y="58"/>
                    <a:pt x="6" y="55"/>
                  </a:cubicBezTo>
                  <a:cubicBezTo>
                    <a:pt x="9" y="48"/>
                    <a:pt x="14" y="43"/>
                    <a:pt x="14" y="43"/>
                  </a:cubicBezTo>
                  <a:cubicBezTo>
                    <a:pt x="20" y="46"/>
                    <a:pt x="32" y="49"/>
                    <a:pt x="40" y="43"/>
                  </a:cubicBezTo>
                  <a:cubicBezTo>
                    <a:pt x="51" y="35"/>
                    <a:pt x="50" y="18"/>
                    <a:pt x="65" y="10"/>
                  </a:cubicBezTo>
                  <a:cubicBezTo>
                    <a:pt x="69" y="8"/>
                    <a:pt x="35" y="0"/>
                    <a:pt x="17" y="1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09" name="Freeform 363"/>
            <p:cNvSpPr>
              <a:spLocks/>
            </p:cNvSpPr>
            <p:nvPr/>
          </p:nvSpPr>
          <p:spPr bwMode="auto">
            <a:xfrm>
              <a:off x="4817534" y="1651001"/>
              <a:ext cx="165100" cy="232833"/>
            </a:xfrm>
            <a:custGeom>
              <a:avLst/>
              <a:gdLst>
                <a:gd name="T0" fmla="*/ 7 w 66"/>
                <a:gd name="T1" fmla="*/ 91 h 93"/>
                <a:gd name="T2" fmla="*/ 13 w 66"/>
                <a:gd name="T3" fmla="*/ 71 h 93"/>
                <a:gd name="T4" fmla="*/ 39 w 66"/>
                <a:gd name="T5" fmla="*/ 58 h 93"/>
                <a:gd name="T6" fmla="*/ 25 w 66"/>
                <a:gd name="T7" fmla="*/ 52 h 93"/>
                <a:gd name="T8" fmla="*/ 55 w 66"/>
                <a:gd name="T9" fmla="*/ 37 h 93"/>
                <a:gd name="T10" fmla="*/ 37 w 66"/>
                <a:gd name="T11" fmla="*/ 32 h 93"/>
                <a:gd name="T12" fmla="*/ 61 w 66"/>
                <a:gd name="T13" fmla="*/ 24 h 93"/>
                <a:gd name="T14" fmla="*/ 65 w 66"/>
                <a:gd name="T15" fmla="*/ 9 h 93"/>
                <a:gd name="T16" fmla="*/ 47 w 66"/>
                <a:gd name="T17" fmla="*/ 1 h 93"/>
                <a:gd name="T18" fmla="*/ 29 w 66"/>
                <a:gd name="T19" fmla="*/ 23 h 93"/>
                <a:gd name="T20" fmla="*/ 31 w 66"/>
                <a:gd name="T21" fmla="*/ 4 h 93"/>
                <a:gd name="T22" fmla="*/ 14 w 66"/>
                <a:gd name="T23" fmla="*/ 19 h 93"/>
                <a:gd name="T24" fmla="*/ 13 w 66"/>
                <a:gd name="T25" fmla="*/ 57 h 93"/>
                <a:gd name="T26" fmla="*/ 3 w 66"/>
                <a:gd name="T27" fmla="*/ 39 h 93"/>
                <a:gd name="T28" fmla="*/ 8 w 66"/>
                <a:gd name="T29" fmla="*/ 68 h 93"/>
                <a:gd name="T30" fmla="*/ 3 w 66"/>
                <a:gd name="T31" fmla="*/ 89 h 93"/>
                <a:gd name="T32" fmla="*/ 7 w 66"/>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93">
                  <a:moveTo>
                    <a:pt x="7" y="91"/>
                  </a:moveTo>
                  <a:cubicBezTo>
                    <a:pt x="8" y="87"/>
                    <a:pt x="10" y="80"/>
                    <a:pt x="13" y="71"/>
                  </a:cubicBezTo>
                  <a:cubicBezTo>
                    <a:pt x="26" y="69"/>
                    <a:pt x="31" y="73"/>
                    <a:pt x="39" y="58"/>
                  </a:cubicBezTo>
                  <a:cubicBezTo>
                    <a:pt x="32" y="60"/>
                    <a:pt x="25" y="54"/>
                    <a:pt x="25" y="52"/>
                  </a:cubicBezTo>
                  <a:cubicBezTo>
                    <a:pt x="25" y="49"/>
                    <a:pt x="43" y="54"/>
                    <a:pt x="55" y="37"/>
                  </a:cubicBezTo>
                  <a:cubicBezTo>
                    <a:pt x="40" y="40"/>
                    <a:pt x="35" y="33"/>
                    <a:pt x="37" y="32"/>
                  </a:cubicBezTo>
                  <a:cubicBezTo>
                    <a:pt x="42" y="30"/>
                    <a:pt x="54" y="31"/>
                    <a:pt x="61" y="24"/>
                  </a:cubicBezTo>
                  <a:cubicBezTo>
                    <a:pt x="65" y="21"/>
                    <a:pt x="66" y="12"/>
                    <a:pt x="65" y="9"/>
                  </a:cubicBezTo>
                  <a:cubicBezTo>
                    <a:pt x="63" y="6"/>
                    <a:pt x="53" y="0"/>
                    <a:pt x="47" y="1"/>
                  </a:cubicBezTo>
                  <a:cubicBezTo>
                    <a:pt x="41" y="1"/>
                    <a:pt x="32" y="23"/>
                    <a:pt x="29" y="23"/>
                  </a:cubicBezTo>
                  <a:cubicBezTo>
                    <a:pt x="27" y="23"/>
                    <a:pt x="26" y="13"/>
                    <a:pt x="31" y="4"/>
                  </a:cubicBezTo>
                  <a:cubicBezTo>
                    <a:pt x="26" y="6"/>
                    <a:pt x="17" y="13"/>
                    <a:pt x="14" y="19"/>
                  </a:cubicBezTo>
                  <a:cubicBezTo>
                    <a:pt x="9" y="30"/>
                    <a:pt x="15" y="56"/>
                    <a:pt x="13" y="57"/>
                  </a:cubicBezTo>
                  <a:cubicBezTo>
                    <a:pt x="11" y="57"/>
                    <a:pt x="5" y="45"/>
                    <a:pt x="3" y="39"/>
                  </a:cubicBezTo>
                  <a:cubicBezTo>
                    <a:pt x="0" y="48"/>
                    <a:pt x="0" y="57"/>
                    <a:pt x="8" y="68"/>
                  </a:cubicBezTo>
                  <a:cubicBezTo>
                    <a:pt x="5" y="76"/>
                    <a:pt x="3" y="85"/>
                    <a:pt x="3" y="89"/>
                  </a:cubicBezTo>
                  <a:cubicBezTo>
                    <a:pt x="3" y="93"/>
                    <a:pt x="6" y="93"/>
                    <a:pt x="7" y="9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0" name="Freeform 364"/>
            <p:cNvSpPr>
              <a:spLocks noEditPoints="1"/>
            </p:cNvSpPr>
            <p:nvPr/>
          </p:nvSpPr>
          <p:spPr bwMode="auto">
            <a:xfrm>
              <a:off x="7338485" y="812800"/>
              <a:ext cx="124884" cy="177800"/>
            </a:xfrm>
            <a:custGeom>
              <a:avLst/>
              <a:gdLst>
                <a:gd name="T0" fmla="*/ 50 w 50"/>
                <a:gd name="T1" fmla="*/ 36 h 71"/>
                <a:gd name="T2" fmla="*/ 28 w 50"/>
                <a:gd name="T3" fmla="*/ 60 h 71"/>
                <a:gd name="T4" fmla="*/ 28 w 50"/>
                <a:gd name="T5" fmla="*/ 66 h 71"/>
                <a:gd name="T6" fmla="*/ 39 w 50"/>
                <a:gd name="T7" fmla="*/ 66 h 71"/>
                <a:gd name="T8" fmla="*/ 41 w 50"/>
                <a:gd name="T9" fmla="*/ 69 h 71"/>
                <a:gd name="T10" fmla="*/ 39 w 50"/>
                <a:gd name="T11" fmla="*/ 71 h 71"/>
                <a:gd name="T12" fmla="*/ 11 w 50"/>
                <a:gd name="T13" fmla="*/ 71 h 71"/>
                <a:gd name="T14" fmla="*/ 9 w 50"/>
                <a:gd name="T15" fmla="*/ 69 h 71"/>
                <a:gd name="T16" fmla="*/ 11 w 50"/>
                <a:gd name="T17" fmla="*/ 66 h 71"/>
                <a:gd name="T18" fmla="*/ 22 w 50"/>
                <a:gd name="T19" fmla="*/ 66 h 71"/>
                <a:gd name="T20" fmla="*/ 22 w 50"/>
                <a:gd name="T21" fmla="*/ 60 h 71"/>
                <a:gd name="T22" fmla="*/ 0 w 50"/>
                <a:gd name="T23" fmla="*/ 36 h 71"/>
                <a:gd name="T24" fmla="*/ 0 w 50"/>
                <a:gd name="T25" fmla="*/ 30 h 71"/>
                <a:gd name="T26" fmla="*/ 3 w 50"/>
                <a:gd name="T27" fmla="*/ 28 h 71"/>
                <a:gd name="T28" fmla="*/ 6 w 50"/>
                <a:gd name="T29" fmla="*/ 30 h 71"/>
                <a:gd name="T30" fmla="*/ 6 w 50"/>
                <a:gd name="T31" fmla="*/ 36 h 71"/>
                <a:gd name="T32" fmla="*/ 25 w 50"/>
                <a:gd name="T33" fmla="*/ 55 h 71"/>
                <a:gd name="T34" fmla="*/ 44 w 50"/>
                <a:gd name="T35" fmla="*/ 36 h 71"/>
                <a:gd name="T36" fmla="*/ 44 w 50"/>
                <a:gd name="T37" fmla="*/ 30 h 71"/>
                <a:gd name="T38" fmla="*/ 47 w 50"/>
                <a:gd name="T39" fmla="*/ 28 h 71"/>
                <a:gd name="T40" fmla="*/ 50 w 50"/>
                <a:gd name="T41" fmla="*/ 30 h 71"/>
                <a:gd name="T42" fmla="*/ 50 w 50"/>
                <a:gd name="T43" fmla="*/ 36 h 71"/>
                <a:gd name="T44" fmla="*/ 39 w 50"/>
                <a:gd name="T45" fmla="*/ 36 h 71"/>
                <a:gd name="T46" fmla="*/ 25 w 50"/>
                <a:gd name="T47" fmla="*/ 50 h 71"/>
                <a:gd name="T48" fmla="*/ 11 w 50"/>
                <a:gd name="T49" fmla="*/ 36 h 71"/>
                <a:gd name="T50" fmla="*/ 11 w 50"/>
                <a:gd name="T51" fmla="*/ 14 h 71"/>
                <a:gd name="T52" fmla="*/ 25 w 50"/>
                <a:gd name="T53" fmla="*/ 0 h 71"/>
                <a:gd name="T54" fmla="*/ 39 w 50"/>
                <a:gd name="T55" fmla="*/ 14 h 71"/>
                <a:gd name="T56" fmla="*/ 39 w 50"/>
                <a:gd name="T57"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71">
                  <a:moveTo>
                    <a:pt x="50" y="36"/>
                  </a:moveTo>
                  <a:cubicBezTo>
                    <a:pt x="50" y="48"/>
                    <a:pt x="40" y="59"/>
                    <a:pt x="28" y="60"/>
                  </a:cubicBezTo>
                  <a:cubicBezTo>
                    <a:pt x="28" y="66"/>
                    <a:pt x="28" y="66"/>
                    <a:pt x="28" y="66"/>
                  </a:cubicBezTo>
                  <a:cubicBezTo>
                    <a:pt x="39" y="66"/>
                    <a:pt x="39" y="66"/>
                    <a:pt x="39" y="66"/>
                  </a:cubicBezTo>
                  <a:cubicBezTo>
                    <a:pt x="40" y="66"/>
                    <a:pt x="41" y="67"/>
                    <a:pt x="41" y="69"/>
                  </a:cubicBezTo>
                  <a:cubicBezTo>
                    <a:pt x="41" y="70"/>
                    <a:pt x="40" y="71"/>
                    <a:pt x="39" y="71"/>
                  </a:cubicBezTo>
                  <a:cubicBezTo>
                    <a:pt x="11" y="71"/>
                    <a:pt x="11" y="71"/>
                    <a:pt x="11" y="71"/>
                  </a:cubicBezTo>
                  <a:cubicBezTo>
                    <a:pt x="10" y="71"/>
                    <a:pt x="9" y="70"/>
                    <a:pt x="9" y="69"/>
                  </a:cubicBezTo>
                  <a:cubicBezTo>
                    <a:pt x="9" y="67"/>
                    <a:pt x="10" y="66"/>
                    <a:pt x="11" y="66"/>
                  </a:cubicBezTo>
                  <a:cubicBezTo>
                    <a:pt x="22" y="66"/>
                    <a:pt x="22" y="66"/>
                    <a:pt x="22" y="66"/>
                  </a:cubicBezTo>
                  <a:cubicBezTo>
                    <a:pt x="22" y="60"/>
                    <a:pt x="22" y="60"/>
                    <a:pt x="22" y="60"/>
                  </a:cubicBezTo>
                  <a:cubicBezTo>
                    <a:pt x="10" y="59"/>
                    <a:pt x="0" y="48"/>
                    <a:pt x="0" y="36"/>
                  </a:cubicBezTo>
                  <a:cubicBezTo>
                    <a:pt x="0" y="30"/>
                    <a:pt x="0" y="30"/>
                    <a:pt x="0" y="30"/>
                  </a:cubicBezTo>
                  <a:cubicBezTo>
                    <a:pt x="0" y="29"/>
                    <a:pt x="2" y="28"/>
                    <a:pt x="3" y="28"/>
                  </a:cubicBezTo>
                  <a:cubicBezTo>
                    <a:pt x="5" y="28"/>
                    <a:pt x="6" y="29"/>
                    <a:pt x="6" y="30"/>
                  </a:cubicBezTo>
                  <a:cubicBezTo>
                    <a:pt x="6" y="36"/>
                    <a:pt x="6" y="36"/>
                    <a:pt x="6" y="36"/>
                  </a:cubicBezTo>
                  <a:cubicBezTo>
                    <a:pt x="6" y="46"/>
                    <a:pt x="15" y="55"/>
                    <a:pt x="25" y="55"/>
                  </a:cubicBezTo>
                  <a:cubicBezTo>
                    <a:pt x="36" y="55"/>
                    <a:pt x="44" y="46"/>
                    <a:pt x="44" y="36"/>
                  </a:cubicBezTo>
                  <a:cubicBezTo>
                    <a:pt x="44" y="30"/>
                    <a:pt x="44" y="30"/>
                    <a:pt x="44" y="30"/>
                  </a:cubicBezTo>
                  <a:cubicBezTo>
                    <a:pt x="44" y="29"/>
                    <a:pt x="45" y="28"/>
                    <a:pt x="47" y="28"/>
                  </a:cubicBezTo>
                  <a:cubicBezTo>
                    <a:pt x="48" y="28"/>
                    <a:pt x="50" y="29"/>
                    <a:pt x="50" y="30"/>
                  </a:cubicBezTo>
                  <a:lnTo>
                    <a:pt x="50" y="36"/>
                  </a:lnTo>
                  <a:close/>
                  <a:moveTo>
                    <a:pt x="39" y="36"/>
                  </a:moveTo>
                  <a:cubicBezTo>
                    <a:pt x="39" y="43"/>
                    <a:pt x="33" y="50"/>
                    <a:pt x="25" y="50"/>
                  </a:cubicBezTo>
                  <a:cubicBezTo>
                    <a:pt x="18" y="50"/>
                    <a:pt x="11" y="43"/>
                    <a:pt x="11" y="36"/>
                  </a:cubicBezTo>
                  <a:cubicBezTo>
                    <a:pt x="11" y="14"/>
                    <a:pt x="11" y="14"/>
                    <a:pt x="11" y="14"/>
                  </a:cubicBezTo>
                  <a:cubicBezTo>
                    <a:pt x="11" y="7"/>
                    <a:pt x="18" y="0"/>
                    <a:pt x="25" y="0"/>
                  </a:cubicBezTo>
                  <a:cubicBezTo>
                    <a:pt x="33" y="0"/>
                    <a:pt x="39" y="7"/>
                    <a:pt x="39" y="14"/>
                  </a:cubicBezTo>
                  <a:lnTo>
                    <a:pt x="39" y="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1" name="Freeform 365"/>
            <p:cNvSpPr>
              <a:spLocks noEditPoints="1"/>
            </p:cNvSpPr>
            <p:nvPr/>
          </p:nvSpPr>
          <p:spPr bwMode="auto">
            <a:xfrm>
              <a:off x="4770967" y="3060700"/>
              <a:ext cx="107951" cy="101600"/>
            </a:xfrm>
            <a:custGeom>
              <a:avLst/>
              <a:gdLst>
                <a:gd name="T0" fmla="*/ 43 w 43"/>
                <a:gd name="T1" fmla="*/ 13 h 41"/>
                <a:gd name="T2" fmla="*/ 36 w 43"/>
                <a:gd name="T3" fmla="*/ 37 h 41"/>
                <a:gd name="T4" fmla="*/ 31 w 43"/>
                <a:gd name="T5" fmla="*/ 41 h 41"/>
                <a:gd name="T6" fmla="*/ 7 w 43"/>
                <a:gd name="T7" fmla="*/ 41 h 41"/>
                <a:gd name="T8" fmla="*/ 0 w 43"/>
                <a:gd name="T9" fmla="*/ 36 h 41"/>
                <a:gd name="T10" fmla="*/ 0 w 43"/>
                <a:gd name="T11" fmla="*/ 33 h 41"/>
                <a:gd name="T12" fmla="*/ 0 w 43"/>
                <a:gd name="T13" fmla="*/ 31 h 41"/>
                <a:gd name="T14" fmla="*/ 0 w 43"/>
                <a:gd name="T15" fmla="*/ 30 h 41"/>
                <a:gd name="T16" fmla="*/ 1 w 43"/>
                <a:gd name="T17" fmla="*/ 28 h 41"/>
                <a:gd name="T18" fmla="*/ 3 w 43"/>
                <a:gd name="T19" fmla="*/ 24 h 41"/>
                <a:gd name="T20" fmla="*/ 3 w 43"/>
                <a:gd name="T21" fmla="*/ 22 h 41"/>
                <a:gd name="T22" fmla="*/ 4 w 43"/>
                <a:gd name="T23" fmla="*/ 21 h 41"/>
                <a:gd name="T24" fmla="*/ 6 w 43"/>
                <a:gd name="T25" fmla="*/ 16 h 41"/>
                <a:gd name="T26" fmla="*/ 6 w 43"/>
                <a:gd name="T27" fmla="*/ 14 h 41"/>
                <a:gd name="T28" fmla="*/ 7 w 43"/>
                <a:gd name="T29" fmla="*/ 13 h 41"/>
                <a:gd name="T30" fmla="*/ 9 w 43"/>
                <a:gd name="T31" fmla="*/ 8 h 41"/>
                <a:gd name="T32" fmla="*/ 9 w 43"/>
                <a:gd name="T33" fmla="*/ 7 h 41"/>
                <a:gd name="T34" fmla="*/ 10 w 43"/>
                <a:gd name="T35" fmla="*/ 5 h 41"/>
                <a:gd name="T36" fmla="*/ 14 w 43"/>
                <a:gd name="T37" fmla="*/ 1 h 41"/>
                <a:gd name="T38" fmla="*/ 14 w 43"/>
                <a:gd name="T39" fmla="*/ 1 h 41"/>
                <a:gd name="T40" fmla="*/ 16 w 43"/>
                <a:gd name="T41" fmla="*/ 1 h 41"/>
                <a:gd name="T42" fmla="*/ 36 w 43"/>
                <a:gd name="T43" fmla="*/ 1 h 41"/>
                <a:gd name="T44" fmla="*/ 39 w 43"/>
                <a:gd name="T45" fmla="*/ 2 h 41"/>
                <a:gd name="T46" fmla="*/ 39 w 43"/>
                <a:gd name="T47" fmla="*/ 6 h 41"/>
                <a:gd name="T48" fmla="*/ 32 w 43"/>
                <a:gd name="T49" fmla="*/ 29 h 41"/>
                <a:gd name="T50" fmla="*/ 27 w 43"/>
                <a:gd name="T51" fmla="*/ 34 h 41"/>
                <a:gd name="T52" fmla="*/ 4 w 43"/>
                <a:gd name="T53" fmla="*/ 34 h 41"/>
                <a:gd name="T54" fmla="*/ 3 w 43"/>
                <a:gd name="T55" fmla="*/ 35 h 41"/>
                <a:gd name="T56" fmla="*/ 3 w 43"/>
                <a:gd name="T57" fmla="*/ 36 h 41"/>
                <a:gd name="T58" fmla="*/ 7 w 43"/>
                <a:gd name="T59" fmla="*/ 38 h 41"/>
                <a:gd name="T60" fmla="*/ 31 w 43"/>
                <a:gd name="T61" fmla="*/ 38 h 41"/>
                <a:gd name="T62" fmla="*/ 33 w 43"/>
                <a:gd name="T63" fmla="*/ 36 h 41"/>
                <a:gd name="T64" fmla="*/ 41 w 43"/>
                <a:gd name="T65" fmla="*/ 11 h 41"/>
                <a:gd name="T66" fmla="*/ 41 w 43"/>
                <a:gd name="T67" fmla="*/ 9 h 41"/>
                <a:gd name="T68" fmla="*/ 43 w 43"/>
                <a:gd name="T69" fmla="*/ 10 h 41"/>
                <a:gd name="T70" fmla="*/ 43 w 43"/>
                <a:gd name="T71" fmla="*/ 13 h 41"/>
                <a:gd name="T72" fmla="*/ 13 w 43"/>
                <a:gd name="T73" fmla="*/ 18 h 41"/>
                <a:gd name="T74" fmla="*/ 29 w 43"/>
                <a:gd name="T75" fmla="*/ 18 h 41"/>
                <a:gd name="T76" fmla="*/ 30 w 43"/>
                <a:gd name="T77" fmla="*/ 17 h 41"/>
                <a:gd name="T78" fmla="*/ 31 w 43"/>
                <a:gd name="T79" fmla="*/ 15 h 41"/>
                <a:gd name="T80" fmla="*/ 30 w 43"/>
                <a:gd name="T81" fmla="*/ 14 h 41"/>
                <a:gd name="T82" fmla="*/ 14 w 43"/>
                <a:gd name="T83" fmla="*/ 14 h 41"/>
                <a:gd name="T84" fmla="*/ 13 w 43"/>
                <a:gd name="T85" fmla="*/ 15 h 41"/>
                <a:gd name="T86" fmla="*/ 13 w 43"/>
                <a:gd name="T87" fmla="*/ 17 h 41"/>
                <a:gd name="T88" fmla="*/ 13 w 43"/>
                <a:gd name="T89" fmla="*/ 18 h 41"/>
                <a:gd name="T90" fmla="*/ 16 w 43"/>
                <a:gd name="T91" fmla="*/ 11 h 41"/>
                <a:gd name="T92" fmla="*/ 31 w 43"/>
                <a:gd name="T93" fmla="*/ 11 h 41"/>
                <a:gd name="T94" fmla="*/ 32 w 43"/>
                <a:gd name="T95" fmla="*/ 10 h 41"/>
                <a:gd name="T96" fmla="*/ 33 w 43"/>
                <a:gd name="T97" fmla="*/ 9 h 41"/>
                <a:gd name="T98" fmla="*/ 32 w 43"/>
                <a:gd name="T99" fmla="*/ 8 h 41"/>
                <a:gd name="T100" fmla="*/ 17 w 43"/>
                <a:gd name="T101" fmla="*/ 8 h 41"/>
                <a:gd name="T102" fmla="*/ 15 w 43"/>
                <a:gd name="T103" fmla="*/ 9 h 41"/>
                <a:gd name="T104" fmla="*/ 15 w 43"/>
                <a:gd name="T105" fmla="*/ 10 h 41"/>
                <a:gd name="T106" fmla="*/ 16 w 43"/>
                <a:gd name="T10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 h="41">
                  <a:moveTo>
                    <a:pt x="43" y="13"/>
                  </a:moveTo>
                  <a:cubicBezTo>
                    <a:pt x="36" y="37"/>
                    <a:pt x="36" y="37"/>
                    <a:pt x="36" y="37"/>
                  </a:cubicBezTo>
                  <a:cubicBezTo>
                    <a:pt x="35" y="39"/>
                    <a:pt x="33" y="41"/>
                    <a:pt x="31" y="41"/>
                  </a:cubicBezTo>
                  <a:cubicBezTo>
                    <a:pt x="7" y="41"/>
                    <a:pt x="7" y="41"/>
                    <a:pt x="7" y="41"/>
                  </a:cubicBezTo>
                  <a:cubicBezTo>
                    <a:pt x="4" y="41"/>
                    <a:pt x="1" y="39"/>
                    <a:pt x="0" y="36"/>
                  </a:cubicBezTo>
                  <a:cubicBezTo>
                    <a:pt x="0" y="35"/>
                    <a:pt x="0" y="34"/>
                    <a:pt x="0" y="33"/>
                  </a:cubicBezTo>
                  <a:cubicBezTo>
                    <a:pt x="0" y="32"/>
                    <a:pt x="0" y="32"/>
                    <a:pt x="0" y="31"/>
                  </a:cubicBezTo>
                  <a:cubicBezTo>
                    <a:pt x="0" y="31"/>
                    <a:pt x="0" y="30"/>
                    <a:pt x="0" y="30"/>
                  </a:cubicBezTo>
                  <a:cubicBezTo>
                    <a:pt x="0" y="30"/>
                    <a:pt x="1" y="29"/>
                    <a:pt x="1" y="28"/>
                  </a:cubicBezTo>
                  <a:cubicBezTo>
                    <a:pt x="2" y="27"/>
                    <a:pt x="3" y="25"/>
                    <a:pt x="3" y="24"/>
                  </a:cubicBezTo>
                  <a:cubicBezTo>
                    <a:pt x="3" y="23"/>
                    <a:pt x="3" y="23"/>
                    <a:pt x="3" y="22"/>
                  </a:cubicBezTo>
                  <a:cubicBezTo>
                    <a:pt x="3" y="22"/>
                    <a:pt x="4" y="21"/>
                    <a:pt x="4" y="21"/>
                  </a:cubicBezTo>
                  <a:cubicBezTo>
                    <a:pt x="5" y="20"/>
                    <a:pt x="6" y="17"/>
                    <a:pt x="6" y="16"/>
                  </a:cubicBezTo>
                  <a:cubicBezTo>
                    <a:pt x="6" y="16"/>
                    <a:pt x="6" y="15"/>
                    <a:pt x="6" y="14"/>
                  </a:cubicBezTo>
                  <a:cubicBezTo>
                    <a:pt x="6" y="14"/>
                    <a:pt x="7" y="14"/>
                    <a:pt x="7" y="13"/>
                  </a:cubicBezTo>
                  <a:cubicBezTo>
                    <a:pt x="8" y="12"/>
                    <a:pt x="9" y="10"/>
                    <a:pt x="9" y="8"/>
                  </a:cubicBezTo>
                  <a:cubicBezTo>
                    <a:pt x="9" y="8"/>
                    <a:pt x="9" y="8"/>
                    <a:pt x="9" y="7"/>
                  </a:cubicBezTo>
                  <a:cubicBezTo>
                    <a:pt x="9" y="7"/>
                    <a:pt x="9" y="6"/>
                    <a:pt x="10" y="5"/>
                  </a:cubicBezTo>
                  <a:cubicBezTo>
                    <a:pt x="11" y="4"/>
                    <a:pt x="11" y="0"/>
                    <a:pt x="14" y="1"/>
                  </a:cubicBezTo>
                  <a:cubicBezTo>
                    <a:pt x="14" y="1"/>
                    <a:pt x="14" y="1"/>
                    <a:pt x="14" y="1"/>
                  </a:cubicBezTo>
                  <a:cubicBezTo>
                    <a:pt x="15" y="1"/>
                    <a:pt x="15" y="1"/>
                    <a:pt x="16" y="1"/>
                  </a:cubicBezTo>
                  <a:cubicBezTo>
                    <a:pt x="36" y="1"/>
                    <a:pt x="36" y="1"/>
                    <a:pt x="36" y="1"/>
                  </a:cubicBezTo>
                  <a:cubicBezTo>
                    <a:pt x="37" y="1"/>
                    <a:pt x="38" y="2"/>
                    <a:pt x="39" y="2"/>
                  </a:cubicBezTo>
                  <a:cubicBezTo>
                    <a:pt x="39" y="3"/>
                    <a:pt x="39" y="5"/>
                    <a:pt x="39" y="6"/>
                  </a:cubicBezTo>
                  <a:cubicBezTo>
                    <a:pt x="32" y="29"/>
                    <a:pt x="32" y="29"/>
                    <a:pt x="32" y="29"/>
                  </a:cubicBezTo>
                  <a:cubicBezTo>
                    <a:pt x="31" y="33"/>
                    <a:pt x="30" y="34"/>
                    <a:pt x="27" y="34"/>
                  </a:cubicBezTo>
                  <a:cubicBezTo>
                    <a:pt x="4" y="34"/>
                    <a:pt x="4" y="34"/>
                    <a:pt x="4" y="34"/>
                  </a:cubicBezTo>
                  <a:cubicBezTo>
                    <a:pt x="3" y="35"/>
                    <a:pt x="3" y="35"/>
                    <a:pt x="3" y="35"/>
                  </a:cubicBezTo>
                  <a:cubicBezTo>
                    <a:pt x="3" y="35"/>
                    <a:pt x="3" y="35"/>
                    <a:pt x="3" y="36"/>
                  </a:cubicBezTo>
                  <a:cubicBezTo>
                    <a:pt x="4" y="37"/>
                    <a:pt x="5" y="38"/>
                    <a:pt x="7" y="38"/>
                  </a:cubicBezTo>
                  <a:cubicBezTo>
                    <a:pt x="31" y="38"/>
                    <a:pt x="31" y="38"/>
                    <a:pt x="31" y="38"/>
                  </a:cubicBezTo>
                  <a:cubicBezTo>
                    <a:pt x="32" y="38"/>
                    <a:pt x="33" y="37"/>
                    <a:pt x="33" y="36"/>
                  </a:cubicBezTo>
                  <a:cubicBezTo>
                    <a:pt x="41" y="11"/>
                    <a:pt x="41" y="11"/>
                    <a:pt x="41" y="11"/>
                  </a:cubicBezTo>
                  <a:cubicBezTo>
                    <a:pt x="41" y="10"/>
                    <a:pt x="41" y="9"/>
                    <a:pt x="41" y="9"/>
                  </a:cubicBezTo>
                  <a:cubicBezTo>
                    <a:pt x="42" y="9"/>
                    <a:pt x="42" y="10"/>
                    <a:pt x="43" y="10"/>
                  </a:cubicBezTo>
                  <a:cubicBezTo>
                    <a:pt x="43" y="11"/>
                    <a:pt x="43" y="12"/>
                    <a:pt x="43" y="13"/>
                  </a:cubicBezTo>
                  <a:close/>
                  <a:moveTo>
                    <a:pt x="13" y="18"/>
                  </a:moveTo>
                  <a:cubicBezTo>
                    <a:pt x="29" y="18"/>
                    <a:pt x="29" y="18"/>
                    <a:pt x="29" y="18"/>
                  </a:cubicBezTo>
                  <a:cubicBezTo>
                    <a:pt x="30" y="18"/>
                    <a:pt x="30" y="17"/>
                    <a:pt x="30" y="17"/>
                  </a:cubicBezTo>
                  <a:cubicBezTo>
                    <a:pt x="31" y="15"/>
                    <a:pt x="31" y="15"/>
                    <a:pt x="31" y="15"/>
                  </a:cubicBezTo>
                  <a:cubicBezTo>
                    <a:pt x="31" y="15"/>
                    <a:pt x="31" y="14"/>
                    <a:pt x="30" y="14"/>
                  </a:cubicBezTo>
                  <a:cubicBezTo>
                    <a:pt x="14" y="14"/>
                    <a:pt x="14" y="14"/>
                    <a:pt x="14" y="14"/>
                  </a:cubicBezTo>
                  <a:cubicBezTo>
                    <a:pt x="14" y="14"/>
                    <a:pt x="13" y="15"/>
                    <a:pt x="13" y="15"/>
                  </a:cubicBezTo>
                  <a:cubicBezTo>
                    <a:pt x="13" y="17"/>
                    <a:pt x="13" y="17"/>
                    <a:pt x="13" y="17"/>
                  </a:cubicBezTo>
                  <a:cubicBezTo>
                    <a:pt x="13" y="17"/>
                    <a:pt x="13" y="18"/>
                    <a:pt x="13" y="18"/>
                  </a:cubicBezTo>
                  <a:close/>
                  <a:moveTo>
                    <a:pt x="16" y="11"/>
                  </a:moveTo>
                  <a:cubicBezTo>
                    <a:pt x="31" y="11"/>
                    <a:pt x="31" y="11"/>
                    <a:pt x="31" y="11"/>
                  </a:cubicBezTo>
                  <a:cubicBezTo>
                    <a:pt x="32" y="11"/>
                    <a:pt x="32" y="11"/>
                    <a:pt x="32" y="10"/>
                  </a:cubicBezTo>
                  <a:cubicBezTo>
                    <a:pt x="33" y="9"/>
                    <a:pt x="33" y="9"/>
                    <a:pt x="33" y="9"/>
                  </a:cubicBezTo>
                  <a:cubicBezTo>
                    <a:pt x="33" y="8"/>
                    <a:pt x="33" y="8"/>
                    <a:pt x="32" y="8"/>
                  </a:cubicBezTo>
                  <a:cubicBezTo>
                    <a:pt x="17" y="8"/>
                    <a:pt x="17" y="8"/>
                    <a:pt x="17" y="8"/>
                  </a:cubicBezTo>
                  <a:cubicBezTo>
                    <a:pt x="16" y="8"/>
                    <a:pt x="16" y="8"/>
                    <a:pt x="15" y="9"/>
                  </a:cubicBezTo>
                  <a:cubicBezTo>
                    <a:pt x="15" y="10"/>
                    <a:pt x="15" y="10"/>
                    <a:pt x="15" y="10"/>
                  </a:cubicBezTo>
                  <a:cubicBezTo>
                    <a:pt x="15" y="11"/>
                    <a:pt x="15" y="11"/>
                    <a:pt x="16" y="1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2" name="Freeform 366"/>
            <p:cNvSpPr>
              <a:spLocks/>
            </p:cNvSpPr>
            <p:nvPr/>
          </p:nvSpPr>
          <p:spPr bwMode="auto">
            <a:xfrm>
              <a:off x="6197600" y="423333"/>
              <a:ext cx="137584" cy="137584"/>
            </a:xfrm>
            <a:custGeom>
              <a:avLst/>
              <a:gdLst>
                <a:gd name="T0" fmla="*/ 54 w 55"/>
                <a:gd name="T1" fmla="*/ 2 h 55"/>
                <a:gd name="T2" fmla="*/ 47 w 55"/>
                <a:gd name="T3" fmla="*/ 49 h 55"/>
                <a:gd name="T4" fmla="*/ 46 w 55"/>
                <a:gd name="T5" fmla="*/ 50 h 55"/>
                <a:gd name="T6" fmla="*/ 45 w 55"/>
                <a:gd name="T7" fmla="*/ 51 h 55"/>
                <a:gd name="T8" fmla="*/ 44 w 55"/>
                <a:gd name="T9" fmla="*/ 50 h 55"/>
                <a:gd name="T10" fmla="*/ 30 w 55"/>
                <a:gd name="T11" fmla="*/ 45 h 55"/>
                <a:gd name="T12" fmla="*/ 23 w 55"/>
                <a:gd name="T13" fmla="*/ 54 h 55"/>
                <a:gd name="T14" fmla="*/ 21 w 55"/>
                <a:gd name="T15" fmla="*/ 55 h 55"/>
                <a:gd name="T16" fmla="*/ 20 w 55"/>
                <a:gd name="T17" fmla="*/ 54 h 55"/>
                <a:gd name="T18" fmla="*/ 19 w 55"/>
                <a:gd name="T19" fmla="*/ 53 h 55"/>
                <a:gd name="T20" fmla="*/ 19 w 55"/>
                <a:gd name="T21" fmla="*/ 42 h 55"/>
                <a:gd name="T22" fmla="*/ 46 w 55"/>
                <a:gd name="T23" fmla="*/ 9 h 55"/>
                <a:gd name="T24" fmla="*/ 13 w 55"/>
                <a:gd name="T25" fmla="*/ 38 h 55"/>
                <a:gd name="T26" fmla="*/ 1 w 55"/>
                <a:gd name="T27" fmla="*/ 33 h 55"/>
                <a:gd name="T28" fmla="*/ 0 w 55"/>
                <a:gd name="T29" fmla="*/ 31 h 55"/>
                <a:gd name="T30" fmla="*/ 1 w 55"/>
                <a:gd name="T31" fmla="*/ 29 h 55"/>
                <a:gd name="T32" fmla="*/ 51 w 55"/>
                <a:gd name="T33" fmla="*/ 0 h 55"/>
                <a:gd name="T34" fmla="*/ 52 w 55"/>
                <a:gd name="T35" fmla="*/ 0 h 55"/>
                <a:gd name="T36" fmla="*/ 54 w 55"/>
                <a:gd name="T37" fmla="*/ 0 h 55"/>
                <a:gd name="T38" fmla="*/ 54 w 55"/>
                <a:gd name="T39"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55">
                  <a:moveTo>
                    <a:pt x="54" y="2"/>
                  </a:moveTo>
                  <a:cubicBezTo>
                    <a:pt x="47" y="49"/>
                    <a:pt x="47" y="49"/>
                    <a:pt x="47" y="49"/>
                  </a:cubicBezTo>
                  <a:cubicBezTo>
                    <a:pt x="46" y="50"/>
                    <a:pt x="46" y="50"/>
                    <a:pt x="46" y="50"/>
                  </a:cubicBezTo>
                  <a:cubicBezTo>
                    <a:pt x="45" y="51"/>
                    <a:pt x="45" y="51"/>
                    <a:pt x="45" y="51"/>
                  </a:cubicBezTo>
                  <a:cubicBezTo>
                    <a:pt x="44" y="50"/>
                    <a:pt x="44" y="50"/>
                    <a:pt x="44" y="50"/>
                  </a:cubicBezTo>
                  <a:cubicBezTo>
                    <a:pt x="30" y="45"/>
                    <a:pt x="30" y="45"/>
                    <a:pt x="30" y="45"/>
                  </a:cubicBezTo>
                  <a:cubicBezTo>
                    <a:pt x="23" y="54"/>
                    <a:pt x="23" y="54"/>
                    <a:pt x="23" y="54"/>
                  </a:cubicBezTo>
                  <a:cubicBezTo>
                    <a:pt x="22" y="54"/>
                    <a:pt x="22" y="55"/>
                    <a:pt x="21" y="55"/>
                  </a:cubicBezTo>
                  <a:cubicBezTo>
                    <a:pt x="20" y="54"/>
                    <a:pt x="20" y="54"/>
                    <a:pt x="20" y="54"/>
                  </a:cubicBezTo>
                  <a:cubicBezTo>
                    <a:pt x="20" y="54"/>
                    <a:pt x="19" y="53"/>
                    <a:pt x="19" y="53"/>
                  </a:cubicBezTo>
                  <a:cubicBezTo>
                    <a:pt x="19" y="42"/>
                    <a:pt x="19" y="42"/>
                    <a:pt x="19" y="42"/>
                  </a:cubicBezTo>
                  <a:cubicBezTo>
                    <a:pt x="46" y="9"/>
                    <a:pt x="46" y="9"/>
                    <a:pt x="46" y="9"/>
                  </a:cubicBezTo>
                  <a:cubicBezTo>
                    <a:pt x="13" y="38"/>
                    <a:pt x="13" y="38"/>
                    <a:pt x="13" y="38"/>
                  </a:cubicBezTo>
                  <a:cubicBezTo>
                    <a:pt x="1" y="33"/>
                    <a:pt x="1" y="33"/>
                    <a:pt x="1" y="33"/>
                  </a:cubicBezTo>
                  <a:cubicBezTo>
                    <a:pt x="0" y="33"/>
                    <a:pt x="0" y="32"/>
                    <a:pt x="0" y="31"/>
                  </a:cubicBezTo>
                  <a:cubicBezTo>
                    <a:pt x="0" y="30"/>
                    <a:pt x="0" y="30"/>
                    <a:pt x="1" y="29"/>
                  </a:cubicBezTo>
                  <a:cubicBezTo>
                    <a:pt x="51" y="0"/>
                    <a:pt x="51" y="0"/>
                    <a:pt x="51" y="0"/>
                  </a:cubicBezTo>
                  <a:cubicBezTo>
                    <a:pt x="52" y="0"/>
                    <a:pt x="52" y="0"/>
                    <a:pt x="52" y="0"/>
                  </a:cubicBezTo>
                  <a:cubicBezTo>
                    <a:pt x="53" y="0"/>
                    <a:pt x="53" y="0"/>
                    <a:pt x="54" y="0"/>
                  </a:cubicBezTo>
                  <a:cubicBezTo>
                    <a:pt x="54" y="0"/>
                    <a:pt x="55" y="1"/>
                    <a:pt x="54"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3" name="Freeform 367"/>
            <p:cNvSpPr>
              <a:spLocks noEditPoints="1"/>
            </p:cNvSpPr>
            <p:nvPr/>
          </p:nvSpPr>
          <p:spPr bwMode="auto">
            <a:xfrm>
              <a:off x="5151967" y="908050"/>
              <a:ext cx="110067" cy="156633"/>
            </a:xfrm>
            <a:custGeom>
              <a:avLst/>
              <a:gdLst>
                <a:gd name="T0" fmla="*/ 22 w 44"/>
                <a:gd name="T1" fmla="*/ 63 h 63"/>
                <a:gd name="T2" fmla="*/ 0 w 44"/>
                <a:gd name="T3" fmla="*/ 41 h 63"/>
                <a:gd name="T4" fmla="*/ 3 w 44"/>
                <a:gd name="T5" fmla="*/ 29 h 63"/>
                <a:gd name="T6" fmla="*/ 18 w 44"/>
                <a:gd name="T7" fmla="*/ 3 h 63"/>
                <a:gd name="T8" fmla="*/ 22 w 44"/>
                <a:gd name="T9" fmla="*/ 0 h 63"/>
                <a:gd name="T10" fmla="*/ 25 w 44"/>
                <a:gd name="T11" fmla="*/ 3 h 63"/>
                <a:gd name="T12" fmla="*/ 40 w 44"/>
                <a:gd name="T13" fmla="*/ 29 h 63"/>
                <a:gd name="T14" fmla="*/ 44 w 44"/>
                <a:gd name="T15" fmla="*/ 41 h 63"/>
                <a:gd name="T16" fmla="*/ 22 w 44"/>
                <a:gd name="T17" fmla="*/ 63 h 63"/>
                <a:gd name="T18" fmla="*/ 21 w 44"/>
                <a:gd name="T19" fmla="*/ 43 h 63"/>
                <a:gd name="T20" fmla="*/ 17 w 44"/>
                <a:gd name="T21" fmla="*/ 37 h 63"/>
                <a:gd name="T22" fmla="*/ 16 w 44"/>
                <a:gd name="T23" fmla="*/ 36 h 63"/>
                <a:gd name="T24" fmla="*/ 15 w 44"/>
                <a:gd name="T25" fmla="*/ 37 h 63"/>
                <a:gd name="T26" fmla="*/ 12 w 44"/>
                <a:gd name="T27" fmla="*/ 43 h 63"/>
                <a:gd name="T28" fmla="*/ 11 w 44"/>
                <a:gd name="T29" fmla="*/ 46 h 63"/>
                <a:gd name="T30" fmla="*/ 16 w 44"/>
                <a:gd name="T31" fmla="*/ 52 h 63"/>
                <a:gd name="T32" fmla="*/ 22 w 44"/>
                <a:gd name="T33" fmla="*/ 46 h 63"/>
                <a:gd name="T34" fmla="*/ 21 w 44"/>
                <a:gd name="T35"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3">
                  <a:moveTo>
                    <a:pt x="22" y="63"/>
                  </a:moveTo>
                  <a:cubicBezTo>
                    <a:pt x="10" y="63"/>
                    <a:pt x="0" y="53"/>
                    <a:pt x="0" y="41"/>
                  </a:cubicBezTo>
                  <a:cubicBezTo>
                    <a:pt x="0" y="37"/>
                    <a:pt x="1" y="33"/>
                    <a:pt x="3" y="29"/>
                  </a:cubicBezTo>
                  <a:cubicBezTo>
                    <a:pt x="5" y="26"/>
                    <a:pt x="15" y="14"/>
                    <a:pt x="18" y="3"/>
                  </a:cubicBezTo>
                  <a:cubicBezTo>
                    <a:pt x="19" y="1"/>
                    <a:pt x="20" y="0"/>
                    <a:pt x="22" y="0"/>
                  </a:cubicBezTo>
                  <a:cubicBezTo>
                    <a:pt x="23" y="0"/>
                    <a:pt x="25" y="1"/>
                    <a:pt x="25" y="3"/>
                  </a:cubicBezTo>
                  <a:cubicBezTo>
                    <a:pt x="29" y="14"/>
                    <a:pt x="38" y="26"/>
                    <a:pt x="40" y="29"/>
                  </a:cubicBezTo>
                  <a:cubicBezTo>
                    <a:pt x="42" y="33"/>
                    <a:pt x="44" y="37"/>
                    <a:pt x="44" y="41"/>
                  </a:cubicBezTo>
                  <a:cubicBezTo>
                    <a:pt x="44" y="53"/>
                    <a:pt x="34" y="63"/>
                    <a:pt x="22" y="63"/>
                  </a:cubicBezTo>
                  <a:close/>
                  <a:moveTo>
                    <a:pt x="21" y="43"/>
                  </a:moveTo>
                  <a:cubicBezTo>
                    <a:pt x="20" y="43"/>
                    <a:pt x="18" y="40"/>
                    <a:pt x="17" y="37"/>
                  </a:cubicBezTo>
                  <a:cubicBezTo>
                    <a:pt x="17" y="36"/>
                    <a:pt x="17" y="36"/>
                    <a:pt x="16" y="36"/>
                  </a:cubicBezTo>
                  <a:cubicBezTo>
                    <a:pt x="16" y="36"/>
                    <a:pt x="15" y="36"/>
                    <a:pt x="15" y="37"/>
                  </a:cubicBezTo>
                  <a:cubicBezTo>
                    <a:pt x="14" y="40"/>
                    <a:pt x="12" y="43"/>
                    <a:pt x="12" y="43"/>
                  </a:cubicBezTo>
                  <a:cubicBezTo>
                    <a:pt x="11" y="44"/>
                    <a:pt x="11" y="45"/>
                    <a:pt x="11" y="46"/>
                  </a:cubicBezTo>
                  <a:cubicBezTo>
                    <a:pt x="11" y="49"/>
                    <a:pt x="13" y="52"/>
                    <a:pt x="16" y="52"/>
                  </a:cubicBezTo>
                  <a:cubicBezTo>
                    <a:pt x="19" y="52"/>
                    <a:pt x="22" y="49"/>
                    <a:pt x="22" y="46"/>
                  </a:cubicBezTo>
                  <a:cubicBezTo>
                    <a:pt x="22" y="45"/>
                    <a:pt x="21" y="44"/>
                    <a:pt x="21" y="4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4" name="Freeform 368"/>
            <p:cNvSpPr>
              <a:spLocks noEditPoints="1"/>
            </p:cNvSpPr>
            <p:nvPr/>
          </p:nvSpPr>
          <p:spPr bwMode="auto">
            <a:xfrm>
              <a:off x="4523318" y="895350"/>
              <a:ext cx="93133" cy="156633"/>
            </a:xfrm>
            <a:custGeom>
              <a:avLst/>
              <a:gdLst>
                <a:gd name="T0" fmla="*/ 37 w 37"/>
                <a:gd name="T1" fmla="*/ 39 h 63"/>
                <a:gd name="T2" fmla="*/ 33 w 37"/>
                <a:gd name="T3" fmla="*/ 43 h 63"/>
                <a:gd name="T4" fmla="*/ 30 w 37"/>
                <a:gd name="T5" fmla="*/ 39 h 63"/>
                <a:gd name="T6" fmla="*/ 30 w 37"/>
                <a:gd name="T7" fmla="*/ 27 h 63"/>
                <a:gd name="T8" fmla="*/ 28 w 37"/>
                <a:gd name="T9" fmla="*/ 27 h 63"/>
                <a:gd name="T10" fmla="*/ 28 w 37"/>
                <a:gd name="T11" fmla="*/ 59 h 63"/>
                <a:gd name="T12" fmla="*/ 24 w 37"/>
                <a:gd name="T13" fmla="*/ 63 h 63"/>
                <a:gd name="T14" fmla="*/ 20 w 37"/>
                <a:gd name="T15" fmla="*/ 59 h 63"/>
                <a:gd name="T16" fmla="*/ 20 w 37"/>
                <a:gd name="T17" fmla="*/ 43 h 63"/>
                <a:gd name="T18" fmla="*/ 17 w 37"/>
                <a:gd name="T19" fmla="*/ 43 h 63"/>
                <a:gd name="T20" fmla="*/ 17 w 37"/>
                <a:gd name="T21" fmla="*/ 59 h 63"/>
                <a:gd name="T22" fmla="*/ 13 w 37"/>
                <a:gd name="T23" fmla="*/ 63 h 63"/>
                <a:gd name="T24" fmla="*/ 9 w 37"/>
                <a:gd name="T25" fmla="*/ 59 h 63"/>
                <a:gd name="T26" fmla="*/ 9 w 37"/>
                <a:gd name="T27" fmla="*/ 27 h 63"/>
                <a:gd name="T28" fmla="*/ 7 w 37"/>
                <a:gd name="T29" fmla="*/ 27 h 63"/>
                <a:gd name="T30" fmla="*/ 7 w 37"/>
                <a:gd name="T31" fmla="*/ 39 h 63"/>
                <a:gd name="T32" fmla="*/ 4 w 37"/>
                <a:gd name="T33" fmla="*/ 43 h 63"/>
                <a:gd name="T34" fmla="*/ 0 w 37"/>
                <a:gd name="T35" fmla="*/ 39 h 63"/>
                <a:gd name="T36" fmla="*/ 0 w 37"/>
                <a:gd name="T37" fmla="*/ 24 h 63"/>
                <a:gd name="T38" fmla="*/ 7 w 37"/>
                <a:gd name="T39" fmla="*/ 17 h 63"/>
                <a:gd name="T40" fmla="*/ 30 w 37"/>
                <a:gd name="T41" fmla="*/ 17 h 63"/>
                <a:gd name="T42" fmla="*/ 37 w 37"/>
                <a:gd name="T43" fmla="*/ 24 h 63"/>
                <a:gd name="T44" fmla="*/ 37 w 37"/>
                <a:gd name="T45" fmla="*/ 39 h 63"/>
                <a:gd name="T46" fmla="*/ 19 w 37"/>
                <a:gd name="T47" fmla="*/ 16 h 63"/>
                <a:gd name="T48" fmla="*/ 11 w 37"/>
                <a:gd name="T49" fmla="*/ 8 h 63"/>
                <a:gd name="T50" fmla="*/ 19 w 37"/>
                <a:gd name="T51" fmla="*/ 0 h 63"/>
                <a:gd name="T52" fmla="*/ 27 w 37"/>
                <a:gd name="T53" fmla="*/ 8 h 63"/>
                <a:gd name="T54" fmla="*/ 19 w 37"/>
                <a:gd name="T5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63">
                  <a:moveTo>
                    <a:pt x="37" y="39"/>
                  </a:moveTo>
                  <a:cubicBezTo>
                    <a:pt x="37" y="41"/>
                    <a:pt x="35" y="43"/>
                    <a:pt x="33" y="43"/>
                  </a:cubicBezTo>
                  <a:cubicBezTo>
                    <a:pt x="32" y="43"/>
                    <a:pt x="30" y="41"/>
                    <a:pt x="30" y="39"/>
                  </a:cubicBezTo>
                  <a:cubicBezTo>
                    <a:pt x="30" y="27"/>
                    <a:pt x="30" y="27"/>
                    <a:pt x="30" y="27"/>
                  </a:cubicBezTo>
                  <a:cubicBezTo>
                    <a:pt x="28" y="27"/>
                    <a:pt x="28" y="27"/>
                    <a:pt x="28" y="27"/>
                  </a:cubicBezTo>
                  <a:cubicBezTo>
                    <a:pt x="28" y="59"/>
                    <a:pt x="28" y="59"/>
                    <a:pt x="28" y="59"/>
                  </a:cubicBezTo>
                  <a:cubicBezTo>
                    <a:pt x="28" y="61"/>
                    <a:pt x="26" y="63"/>
                    <a:pt x="24" y="63"/>
                  </a:cubicBezTo>
                  <a:cubicBezTo>
                    <a:pt x="22" y="63"/>
                    <a:pt x="20" y="61"/>
                    <a:pt x="20" y="59"/>
                  </a:cubicBezTo>
                  <a:cubicBezTo>
                    <a:pt x="20" y="43"/>
                    <a:pt x="20" y="43"/>
                    <a:pt x="20" y="43"/>
                  </a:cubicBezTo>
                  <a:cubicBezTo>
                    <a:pt x="17" y="43"/>
                    <a:pt x="17" y="43"/>
                    <a:pt x="17" y="43"/>
                  </a:cubicBezTo>
                  <a:cubicBezTo>
                    <a:pt x="17" y="59"/>
                    <a:pt x="17" y="59"/>
                    <a:pt x="17" y="59"/>
                  </a:cubicBezTo>
                  <a:cubicBezTo>
                    <a:pt x="17" y="61"/>
                    <a:pt x="16" y="63"/>
                    <a:pt x="13" y="63"/>
                  </a:cubicBezTo>
                  <a:cubicBezTo>
                    <a:pt x="11" y="63"/>
                    <a:pt x="9" y="61"/>
                    <a:pt x="9" y="59"/>
                  </a:cubicBezTo>
                  <a:cubicBezTo>
                    <a:pt x="9" y="27"/>
                    <a:pt x="9" y="27"/>
                    <a:pt x="9" y="27"/>
                  </a:cubicBezTo>
                  <a:cubicBezTo>
                    <a:pt x="7" y="27"/>
                    <a:pt x="7" y="27"/>
                    <a:pt x="7" y="27"/>
                  </a:cubicBezTo>
                  <a:cubicBezTo>
                    <a:pt x="7" y="39"/>
                    <a:pt x="7" y="39"/>
                    <a:pt x="7" y="39"/>
                  </a:cubicBezTo>
                  <a:cubicBezTo>
                    <a:pt x="7" y="41"/>
                    <a:pt x="6" y="43"/>
                    <a:pt x="4" y="43"/>
                  </a:cubicBezTo>
                  <a:cubicBezTo>
                    <a:pt x="2" y="43"/>
                    <a:pt x="0" y="41"/>
                    <a:pt x="0" y="39"/>
                  </a:cubicBezTo>
                  <a:cubicBezTo>
                    <a:pt x="0" y="24"/>
                    <a:pt x="0" y="24"/>
                    <a:pt x="0" y="24"/>
                  </a:cubicBezTo>
                  <a:cubicBezTo>
                    <a:pt x="0" y="20"/>
                    <a:pt x="3" y="17"/>
                    <a:pt x="7" y="17"/>
                  </a:cubicBezTo>
                  <a:cubicBezTo>
                    <a:pt x="30" y="17"/>
                    <a:pt x="30" y="17"/>
                    <a:pt x="30" y="17"/>
                  </a:cubicBezTo>
                  <a:cubicBezTo>
                    <a:pt x="34" y="17"/>
                    <a:pt x="37" y="20"/>
                    <a:pt x="37" y="24"/>
                  </a:cubicBezTo>
                  <a:lnTo>
                    <a:pt x="37" y="39"/>
                  </a:lnTo>
                  <a:close/>
                  <a:moveTo>
                    <a:pt x="19" y="16"/>
                  </a:moveTo>
                  <a:cubicBezTo>
                    <a:pt x="14" y="16"/>
                    <a:pt x="11" y="13"/>
                    <a:pt x="11" y="8"/>
                  </a:cubicBezTo>
                  <a:cubicBezTo>
                    <a:pt x="11" y="4"/>
                    <a:pt x="14" y="0"/>
                    <a:pt x="19" y="0"/>
                  </a:cubicBezTo>
                  <a:cubicBezTo>
                    <a:pt x="23" y="0"/>
                    <a:pt x="27" y="4"/>
                    <a:pt x="27" y="8"/>
                  </a:cubicBezTo>
                  <a:cubicBezTo>
                    <a:pt x="27" y="13"/>
                    <a:pt x="23" y="16"/>
                    <a:pt x="19" y="1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5" name="Freeform 369"/>
            <p:cNvSpPr>
              <a:spLocks noEditPoints="1"/>
            </p:cNvSpPr>
            <p:nvPr/>
          </p:nvSpPr>
          <p:spPr bwMode="auto">
            <a:xfrm>
              <a:off x="6601884" y="2197100"/>
              <a:ext cx="230717" cy="220133"/>
            </a:xfrm>
            <a:custGeom>
              <a:avLst/>
              <a:gdLst>
                <a:gd name="T0" fmla="*/ 84 w 92"/>
                <a:gd name="T1" fmla="*/ 79 h 88"/>
                <a:gd name="T2" fmla="*/ 29 w 92"/>
                <a:gd name="T3" fmla="*/ 79 h 88"/>
                <a:gd name="T4" fmla="*/ 29 w 92"/>
                <a:gd name="T5" fmla="*/ 71 h 88"/>
                <a:gd name="T6" fmla="*/ 37 w 92"/>
                <a:gd name="T7" fmla="*/ 51 h 88"/>
                <a:gd name="T8" fmla="*/ 50 w 92"/>
                <a:gd name="T9" fmla="*/ 67 h 88"/>
                <a:gd name="T10" fmla="*/ 62 w 92"/>
                <a:gd name="T11" fmla="*/ 55 h 88"/>
                <a:gd name="T12" fmla="*/ 77 w 92"/>
                <a:gd name="T13" fmla="*/ 49 h 88"/>
                <a:gd name="T14" fmla="*/ 84 w 92"/>
                <a:gd name="T15" fmla="*/ 64 h 88"/>
                <a:gd name="T16" fmla="*/ 84 w 92"/>
                <a:gd name="T17" fmla="*/ 79 h 88"/>
                <a:gd name="T18" fmla="*/ 89 w 92"/>
                <a:gd name="T19" fmla="*/ 37 h 88"/>
                <a:gd name="T20" fmla="*/ 22 w 92"/>
                <a:gd name="T21" fmla="*/ 37 h 88"/>
                <a:gd name="T22" fmla="*/ 19 w 92"/>
                <a:gd name="T23" fmla="*/ 41 h 88"/>
                <a:gd name="T24" fmla="*/ 19 w 92"/>
                <a:gd name="T25" fmla="*/ 84 h 88"/>
                <a:gd name="T26" fmla="*/ 22 w 92"/>
                <a:gd name="T27" fmla="*/ 88 h 88"/>
                <a:gd name="T28" fmla="*/ 89 w 92"/>
                <a:gd name="T29" fmla="*/ 88 h 88"/>
                <a:gd name="T30" fmla="*/ 92 w 92"/>
                <a:gd name="T31" fmla="*/ 84 h 88"/>
                <a:gd name="T32" fmla="*/ 92 w 92"/>
                <a:gd name="T33" fmla="*/ 41 h 88"/>
                <a:gd name="T34" fmla="*/ 89 w 92"/>
                <a:gd name="T35" fmla="*/ 37 h 88"/>
                <a:gd name="T36" fmla="*/ 79 w 92"/>
                <a:gd name="T37" fmla="*/ 29 h 88"/>
                <a:gd name="T38" fmla="*/ 70 w 92"/>
                <a:gd name="T39" fmla="*/ 3 h 88"/>
                <a:gd name="T40" fmla="*/ 65 w 92"/>
                <a:gd name="T41" fmla="*/ 1 h 88"/>
                <a:gd name="T42" fmla="*/ 3 w 92"/>
                <a:gd name="T43" fmla="*/ 23 h 88"/>
                <a:gd name="T44" fmla="*/ 1 w 92"/>
                <a:gd name="T45" fmla="*/ 28 h 88"/>
                <a:gd name="T46" fmla="*/ 10 w 92"/>
                <a:gd name="T47" fmla="*/ 55 h 88"/>
                <a:gd name="T48" fmla="*/ 10 w 92"/>
                <a:gd name="T49" fmla="*/ 41 h 88"/>
                <a:gd name="T50" fmla="*/ 22 w 92"/>
                <a:gd name="T51" fmla="*/ 29 h 88"/>
                <a:gd name="T52" fmla="*/ 39 w 92"/>
                <a:gd name="T53" fmla="*/ 29 h 88"/>
                <a:gd name="T54" fmla="*/ 58 w 92"/>
                <a:gd name="T55" fmla="*/ 15 h 88"/>
                <a:gd name="T56" fmla="*/ 70 w 92"/>
                <a:gd name="T57" fmla="*/ 29 h 88"/>
                <a:gd name="T58" fmla="*/ 79 w 92"/>
                <a:gd name="T5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2" h="88">
                  <a:moveTo>
                    <a:pt x="84" y="79"/>
                  </a:moveTo>
                  <a:cubicBezTo>
                    <a:pt x="29" y="79"/>
                    <a:pt x="29" y="79"/>
                    <a:pt x="29" y="79"/>
                  </a:cubicBezTo>
                  <a:cubicBezTo>
                    <a:pt x="29" y="71"/>
                    <a:pt x="29" y="71"/>
                    <a:pt x="29" y="71"/>
                  </a:cubicBezTo>
                  <a:cubicBezTo>
                    <a:pt x="37" y="51"/>
                    <a:pt x="37" y="51"/>
                    <a:pt x="37" y="51"/>
                  </a:cubicBezTo>
                  <a:cubicBezTo>
                    <a:pt x="50" y="67"/>
                    <a:pt x="50" y="67"/>
                    <a:pt x="50" y="67"/>
                  </a:cubicBezTo>
                  <a:cubicBezTo>
                    <a:pt x="62" y="55"/>
                    <a:pt x="62" y="55"/>
                    <a:pt x="62" y="55"/>
                  </a:cubicBezTo>
                  <a:cubicBezTo>
                    <a:pt x="77" y="49"/>
                    <a:pt x="77" y="49"/>
                    <a:pt x="77" y="49"/>
                  </a:cubicBezTo>
                  <a:cubicBezTo>
                    <a:pt x="84" y="64"/>
                    <a:pt x="84" y="64"/>
                    <a:pt x="84" y="64"/>
                  </a:cubicBezTo>
                  <a:lnTo>
                    <a:pt x="84" y="79"/>
                  </a:lnTo>
                  <a:close/>
                  <a:moveTo>
                    <a:pt x="89" y="37"/>
                  </a:moveTo>
                  <a:cubicBezTo>
                    <a:pt x="22" y="37"/>
                    <a:pt x="22" y="37"/>
                    <a:pt x="22" y="37"/>
                  </a:cubicBezTo>
                  <a:cubicBezTo>
                    <a:pt x="20" y="37"/>
                    <a:pt x="19" y="39"/>
                    <a:pt x="19" y="41"/>
                  </a:cubicBezTo>
                  <a:cubicBezTo>
                    <a:pt x="19" y="84"/>
                    <a:pt x="19" y="84"/>
                    <a:pt x="19" y="84"/>
                  </a:cubicBezTo>
                  <a:cubicBezTo>
                    <a:pt x="19" y="86"/>
                    <a:pt x="20" y="88"/>
                    <a:pt x="22" y="88"/>
                  </a:cubicBezTo>
                  <a:cubicBezTo>
                    <a:pt x="89" y="88"/>
                    <a:pt x="89" y="88"/>
                    <a:pt x="89" y="88"/>
                  </a:cubicBezTo>
                  <a:cubicBezTo>
                    <a:pt x="91" y="88"/>
                    <a:pt x="92" y="86"/>
                    <a:pt x="92" y="84"/>
                  </a:cubicBezTo>
                  <a:cubicBezTo>
                    <a:pt x="92" y="41"/>
                    <a:pt x="92" y="41"/>
                    <a:pt x="92" y="41"/>
                  </a:cubicBezTo>
                  <a:cubicBezTo>
                    <a:pt x="92" y="39"/>
                    <a:pt x="91" y="37"/>
                    <a:pt x="89" y="37"/>
                  </a:cubicBezTo>
                  <a:close/>
                  <a:moveTo>
                    <a:pt x="79" y="29"/>
                  </a:moveTo>
                  <a:cubicBezTo>
                    <a:pt x="70" y="3"/>
                    <a:pt x="70" y="3"/>
                    <a:pt x="70" y="3"/>
                  </a:cubicBezTo>
                  <a:cubicBezTo>
                    <a:pt x="69" y="1"/>
                    <a:pt x="67" y="0"/>
                    <a:pt x="65" y="1"/>
                  </a:cubicBezTo>
                  <a:cubicBezTo>
                    <a:pt x="3" y="23"/>
                    <a:pt x="3" y="23"/>
                    <a:pt x="3" y="23"/>
                  </a:cubicBezTo>
                  <a:cubicBezTo>
                    <a:pt x="1" y="24"/>
                    <a:pt x="0" y="26"/>
                    <a:pt x="1" y="28"/>
                  </a:cubicBezTo>
                  <a:cubicBezTo>
                    <a:pt x="10" y="55"/>
                    <a:pt x="10" y="55"/>
                    <a:pt x="10" y="55"/>
                  </a:cubicBezTo>
                  <a:cubicBezTo>
                    <a:pt x="10" y="41"/>
                    <a:pt x="10" y="41"/>
                    <a:pt x="10" y="41"/>
                  </a:cubicBezTo>
                  <a:cubicBezTo>
                    <a:pt x="10" y="34"/>
                    <a:pt x="16" y="29"/>
                    <a:pt x="22" y="29"/>
                  </a:cubicBezTo>
                  <a:cubicBezTo>
                    <a:pt x="39" y="29"/>
                    <a:pt x="39" y="29"/>
                    <a:pt x="39" y="29"/>
                  </a:cubicBezTo>
                  <a:cubicBezTo>
                    <a:pt x="58" y="15"/>
                    <a:pt x="58" y="15"/>
                    <a:pt x="58" y="15"/>
                  </a:cubicBezTo>
                  <a:cubicBezTo>
                    <a:pt x="70" y="29"/>
                    <a:pt x="70" y="29"/>
                    <a:pt x="70" y="29"/>
                  </a:cubicBezTo>
                  <a:lnTo>
                    <a:pt x="79" y="29"/>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6" name="Freeform 370"/>
            <p:cNvSpPr>
              <a:spLocks noEditPoints="1"/>
            </p:cNvSpPr>
            <p:nvPr/>
          </p:nvSpPr>
          <p:spPr bwMode="auto">
            <a:xfrm>
              <a:off x="6165851" y="831849"/>
              <a:ext cx="162984" cy="162984"/>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7" name="Freeform 371"/>
            <p:cNvSpPr>
              <a:spLocks noEditPoints="1"/>
            </p:cNvSpPr>
            <p:nvPr/>
          </p:nvSpPr>
          <p:spPr bwMode="auto">
            <a:xfrm>
              <a:off x="4861984" y="2061633"/>
              <a:ext cx="127000" cy="110067"/>
            </a:xfrm>
            <a:custGeom>
              <a:avLst/>
              <a:gdLst>
                <a:gd name="T0" fmla="*/ 28 w 51"/>
                <a:gd name="T1" fmla="*/ 36 h 44"/>
                <a:gd name="T2" fmla="*/ 23 w 51"/>
                <a:gd name="T3" fmla="*/ 36 h 44"/>
                <a:gd name="T4" fmla="*/ 23 w 51"/>
                <a:gd name="T5" fmla="*/ 31 h 44"/>
                <a:gd name="T6" fmla="*/ 1 w 51"/>
                <a:gd name="T7" fmla="*/ 31 h 44"/>
                <a:gd name="T8" fmla="*/ 1 w 51"/>
                <a:gd name="T9" fmla="*/ 39 h 44"/>
                <a:gd name="T10" fmla="*/ 6 w 51"/>
                <a:gd name="T11" fmla="*/ 44 h 44"/>
                <a:gd name="T12" fmla="*/ 45 w 51"/>
                <a:gd name="T13" fmla="*/ 44 h 44"/>
                <a:gd name="T14" fmla="*/ 50 w 51"/>
                <a:gd name="T15" fmla="*/ 39 h 44"/>
                <a:gd name="T16" fmla="*/ 50 w 51"/>
                <a:gd name="T17" fmla="*/ 31 h 44"/>
                <a:gd name="T18" fmla="*/ 28 w 51"/>
                <a:gd name="T19" fmla="*/ 31 h 44"/>
                <a:gd name="T20" fmla="*/ 28 w 51"/>
                <a:gd name="T21" fmla="*/ 36 h 44"/>
                <a:gd name="T22" fmla="*/ 19 w 51"/>
                <a:gd name="T23" fmla="*/ 5 h 44"/>
                <a:gd name="T24" fmla="*/ 21 w 51"/>
                <a:gd name="T25" fmla="*/ 3 h 44"/>
                <a:gd name="T26" fmla="*/ 29 w 51"/>
                <a:gd name="T27" fmla="*/ 3 h 44"/>
                <a:gd name="T28" fmla="*/ 32 w 51"/>
                <a:gd name="T29" fmla="*/ 5 h 44"/>
                <a:gd name="T30" fmla="*/ 33 w 51"/>
                <a:gd name="T31" fmla="*/ 8 h 44"/>
                <a:gd name="T32" fmla="*/ 18 w 51"/>
                <a:gd name="T33" fmla="*/ 8 h 44"/>
                <a:gd name="T34" fmla="*/ 19 w 51"/>
                <a:gd name="T35" fmla="*/ 5 h 44"/>
                <a:gd name="T36" fmla="*/ 23 w 51"/>
                <a:gd name="T37" fmla="*/ 23 h 44"/>
                <a:gd name="T38" fmla="*/ 28 w 51"/>
                <a:gd name="T39" fmla="*/ 23 h 44"/>
                <a:gd name="T40" fmla="*/ 28 w 51"/>
                <a:gd name="T41" fmla="*/ 28 h 44"/>
                <a:gd name="T42" fmla="*/ 51 w 51"/>
                <a:gd name="T43" fmla="*/ 28 h 44"/>
                <a:gd name="T44" fmla="*/ 51 w 51"/>
                <a:gd name="T45" fmla="*/ 13 h 44"/>
                <a:gd name="T46" fmla="*/ 46 w 51"/>
                <a:gd name="T47" fmla="*/ 8 h 44"/>
                <a:gd name="T48" fmla="*/ 37 w 51"/>
                <a:gd name="T49" fmla="*/ 8 h 44"/>
                <a:gd name="T50" fmla="*/ 34 w 51"/>
                <a:gd name="T51" fmla="*/ 2 h 44"/>
                <a:gd name="T52" fmla="*/ 31 w 51"/>
                <a:gd name="T53" fmla="*/ 0 h 44"/>
                <a:gd name="T54" fmla="*/ 20 w 51"/>
                <a:gd name="T55" fmla="*/ 0 h 44"/>
                <a:gd name="T56" fmla="*/ 17 w 51"/>
                <a:gd name="T57" fmla="*/ 2 h 44"/>
                <a:gd name="T58" fmla="*/ 14 w 51"/>
                <a:gd name="T59" fmla="*/ 8 h 44"/>
                <a:gd name="T60" fmla="*/ 5 w 51"/>
                <a:gd name="T61" fmla="*/ 8 h 44"/>
                <a:gd name="T62" fmla="*/ 0 w 51"/>
                <a:gd name="T63" fmla="*/ 13 h 44"/>
                <a:gd name="T64" fmla="*/ 0 w 51"/>
                <a:gd name="T65" fmla="*/ 28 h 44"/>
                <a:gd name="T66" fmla="*/ 23 w 51"/>
                <a:gd name="T67" fmla="*/ 28 h 44"/>
                <a:gd name="T68" fmla="*/ 23 w 51"/>
                <a:gd name="T69"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4">
                  <a:moveTo>
                    <a:pt x="28" y="36"/>
                  </a:moveTo>
                  <a:cubicBezTo>
                    <a:pt x="23" y="36"/>
                    <a:pt x="23" y="36"/>
                    <a:pt x="23" y="36"/>
                  </a:cubicBezTo>
                  <a:cubicBezTo>
                    <a:pt x="23" y="31"/>
                    <a:pt x="23" y="31"/>
                    <a:pt x="23" y="31"/>
                  </a:cubicBezTo>
                  <a:cubicBezTo>
                    <a:pt x="1" y="31"/>
                    <a:pt x="1" y="31"/>
                    <a:pt x="1" y="31"/>
                  </a:cubicBezTo>
                  <a:cubicBezTo>
                    <a:pt x="1" y="31"/>
                    <a:pt x="1" y="36"/>
                    <a:pt x="1" y="39"/>
                  </a:cubicBezTo>
                  <a:cubicBezTo>
                    <a:pt x="1" y="41"/>
                    <a:pt x="2" y="44"/>
                    <a:pt x="6" y="44"/>
                  </a:cubicBezTo>
                  <a:cubicBezTo>
                    <a:pt x="45" y="44"/>
                    <a:pt x="45" y="44"/>
                    <a:pt x="45" y="44"/>
                  </a:cubicBezTo>
                  <a:cubicBezTo>
                    <a:pt x="49" y="44"/>
                    <a:pt x="49" y="41"/>
                    <a:pt x="50" y="39"/>
                  </a:cubicBezTo>
                  <a:cubicBezTo>
                    <a:pt x="50" y="35"/>
                    <a:pt x="50" y="31"/>
                    <a:pt x="50" y="31"/>
                  </a:cubicBezTo>
                  <a:cubicBezTo>
                    <a:pt x="28" y="31"/>
                    <a:pt x="28" y="31"/>
                    <a:pt x="28" y="31"/>
                  </a:cubicBezTo>
                  <a:lnTo>
                    <a:pt x="28" y="36"/>
                  </a:lnTo>
                  <a:close/>
                  <a:moveTo>
                    <a:pt x="19" y="5"/>
                  </a:moveTo>
                  <a:cubicBezTo>
                    <a:pt x="20" y="4"/>
                    <a:pt x="20" y="3"/>
                    <a:pt x="21" y="3"/>
                  </a:cubicBezTo>
                  <a:cubicBezTo>
                    <a:pt x="29" y="3"/>
                    <a:pt x="29" y="3"/>
                    <a:pt x="29" y="3"/>
                  </a:cubicBezTo>
                  <a:cubicBezTo>
                    <a:pt x="31" y="3"/>
                    <a:pt x="31" y="4"/>
                    <a:pt x="32" y="5"/>
                  </a:cubicBezTo>
                  <a:cubicBezTo>
                    <a:pt x="32" y="5"/>
                    <a:pt x="32" y="6"/>
                    <a:pt x="33" y="8"/>
                  </a:cubicBezTo>
                  <a:cubicBezTo>
                    <a:pt x="18" y="8"/>
                    <a:pt x="18" y="8"/>
                    <a:pt x="18" y="8"/>
                  </a:cubicBezTo>
                  <a:cubicBezTo>
                    <a:pt x="19" y="6"/>
                    <a:pt x="19" y="5"/>
                    <a:pt x="19" y="5"/>
                  </a:cubicBezTo>
                  <a:close/>
                  <a:moveTo>
                    <a:pt x="23" y="23"/>
                  </a:moveTo>
                  <a:cubicBezTo>
                    <a:pt x="28" y="23"/>
                    <a:pt x="28" y="23"/>
                    <a:pt x="28" y="23"/>
                  </a:cubicBezTo>
                  <a:cubicBezTo>
                    <a:pt x="28" y="28"/>
                    <a:pt x="28" y="28"/>
                    <a:pt x="28" y="28"/>
                  </a:cubicBezTo>
                  <a:cubicBezTo>
                    <a:pt x="51" y="28"/>
                    <a:pt x="51" y="28"/>
                    <a:pt x="51" y="28"/>
                  </a:cubicBezTo>
                  <a:cubicBezTo>
                    <a:pt x="51" y="28"/>
                    <a:pt x="51" y="17"/>
                    <a:pt x="51" y="13"/>
                  </a:cubicBezTo>
                  <a:cubicBezTo>
                    <a:pt x="51" y="10"/>
                    <a:pt x="49" y="8"/>
                    <a:pt x="46" y="8"/>
                  </a:cubicBezTo>
                  <a:cubicBezTo>
                    <a:pt x="37" y="8"/>
                    <a:pt x="37" y="8"/>
                    <a:pt x="37" y="8"/>
                  </a:cubicBezTo>
                  <a:cubicBezTo>
                    <a:pt x="36" y="5"/>
                    <a:pt x="35" y="2"/>
                    <a:pt x="34" y="2"/>
                  </a:cubicBezTo>
                  <a:cubicBezTo>
                    <a:pt x="33" y="0"/>
                    <a:pt x="33" y="0"/>
                    <a:pt x="31" y="0"/>
                  </a:cubicBezTo>
                  <a:cubicBezTo>
                    <a:pt x="20" y="0"/>
                    <a:pt x="20" y="0"/>
                    <a:pt x="20" y="0"/>
                  </a:cubicBezTo>
                  <a:cubicBezTo>
                    <a:pt x="18" y="0"/>
                    <a:pt x="18" y="0"/>
                    <a:pt x="17" y="2"/>
                  </a:cubicBezTo>
                  <a:cubicBezTo>
                    <a:pt x="16" y="2"/>
                    <a:pt x="15" y="5"/>
                    <a:pt x="14" y="8"/>
                  </a:cubicBezTo>
                  <a:cubicBezTo>
                    <a:pt x="5" y="8"/>
                    <a:pt x="5" y="8"/>
                    <a:pt x="5" y="8"/>
                  </a:cubicBezTo>
                  <a:cubicBezTo>
                    <a:pt x="1" y="8"/>
                    <a:pt x="0" y="10"/>
                    <a:pt x="0" y="13"/>
                  </a:cubicBezTo>
                  <a:cubicBezTo>
                    <a:pt x="0" y="17"/>
                    <a:pt x="0" y="28"/>
                    <a:pt x="0" y="28"/>
                  </a:cubicBezTo>
                  <a:cubicBezTo>
                    <a:pt x="23" y="28"/>
                    <a:pt x="23" y="28"/>
                    <a:pt x="23" y="28"/>
                  </a:cubicBezTo>
                  <a:lnTo>
                    <a:pt x="23" y="2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8" name="Freeform 372"/>
            <p:cNvSpPr>
              <a:spLocks noEditPoints="1"/>
            </p:cNvSpPr>
            <p:nvPr/>
          </p:nvSpPr>
          <p:spPr bwMode="auto">
            <a:xfrm>
              <a:off x="7313085" y="3035301"/>
              <a:ext cx="148167" cy="99484"/>
            </a:xfrm>
            <a:custGeom>
              <a:avLst/>
              <a:gdLst>
                <a:gd name="T0" fmla="*/ 51 w 59"/>
                <a:gd name="T1" fmla="*/ 12 h 40"/>
                <a:gd name="T2" fmla="*/ 48 w 59"/>
                <a:gd name="T3" fmla="*/ 18 h 40"/>
                <a:gd name="T4" fmla="*/ 53 w 59"/>
                <a:gd name="T5" fmla="*/ 34 h 40"/>
                <a:gd name="T6" fmla="*/ 53 w 59"/>
                <a:gd name="T7" fmla="*/ 37 h 40"/>
                <a:gd name="T8" fmla="*/ 56 w 59"/>
                <a:gd name="T9" fmla="*/ 40 h 40"/>
                <a:gd name="T10" fmla="*/ 56 w 59"/>
                <a:gd name="T11" fmla="*/ 40 h 40"/>
                <a:gd name="T12" fmla="*/ 59 w 59"/>
                <a:gd name="T13" fmla="*/ 37 h 40"/>
                <a:gd name="T14" fmla="*/ 59 w 59"/>
                <a:gd name="T15" fmla="*/ 34 h 40"/>
                <a:gd name="T16" fmla="*/ 51 w 59"/>
                <a:gd name="T17" fmla="*/ 12 h 40"/>
                <a:gd name="T18" fmla="*/ 29 w 59"/>
                <a:gd name="T19" fmla="*/ 8 h 40"/>
                <a:gd name="T20" fmla="*/ 33 w 59"/>
                <a:gd name="T21" fmla="*/ 8 h 40"/>
                <a:gd name="T22" fmla="*/ 37 w 59"/>
                <a:gd name="T23" fmla="*/ 3 h 40"/>
                <a:gd name="T24" fmla="*/ 29 w 59"/>
                <a:gd name="T25" fmla="*/ 2 h 40"/>
                <a:gd name="T26" fmla="*/ 0 w 59"/>
                <a:gd name="T27" fmla="*/ 34 h 40"/>
                <a:gd name="T28" fmla="*/ 0 w 59"/>
                <a:gd name="T29" fmla="*/ 37 h 40"/>
                <a:gd name="T30" fmla="*/ 3 w 59"/>
                <a:gd name="T31" fmla="*/ 40 h 40"/>
                <a:gd name="T32" fmla="*/ 6 w 59"/>
                <a:gd name="T33" fmla="*/ 36 h 40"/>
                <a:gd name="T34" fmla="*/ 6 w 59"/>
                <a:gd name="T35" fmla="*/ 34 h 40"/>
                <a:gd name="T36" fmla="*/ 29 w 59"/>
                <a:gd name="T37" fmla="*/ 8 h 40"/>
                <a:gd name="T38" fmla="*/ 24 w 59"/>
                <a:gd name="T39" fmla="*/ 30 h 40"/>
                <a:gd name="T40" fmla="*/ 26 w 59"/>
                <a:gd name="T41" fmla="*/ 38 h 40"/>
                <a:gd name="T42" fmla="*/ 34 w 59"/>
                <a:gd name="T43" fmla="*/ 36 h 40"/>
                <a:gd name="T44" fmla="*/ 48 w 59"/>
                <a:gd name="T45" fmla="*/ 0 h 40"/>
                <a:gd name="T46" fmla="*/ 24 w 59"/>
                <a:gd name="T47"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0">
                  <a:moveTo>
                    <a:pt x="51" y="12"/>
                  </a:moveTo>
                  <a:cubicBezTo>
                    <a:pt x="50" y="14"/>
                    <a:pt x="49" y="16"/>
                    <a:pt x="48" y="18"/>
                  </a:cubicBezTo>
                  <a:cubicBezTo>
                    <a:pt x="51" y="22"/>
                    <a:pt x="53" y="28"/>
                    <a:pt x="53" y="34"/>
                  </a:cubicBezTo>
                  <a:cubicBezTo>
                    <a:pt x="53" y="35"/>
                    <a:pt x="53" y="36"/>
                    <a:pt x="53" y="37"/>
                  </a:cubicBezTo>
                  <a:cubicBezTo>
                    <a:pt x="53" y="38"/>
                    <a:pt x="54" y="40"/>
                    <a:pt x="56" y="40"/>
                  </a:cubicBezTo>
                  <a:cubicBezTo>
                    <a:pt x="56" y="40"/>
                    <a:pt x="56" y="40"/>
                    <a:pt x="56" y="40"/>
                  </a:cubicBezTo>
                  <a:cubicBezTo>
                    <a:pt x="57" y="40"/>
                    <a:pt x="59" y="39"/>
                    <a:pt x="59" y="37"/>
                  </a:cubicBezTo>
                  <a:cubicBezTo>
                    <a:pt x="59" y="36"/>
                    <a:pt x="59" y="35"/>
                    <a:pt x="59" y="34"/>
                  </a:cubicBezTo>
                  <a:cubicBezTo>
                    <a:pt x="59" y="25"/>
                    <a:pt x="56" y="17"/>
                    <a:pt x="51" y="12"/>
                  </a:cubicBezTo>
                  <a:close/>
                  <a:moveTo>
                    <a:pt x="29" y="8"/>
                  </a:moveTo>
                  <a:cubicBezTo>
                    <a:pt x="31" y="8"/>
                    <a:pt x="32" y="8"/>
                    <a:pt x="33" y="8"/>
                  </a:cubicBezTo>
                  <a:cubicBezTo>
                    <a:pt x="35" y="7"/>
                    <a:pt x="36" y="5"/>
                    <a:pt x="37" y="3"/>
                  </a:cubicBezTo>
                  <a:cubicBezTo>
                    <a:pt x="35" y="2"/>
                    <a:pt x="32" y="2"/>
                    <a:pt x="29" y="2"/>
                  </a:cubicBezTo>
                  <a:cubicBezTo>
                    <a:pt x="13" y="2"/>
                    <a:pt x="0" y="16"/>
                    <a:pt x="0" y="34"/>
                  </a:cubicBezTo>
                  <a:cubicBezTo>
                    <a:pt x="0" y="35"/>
                    <a:pt x="0" y="36"/>
                    <a:pt x="0" y="37"/>
                  </a:cubicBezTo>
                  <a:cubicBezTo>
                    <a:pt x="0" y="39"/>
                    <a:pt x="2" y="40"/>
                    <a:pt x="3" y="40"/>
                  </a:cubicBezTo>
                  <a:cubicBezTo>
                    <a:pt x="5" y="40"/>
                    <a:pt x="6" y="38"/>
                    <a:pt x="6" y="36"/>
                  </a:cubicBezTo>
                  <a:cubicBezTo>
                    <a:pt x="6" y="36"/>
                    <a:pt x="6" y="35"/>
                    <a:pt x="6" y="34"/>
                  </a:cubicBezTo>
                  <a:cubicBezTo>
                    <a:pt x="6" y="19"/>
                    <a:pt x="16" y="8"/>
                    <a:pt x="29" y="8"/>
                  </a:cubicBezTo>
                  <a:close/>
                  <a:moveTo>
                    <a:pt x="24" y="30"/>
                  </a:moveTo>
                  <a:cubicBezTo>
                    <a:pt x="22" y="34"/>
                    <a:pt x="23" y="37"/>
                    <a:pt x="26" y="38"/>
                  </a:cubicBezTo>
                  <a:cubicBezTo>
                    <a:pt x="29" y="40"/>
                    <a:pt x="32" y="40"/>
                    <a:pt x="34" y="36"/>
                  </a:cubicBezTo>
                  <a:cubicBezTo>
                    <a:pt x="36" y="33"/>
                    <a:pt x="49" y="1"/>
                    <a:pt x="48" y="0"/>
                  </a:cubicBezTo>
                  <a:cubicBezTo>
                    <a:pt x="47" y="0"/>
                    <a:pt x="26" y="27"/>
                    <a:pt x="24" y="3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9" name="Freeform 373"/>
            <p:cNvSpPr>
              <a:spLocks noEditPoints="1"/>
            </p:cNvSpPr>
            <p:nvPr/>
          </p:nvSpPr>
          <p:spPr bwMode="auto">
            <a:xfrm>
              <a:off x="4385734" y="1483783"/>
              <a:ext cx="173567" cy="160867"/>
            </a:xfrm>
            <a:custGeom>
              <a:avLst/>
              <a:gdLst>
                <a:gd name="T0" fmla="*/ 69 w 69"/>
                <a:gd name="T1" fmla="*/ 13 h 64"/>
                <a:gd name="T2" fmla="*/ 69 w 69"/>
                <a:gd name="T3" fmla="*/ 18 h 64"/>
                <a:gd name="T4" fmla="*/ 64 w 69"/>
                <a:gd name="T5" fmla="*/ 18 h 64"/>
                <a:gd name="T6" fmla="*/ 62 w 69"/>
                <a:gd name="T7" fmla="*/ 20 h 64"/>
                <a:gd name="T8" fmla="*/ 7 w 69"/>
                <a:gd name="T9" fmla="*/ 20 h 64"/>
                <a:gd name="T10" fmla="*/ 5 w 69"/>
                <a:gd name="T11" fmla="*/ 18 h 64"/>
                <a:gd name="T12" fmla="*/ 0 w 69"/>
                <a:gd name="T13" fmla="*/ 18 h 64"/>
                <a:gd name="T14" fmla="*/ 0 w 69"/>
                <a:gd name="T15" fmla="*/ 13 h 64"/>
                <a:gd name="T16" fmla="*/ 34 w 69"/>
                <a:gd name="T17" fmla="*/ 0 h 64"/>
                <a:gd name="T18" fmla="*/ 69 w 69"/>
                <a:gd name="T19" fmla="*/ 13 h 64"/>
                <a:gd name="T20" fmla="*/ 69 w 69"/>
                <a:gd name="T21" fmla="*/ 59 h 64"/>
                <a:gd name="T22" fmla="*/ 69 w 69"/>
                <a:gd name="T23" fmla="*/ 64 h 64"/>
                <a:gd name="T24" fmla="*/ 0 w 69"/>
                <a:gd name="T25" fmla="*/ 64 h 64"/>
                <a:gd name="T26" fmla="*/ 0 w 69"/>
                <a:gd name="T27" fmla="*/ 59 h 64"/>
                <a:gd name="T28" fmla="*/ 3 w 69"/>
                <a:gd name="T29" fmla="*/ 57 h 64"/>
                <a:gd name="T30" fmla="*/ 66 w 69"/>
                <a:gd name="T31" fmla="*/ 57 h 64"/>
                <a:gd name="T32" fmla="*/ 69 w 69"/>
                <a:gd name="T33" fmla="*/ 59 h 64"/>
                <a:gd name="T34" fmla="*/ 18 w 69"/>
                <a:gd name="T35" fmla="*/ 23 h 64"/>
                <a:gd name="T36" fmla="*/ 18 w 69"/>
                <a:gd name="T37" fmla="*/ 50 h 64"/>
                <a:gd name="T38" fmla="*/ 23 w 69"/>
                <a:gd name="T39" fmla="*/ 50 h 64"/>
                <a:gd name="T40" fmla="*/ 23 w 69"/>
                <a:gd name="T41" fmla="*/ 23 h 64"/>
                <a:gd name="T42" fmla="*/ 32 w 69"/>
                <a:gd name="T43" fmla="*/ 23 h 64"/>
                <a:gd name="T44" fmla="*/ 32 w 69"/>
                <a:gd name="T45" fmla="*/ 50 h 64"/>
                <a:gd name="T46" fmla="*/ 37 w 69"/>
                <a:gd name="T47" fmla="*/ 50 h 64"/>
                <a:gd name="T48" fmla="*/ 37 w 69"/>
                <a:gd name="T49" fmla="*/ 23 h 64"/>
                <a:gd name="T50" fmla="*/ 46 w 69"/>
                <a:gd name="T51" fmla="*/ 23 h 64"/>
                <a:gd name="T52" fmla="*/ 46 w 69"/>
                <a:gd name="T53" fmla="*/ 50 h 64"/>
                <a:gd name="T54" fmla="*/ 50 w 69"/>
                <a:gd name="T55" fmla="*/ 50 h 64"/>
                <a:gd name="T56" fmla="*/ 50 w 69"/>
                <a:gd name="T57" fmla="*/ 23 h 64"/>
                <a:gd name="T58" fmla="*/ 59 w 69"/>
                <a:gd name="T59" fmla="*/ 23 h 64"/>
                <a:gd name="T60" fmla="*/ 59 w 69"/>
                <a:gd name="T61" fmla="*/ 50 h 64"/>
                <a:gd name="T62" fmla="*/ 62 w 69"/>
                <a:gd name="T63" fmla="*/ 50 h 64"/>
                <a:gd name="T64" fmla="*/ 64 w 69"/>
                <a:gd name="T65" fmla="*/ 52 h 64"/>
                <a:gd name="T66" fmla="*/ 64 w 69"/>
                <a:gd name="T67" fmla="*/ 54 h 64"/>
                <a:gd name="T68" fmla="*/ 5 w 69"/>
                <a:gd name="T69" fmla="*/ 54 h 64"/>
                <a:gd name="T70" fmla="*/ 5 w 69"/>
                <a:gd name="T71" fmla="*/ 52 h 64"/>
                <a:gd name="T72" fmla="*/ 7 w 69"/>
                <a:gd name="T73" fmla="*/ 50 h 64"/>
                <a:gd name="T74" fmla="*/ 9 w 69"/>
                <a:gd name="T75" fmla="*/ 50 h 64"/>
                <a:gd name="T76" fmla="*/ 9 w 69"/>
                <a:gd name="T77" fmla="*/ 23 h 64"/>
                <a:gd name="T78" fmla="*/ 18 w 69"/>
                <a:gd name="T79" fmla="*/ 2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64">
                  <a:moveTo>
                    <a:pt x="69" y="13"/>
                  </a:moveTo>
                  <a:cubicBezTo>
                    <a:pt x="69" y="18"/>
                    <a:pt x="69" y="18"/>
                    <a:pt x="69" y="18"/>
                  </a:cubicBezTo>
                  <a:cubicBezTo>
                    <a:pt x="64" y="18"/>
                    <a:pt x="64" y="18"/>
                    <a:pt x="64" y="18"/>
                  </a:cubicBezTo>
                  <a:cubicBezTo>
                    <a:pt x="64" y="19"/>
                    <a:pt x="63" y="20"/>
                    <a:pt x="62" y="20"/>
                  </a:cubicBezTo>
                  <a:cubicBezTo>
                    <a:pt x="7" y="20"/>
                    <a:pt x="7" y="20"/>
                    <a:pt x="7" y="20"/>
                  </a:cubicBezTo>
                  <a:cubicBezTo>
                    <a:pt x="6" y="20"/>
                    <a:pt x="5" y="19"/>
                    <a:pt x="5" y="18"/>
                  </a:cubicBezTo>
                  <a:cubicBezTo>
                    <a:pt x="0" y="18"/>
                    <a:pt x="0" y="18"/>
                    <a:pt x="0" y="18"/>
                  </a:cubicBezTo>
                  <a:cubicBezTo>
                    <a:pt x="0" y="13"/>
                    <a:pt x="0" y="13"/>
                    <a:pt x="0" y="13"/>
                  </a:cubicBezTo>
                  <a:cubicBezTo>
                    <a:pt x="34" y="0"/>
                    <a:pt x="34" y="0"/>
                    <a:pt x="34" y="0"/>
                  </a:cubicBezTo>
                  <a:lnTo>
                    <a:pt x="69" y="13"/>
                  </a:lnTo>
                  <a:close/>
                  <a:moveTo>
                    <a:pt x="69" y="59"/>
                  </a:moveTo>
                  <a:cubicBezTo>
                    <a:pt x="69" y="64"/>
                    <a:pt x="69" y="64"/>
                    <a:pt x="69" y="64"/>
                  </a:cubicBezTo>
                  <a:cubicBezTo>
                    <a:pt x="0" y="64"/>
                    <a:pt x="0" y="64"/>
                    <a:pt x="0" y="64"/>
                  </a:cubicBezTo>
                  <a:cubicBezTo>
                    <a:pt x="0" y="59"/>
                    <a:pt x="0" y="59"/>
                    <a:pt x="0" y="59"/>
                  </a:cubicBezTo>
                  <a:cubicBezTo>
                    <a:pt x="0" y="58"/>
                    <a:pt x="1" y="57"/>
                    <a:pt x="3" y="57"/>
                  </a:cubicBezTo>
                  <a:cubicBezTo>
                    <a:pt x="66" y="57"/>
                    <a:pt x="66" y="57"/>
                    <a:pt x="66" y="57"/>
                  </a:cubicBezTo>
                  <a:cubicBezTo>
                    <a:pt x="67" y="57"/>
                    <a:pt x="69" y="58"/>
                    <a:pt x="69" y="59"/>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7" y="50"/>
                    <a:pt x="37" y="50"/>
                    <a:pt x="37" y="50"/>
                  </a:cubicBezTo>
                  <a:cubicBezTo>
                    <a:pt x="37" y="23"/>
                    <a:pt x="37" y="23"/>
                    <a:pt x="37" y="23"/>
                  </a:cubicBezTo>
                  <a:cubicBezTo>
                    <a:pt x="46" y="23"/>
                    <a:pt x="46" y="23"/>
                    <a:pt x="46" y="23"/>
                  </a:cubicBezTo>
                  <a:cubicBezTo>
                    <a:pt x="46" y="50"/>
                    <a:pt x="46" y="50"/>
                    <a:pt x="46" y="50"/>
                  </a:cubicBezTo>
                  <a:cubicBezTo>
                    <a:pt x="50" y="50"/>
                    <a:pt x="50" y="50"/>
                    <a:pt x="50" y="50"/>
                  </a:cubicBezTo>
                  <a:cubicBezTo>
                    <a:pt x="50" y="23"/>
                    <a:pt x="50" y="23"/>
                    <a:pt x="50" y="23"/>
                  </a:cubicBezTo>
                  <a:cubicBezTo>
                    <a:pt x="59" y="23"/>
                    <a:pt x="59" y="23"/>
                    <a:pt x="59" y="23"/>
                  </a:cubicBezTo>
                  <a:cubicBezTo>
                    <a:pt x="59" y="50"/>
                    <a:pt x="59" y="50"/>
                    <a:pt x="59" y="50"/>
                  </a:cubicBezTo>
                  <a:cubicBezTo>
                    <a:pt x="62" y="50"/>
                    <a:pt x="62" y="50"/>
                    <a:pt x="62" y="50"/>
                  </a:cubicBezTo>
                  <a:cubicBezTo>
                    <a:pt x="63" y="50"/>
                    <a:pt x="64" y="51"/>
                    <a:pt x="64" y="52"/>
                  </a:cubicBezTo>
                  <a:cubicBezTo>
                    <a:pt x="64" y="54"/>
                    <a:pt x="64" y="54"/>
                    <a:pt x="64" y="54"/>
                  </a:cubicBezTo>
                  <a:cubicBezTo>
                    <a:pt x="5" y="54"/>
                    <a:pt x="5" y="54"/>
                    <a:pt x="5" y="54"/>
                  </a:cubicBezTo>
                  <a:cubicBezTo>
                    <a:pt x="5" y="52"/>
                    <a:pt x="5" y="52"/>
                    <a:pt x="5" y="52"/>
                  </a:cubicBezTo>
                  <a:cubicBezTo>
                    <a:pt x="5" y="51"/>
                    <a:pt x="6" y="50"/>
                    <a:pt x="7" y="50"/>
                  </a:cubicBezTo>
                  <a:cubicBezTo>
                    <a:pt x="9" y="50"/>
                    <a:pt x="9" y="50"/>
                    <a:pt x="9" y="50"/>
                  </a:cubicBezTo>
                  <a:cubicBezTo>
                    <a:pt x="9" y="23"/>
                    <a:pt x="9" y="23"/>
                    <a:pt x="9" y="23"/>
                  </a:cubicBezTo>
                  <a:lnTo>
                    <a:pt x="18" y="2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20" name="Freeform 374"/>
            <p:cNvSpPr>
              <a:spLocks noEditPoints="1"/>
            </p:cNvSpPr>
            <p:nvPr/>
          </p:nvSpPr>
          <p:spPr bwMode="auto">
            <a:xfrm>
              <a:off x="4417484" y="2017183"/>
              <a:ext cx="127000" cy="120651"/>
            </a:xfrm>
            <a:custGeom>
              <a:avLst/>
              <a:gdLst>
                <a:gd name="T0" fmla="*/ 48 w 50"/>
                <a:gd name="T1" fmla="*/ 29 h 48"/>
                <a:gd name="T2" fmla="*/ 41 w 50"/>
                <a:gd name="T3" fmla="*/ 29 h 48"/>
                <a:gd name="T4" fmla="*/ 39 w 50"/>
                <a:gd name="T5" fmla="*/ 38 h 48"/>
                <a:gd name="T6" fmla="*/ 45 w 50"/>
                <a:gd name="T7" fmla="*/ 45 h 48"/>
                <a:gd name="T8" fmla="*/ 45 w 50"/>
                <a:gd name="T9" fmla="*/ 48 h 48"/>
                <a:gd name="T10" fmla="*/ 44 w 50"/>
                <a:gd name="T11" fmla="*/ 48 h 48"/>
                <a:gd name="T12" fmla="*/ 42 w 50"/>
                <a:gd name="T13" fmla="*/ 48 h 48"/>
                <a:gd name="T14" fmla="*/ 36 w 50"/>
                <a:gd name="T15" fmla="*/ 42 h 48"/>
                <a:gd name="T16" fmla="*/ 27 w 50"/>
                <a:gd name="T17" fmla="*/ 45 h 48"/>
                <a:gd name="T18" fmla="*/ 27 w 50"/>
                <a:gd name="T19" fmla="*/ 17 h 48"/>
                <a:gd name="T20" fmla="*/ 23 w 50"/>
                <a:gd name="T21" fmla="*/ 17 h 48"/>
                <a:gd name="T22" fmla="*/ 23 w 50"/>
                <a:gd name="T23" fmla="*/ 45 h 48"/>
                <a:gd name="T24" fmla="*/ 13 w 50"/>
                <a:gd name="T25" fmla="*/ 41 h 48"/>
                <a:gd name="T26" fmla="*/ 8 w 50"/>
                <a:gd name="T27" fmla="*/ 48 h 48"/>
                <a:gd name="T28" fmla="*/ 6 w 50"/>
                <a:gd name="T29" fmla="*/ 48 h 48"/>
                <a:gd name="T30" fmla="*/ 5 w 50"/>
                <a:gd name="T31" fmla="*/ 48 h 48"/>
                <a:gd name="T32" fmla="*/ 5 w 50"/>
                <a:gd name="T33" fmla="*/ 45 h 48"/>
                <a:gd name="T34" fmla="*/ 11 w 50"/>
                <a:gd name="T35" fmla="*/ 38 h 48"/>
                <a:gd name="T36" fmla="*/ 9 w 50"/>
                <a:gd name="T37" fmla="*/ 29 h 48"/>
                <a:gd name="T38" fmla="*/ 2 w 50"/>
                <a:gd name="T39" fmla="*/ 29 h 48"/>
                <a:gd name="T40" fmla="*/ 0 w 50"/>
                <a:gd name="T41" fmla="*/ 27 h 48"/>
                <a:gd name="T42" fmla="*/ 2 w 50"/>
                <a:gd name="T43" fmla="*/ 25 h 48"/>
                <a:gd name="T44" fmla="*/ 9 w 50"/>
                <a:gd name="T45" fmla="*/ 25 h 48"/>
                <a:gd name="T46" fmla="*/ 9 w 50"/>
                <a:gd name="T47" fmla="*/ 16 h 48"/>
                <a:gd name="T48" fmla="*/ 4 w 50"/>
                <a:gd name="T49" fmla="*/ 11 h 48"/>
                <a:gd name="T50" fmla="*/ 4 w 50"/>
                <a:gd name="T51" fmla="*/ 8 h 48"/>
                <a:gd name="T52" fmla="*/ 7 w 50"/>
                <a:gd name="T53" fmla="*/ 8 h 48"/>
                <a:gd name="T54" fmla="*/ 12 w 50"/>
                <a:gd name="T55" fmla="*/ 13 h 48"/>
                <a:gd name="T56" fmla="*/ 38 w 50"/>
                <a:gd name="T57" fmla="*/ 13 h 48"/>
                <a:gd name="T58" fmla="*/ 43 w 50"/>
                <a:gd name="T59" fmla="*/ 8 h 48"/>
                <a:gd name="T60" fmla="*/ 46 w 50"/>
                <a:gd name="T61" fmla="*/ 8 h 48"/>
                <a:gd name="T62" fmla="*/ 46 w 50"/>
                <a:gd name="T63" fmla="*/ 11 h 48"/>
                <a:gd name="T64" fmla="*/ 41 w 50"/>
                <a:gd name="T65" fmla="*/ 16 h 48"/>
                <a:gd name="T66" fmla="*/ 41 w 50"/>
                <a:gd name="T67" fmla="*/ 25 h 48"/>
                <a:gd name="T68" fmla="*/ 48 w 50"/>
                <a:gd name="T69" fmla="*/ 25 h 48"/>
                <a:gd name="T70" fmla="*/ 50 w 50"/>
                <a:gd name="T71" fmla="*/ 27 h 48"/>
                <a:gd name="T72" fmla="*/ 48 w 50"/>
                <a:gd name="T73" fmla="*/ 29 h 48"/>
                <a:gd name="T74" fmla="*/ 15 w 50"/>
                <a:gd name="T75" fmla="*/ 9 h 48"/>
                <a:gd name="T76" fmla="*/ 25 w 50"/>
                <a:gd name="T77" fmla="*/ 0 h 48"/>
                <a:gd name="T78" fmla="*/ 35 w 50"/>
                <a:gd name="T79" fmla="*/ 9 h 48"/>
                <a:gd name="T80" fmla="*/ 15 w 50"/>
                <a:gd name="T8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48">
                  <a:moveTo>
                    <a:pt x="48" y="29"/>
                  </a:moveTo>
                  <a:cubicBezTo>
                    <a:pt x="41" y="29"/>
                    <a:pt x="41" y="29"/>
                    <a:pt x="41" y="29"/>
                  </a:cubicBezTo>
                  <a:cubicBezTo>
                    <a:pt x="41" y="33"/>
                    <a:pt x="40" y="36"/>
                    <a:pt x="39" y="38"/>
                  </a:cubicBezTo>
                  <a:cubicBezTo>
                    <a:pt x="45" y="45"/>
                    <a:pt x="45" y="45"/>
                    <a:pt x="45" y="45"/>
                  </a:cubicBezTo>
                  <a:cubicBezTo>
                    <a:pt x="46" y="46"/>
                    <a:pt x="46" y="47"/>
                    <a:pt x="45" y="48"/>
                  </a:cubicBezTo>
                  <a:cubicBezTo>
                    <a:pt x="45" y="48"/>
                    <a:pt x="44" y="48"/>
                    <a:pt x="44" y="48"/>
                  </a:cubicBezTo>
                  <a:cubicBezTo>
                    <a:pt x="43" y="48"/>
                    <a:pt x="43" y="48"/>
                    <a:pt x="42" y="48"/>
                  </a:cubicBezTo>
                  <a:cubicBezTo>
                    <a:pt x="36" y="42"/>
                    <a:pt x="36" y="42"/>
                    <a:pt x="36" y="42"/>
                  </a:cubicBezTo>
                  <a:cubicBezTo>
                    <a:pt x="36" y="42"/>
                    <a:pt x="32" y="45"/>
                    <a:pt x="27" y="45"/>
                  </a:cubicBezTo>
                  <a:cubicBezTo>
                    <a:pt x="27" y="17"/>
                    <a:pt x="27" y="17"/>
                    <a:pt x="27" y="17"/>
                  </a:cubicBezTo>
                  <a:cubicBezTo>
                    <a:pt x="23" y="17"/>
                    <a:pt x="23" y="17"/>
                    <a:pt x="23" y="17"/>
                  </a:cubicBezTo>
                  <a:cubicBezTo>
                    <a:pt x="23" y="45"/>
                    <a:pt x="23" y="45"/>
                    <a:pt x="23" y="45"/>
                  </a:cubicBezTo>
                  <a:cubicBezTo>
                    <a:pt x="17" y="45"/>
                    <a:pt x="13" y="41"/>
                    <a:pt x="13" y="41"/>
                  </a:cubicBezTo>
                  <a:cubicBezTo>
                    <a:pt x="8" y="48"/>
                    <a:pt x="8" y="48"/>
                    <a:pt x="8" y="48"/>
                  </a:cubicBezTo>
                  <a:cubicBezTo>
                    <a:pt x="7" y="48"/>
                    <a:pt x="7" y="48"/>
                    <a:pt x="6" y="48"/>
                  </a:cubicBezTo>
                  <a:cubicBezTo>
                    <a:pt x="6" y="48"/>
                    <a:pt x="5" y="48"/>
                    <a:pt x="5" y="48"/>
                  </a:cubicBezTo>
                  <a:cubicBezTo>
                    <a:pt x="4" y="47"/>
                    <a:pt x="4" y="46"/>
                    <a:pt x="5" y="45"/>
                  </a:cubicBezTo>
                  <a:cubicBezTo>
                    <a:pt x="11" y="38"/>
                    <a:pt x="11" y="38"/>
                    <a:pt x="11" y="38"/>
                  </a:cubicBezTo>
                  <a:cubicBezTo>
                    <a:pt x="10" y="36"/>
                    <a:pt x="9" y="33"/>
                    <a:pt x="9" y="29"/>
                  </a:cubicBezTo>
                  <a:cubicBezTo>
                    <a:pt x="2" y="29"/>
                    <a:pt x="2" y="29"/>
                    <a:pt x="2" y="29"/>
                  </a:cubicBezTo>
                  <a:cubicBezTo>
                    <a:pt x="1" y="29"/>
                    <a:pt x="0" y="28"/>
                    <a:pt x="0" y="27"/>
                  </a:cubicBezTo>
                  <a:cubicBezTo>
                    <a:pt x="0" y="26"/>
                    <a:pt x="1" y="25"/>
                    <a:pt x="2" y="25"/>
                  </a:cubicBezTo>
                  <a:cubicBezTo>
                    <a:pt x="9" y="25"/>
                    <a:pt x="9" y="25"/>
                    <a:pt x="9" y="25"/>
                  </a:cubicBezTo>
                  <a:cubicBezTo>
                    <a:pt x="9" y="21"/>
                    <a:pt x="9" y="18"/>
                    <a:pt x="9" y="16"/>
                  </a:cubicBezTo>
                  <a:cubicBezTo>
                    <a:pt x="4" y="11"/>
                    <a:pt x="4" y="11"/>
                    <a:pt x="4" y="11"/>
                  </a:cubicBezTo>
                  <a:cubicBezTo>
                    <a:pt x="3" y="10"/>
                    <a:pt x="3" y="9"/>
                    <a:pt x="4" y="8"/>
                  </a:cubicBezTo>
                  <a:cubicBezTo>
                    <a:pt x="5" y="7"/>
                    <a:pt x="6" y="7"/>
                    <a:pt x="7" y="8"/>
                  </a:cubicBezTo>
                  <a:cubicBezTo>
                    <a:pt x="12" y="13"/>
                    <a:pt x="12" y="13"/>
                    <a:pt x="12" y="13"/>
                  </a:cubicBezTo>
                  <a:cubicBezTo>
                    <a:pt x="38" y="13"/>
                    <a:pt x="38" y="13"/>
                    <a:pt x="38" y="13"/>
                  </a:cubicBezTo>
                  <a:cubicBezTo>
                    <a:pt x="43" y="8"/>
                    <a:pt x="43" y="8"/>
                    <a:pt x="43" y="8"/>
                  </a:cubicBezTo>
                  <a:cubicBezTo>
                    <a:pt x="44" y="7"/>
                    <a:pt x="45" y="7"/>
                    <a:pt x="46" y="8"/>
                  </a:cubicBezTo>
                  <a:cubicBezTo>
                    <a:pt x="47" y="9"/>
                    <a:pt x="47" y="10"/>
                    <a:pt x="46" y="11"/>
                  </a:cubicBezTo>
                  <a:cubicBezTo>
                    <a:pt x="41" y="16"/>
                    <a:pt x="41" y="16"/>
                    <a:pt x="41" y="16"/>
                  </a:cubicBezTo>
                  <a:cubicBezTo>
                    <a:pt x="41" y="18"/>
                    <a:pt x="41" y="21"/>
                    <a:pt x="41" y="25"/>
                  </a:cubicBezTo>
                  <a:cubicBezTo>
                    <a:pt x="48" y="25"/>
                    <a:pt x="48" y="25"/>
                    <a:pt x="48" y="25"/>
                  </a:cubicBezTo>
                  <a:cubicBezTo>
                    <a:pt x="49" y="25"/>
                    <a:pt x="50" y="26"/>
                    <a:pt x="50" y="27"/>
                  </a:cubicBezTo>
                  <a:cubicBezTo>
                    <a:pt x="50" y="28"/>
                    <a:pt x="49" y="29"/>
                    <a:pt x="48" y="29"/>
                  </a:cubicBezTo>
                  <a:close/>
                  <a:moveTo>
                    <a:pt x="15" y="9"/>
                  </a:moveTo>
                  <a:cubicBezTo>
                    <a:pt x="15" y="4"/>
                    <a:pt x="20" y="0"/>
                    <a:pt x="25" y="0"/>
                  </a:cubicBezTo>
                  <a:cubicBezTo>
                    <a:pt x="31" y="0"/>
                    <a:pt x="35" y="4"/>
                    <a:pt x="35" y="9"/>
                  </a:cubicBezTo>
                  <a:lnTo>
                    <a:pt x="15" y="9"/>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21" name="Freeform 375"/>
            <p:cNvSpPr>
              <a:spLocks noEditPoints="1"/>
            </p:cNvSpPr>
            <p:nvPr/>
          </p:nvSpPr>
          <p:spPr bwMode="auto">
            <a:xfrm>
              <a:off x="8119534" y="6350"/>
              <a:ext cx="359833" cy="198967"/>
            </a:xfrm>
            <a:custGeom>
              <a:avLst/>
              <a:gdLst>
                <a:gd name="T0" fmla="*/ 116 w 144"/>
                <a:gd name="T1" fmla="*/ 80 h 80"/>
                <a:gd name="T2" fmla="*/ 88 w 144"/>
                <a:gd name="T3" fmla="*/ 52 h 80"/>
                <a:gd name="T4" fmla="*/ 97 w 144"/>
                <a:gd name="T5" fmla="*/ 31 h 80"/>
                <a:gd name="T6" fmla="*/ 93 w 144"/>
                <a:gd name="T7" fmla="*/ 25 h 80"/>
                <a:gd name="T8" fmla="*/ 71 w 144"/>
                <a:gd name="T9" fmla="*/ 54 h 80"/>
                <a:gd name="T10" fmla="*/ 68 w 144"/>
                <a:gd name="T11" fmla="*/ 56 h 80"/>
                <a:gd name="T12" fmla="*/ 55 w 144"/>
                <a:gd name="T13" fmla="*/ 56 h 80"/>
                <a:gd name="T14" fmla="*/ 28 w 144"/>
                <a:gd name="T15" fmla="*/ 80 h 80"/>
                <a:gd name="T16" fmla="*/ 0 w 144"/>
                <a:gd name="T17" fmla="*/ 52 h 80"/>
                <a:gd name="T18" fmla="*/ 28 w 144"/>
                <a:gd name="T19" fmla="*/ 24 h 80"/>
                <a:gd name="T20" fmla="*/ 41 w 144"/>
                <a:gd name="T21" fmla="*/ 27 h 80"/>
                <a:gd name="T22" fmla="*/ 50 w 144"/>
                <a:gd name="T23" fmla="*/ 16 h 80"/>
                <a:gd name="T24" fmla="*/ 36 w 144"/>
                <a:gd name="T25" fmla="*/ 16 h 80"/>
                <a:gd name="T26" fmla="*/ 32 w 144"/>
                <a:gd name="T27" fmla="*/ 12 h 80"/>
                <a:gd name="T28" fmla="*/ 36 w 144"/>
                <a:gd name="T29" fmla="*/ 8 h 80"/>
                <a:gd name="T30" fmla="*/ 60 w 144"/>
                <a:gd name="T31" fmla="*/ 8 h 80"/>
                <a:gd name="T32" fmla="*/ 60 w 144"/>
                <a:gd name="T33" fmla="*/ 16 h 80"/>
                <a:gd name="T34" fmla="*/ 87 w 144"/>
                <a:gd name="T35" fmla="*/ 16 h 80"/>
                <a:gd name="T36" fmla="*/ 82 w 144"/>
                <a:gd name="T37" fmla="*/ 8 h 80"/>
                <a:gd name="T38" fmla="*/ 68 w 144"/>
                <a:gd name="T39" fmla="*/ 8 h 80"/>
                <a:gd name="T40" fmla="*/ 64 w 144"/>
                <a:gd name="T41" fmla="*/ 4 h 80"/>
                <a:gd name="T42" fmla="*/ 68 w 144"/>
                <a:gd name="T43" fmla="*/ 0 h 80"/>
                <a:gd name="T44" fmla="*/ 84 w 144"/>
                <a:gd name="T45" fmla="*/ 0 h 80"/>
                <a:gd name="T46" fmla="*/ 87 w 144"/>
                <a:gd name="T47" fmla="*/ 1 h 80"/>
                <a:gd name="T48" fmla="*/ 104 w 144"/>
                <a:gd name="T49" fmla="*/ 26 h 80"/>
                <a:gd name="T50" fmla="*/ 116 w 144"/>
                <a:gd name="T51" fmla="*/ 24 h 80"/>
                <a:gd name="T52" fmla="*/ 144 w 144"/>
                <a:gd name="T53" fmla="*/ 52 h 80"/>
                <a:gd name="T54" fmla="*/ 116 w 144"/>
                <a:gd name="T55" fmla="*/ 80 h 80"/>
                <a:gd name="T56" fmla="*/ 28 w 144"/>
                <a:gd name="T57" fmla="*/ 56 h 80"/>
                <a:gd name="T58" fmla="*/ 25 w 144"/>
                <a:gd name="T59" fmla="*/ 49 h 80"/>
                <a:gd name="T60" fmla="*/ 36 w 144"/>
                <a:gd name="T61" fmla="*/ 34 h 80"/>
                <a:gd name="T62" fmla="*/ 28 w 144"/>
                <a:gd name="T63" fmla="*/ 32 h 80"/>
                <a:gd name="T64" fmla="*/ 8 w 144"/>
                <a:gd name="T65" fmla="*/ 52 h 80"/>
                <a:gd name="T66" fmla="*/ 28 w 144"/>
                <a:gd name="T67" fmla="*/ 72 h 80"/>
                <a:gd name="T68" fmla="*/ 47 w 144"/>
                <a:gd name="T69" fmla="*/ 56 h 80"/>
                <a:gd name="T70" fmla="*/ 28 w 144"/>
                <a:gd name="T71" fmla="*/ 56 h 80"/>
                <a:gd name="T72" fmla="*/ 47 w 144"/>
                <a:gd name="T73" fmla="*/ 48 h 80"/>
                <a:gd name="T74" fmla="*/ 43 w 144"/>
                <a:gd name="T75" fmla="*/ 38 h 80"/>
                <a:gd name="T76" fmla="*/ 36 w 144"/>
                <a:gd name="T77" fmla="*/ 48 h 80"/>
                <a:gd name="T78" fmla="*/ 47 w 144"/>
                <a:gd name="T79" fmla="*/ 48 h 80"/>
                <a:gd name="T80" fmla="*/ 84 w 144"/>
                <a:gd name="T81" fmla="*/ 24 h 80"/>
                <a:gd name="T82" fmla="*/ 54 w 144"/>
                <a:gd name="T83" fmla="*/ 24 h 80"/>
                <a:gd name="T84" fmla="*/ 48 w 144"/>
                <a:gd name="T85" fmla="*/ 32 h 80"/>
                <a:gd name="T86" fmla="*/ 55 w 144"/>
                <a:gd name="T87" fmla="*/ 48 h 80"/>
                <a:gd name="T88" fmla="*/ 66 w 144"/>
                <a:gd name="T89" fmla="*/ 48 h 80"/>
                <a:gd name="T90" fmla="*/ 84 w 144"/>
                <a:gd name="T91" fmla="*/ 24 h 80"/>
                <a:gd name="T92" fmla="*/ 116 w 144"/>
                <a:gd name="T93" fmla="*/ 32 h 80"/>
                <a:gd name="T94" fmla="*/ 108 w 144"/>
                <a:gd name="T95" fmla="*/ 33 h 80"/>
                <a:gd name="T96" fmla="*/ 119 w 144"/>
                <a:gd name="T97" fmla="*/ 49 h 80"/>
                <a:gd name="T98" fmla="*/ 118 w 144"/>
                <a:gd name="T99" fmla="*/ 55 h 80"/>
                <a:gd name="T100" fmla="*/ 116 w 144"/>
                <a:gd name="T101" fmla="*/ 56 h 80"/>
                <a:gd name="T102" fmla="*/ 112 w 144"/>
                <a:gd name="T103" fmla="*/ 54 h 80"/>
                <a:gd name="T104" fmla="*/ 101 w 144"/>
                <a:gd name="T105" fmla="*/ 38 h 80"/>
                <a:gd name="T106" fmla="*/ 96 w 144"/>
                <a:gd name="T107" fmla="*/ 52 h 80"/>
                <a:gd name="T108" fmla="*/ 116 w 144"/>
                <a:gd name="T109" fmla="*/ 72 h 80"/>
                <a:gd name="T110" fmla="*/ 136 w 144"/>
                <a:gd name="T111" fmla="*/ 52 h 80"/>
                <a:gd name="T112" fmla="*/ 116 w 144"/>
                <a:gd name="T113"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80">
                  <a:moveTo>
                    <a:pt x="116" y="80"/>
                  </a:moveTo>
                  <a:cubicBezTo>
                    <a:pt x="100" y="80"/>
                    <a:pt x="88" y="67"/>
                    <a:pt x="88" y="52"/>
                  </a:cubicBezTo>
                  <a:cubicBezTo>
                    <a:pt x="88" y="43"/>
                    <a:pt x="91" y="36"/>
                    <a:pt x="97" y="31"/>
                  </a:cubicBezTo>
                  <a:cubicBezTo>
                    <a:pt x="93" y="25"/>
                    <a:pt x="93" y="25"/>
                    <a:pt x="93" y="25"/>
                  </a:cubicBezTo>
                  <a:cubicBezTo>
                    <a:pt x="71" y="54"/>
                    <a:pt x="71" y="54"/>
                    <a:pt x="71" y="54"/>
                  </a:cubicBezTo>
                  <a:cubicBezTo>
                    <a:pt x="70" y="55"/>
                    <a:pt x="69" y="56"/>
                    <a:pt x="68" y="56"/>
                  </a:cubicBezTo>
                  <a:cubicBezTo>
                    <a:pt x="55" y="56"/>
                    <a:pt x="55" y="56"/>
                    <a:pt x="55" y="56"/>
                  </a:cubicBezTo>
                  <a:cubicBezTo>
                    <a:pt x="53" y="69"/>
                    <a:pt x="42" y="80"/>
                    <a:pt x="28" y="80"/>
                  </a:cubicBezTo>
                  <a:cubicBezTo>
                    <a:pt x="12" y="80"/>
                    <a:pt x="0" y="67"/>
                    <a:pt x="0" y="52"/>
                  </a:cubicBezTo>
                  <a:cubicBezTo>
                    <a:pt x="0" y="36"/>
                    <a:pt x="12" y="24"/>
                    <a:pt x="28" y="24"/>
                  </a:cubicBezTo>
                  <a:cubicBezTo>
                    <a:pt x="33" y="24"/>
                    <a:pt x="37" y="25"/>
                    <a:pt x="41" y="27"/>
                  </a:cubicBezTo>
                  <a:cubicBezTo>
                    <a:pt x="50" y="16"/>
                    <a:pt x="50" y="16"/>
                    <a:pt x="50" y="16"/>
                  </a:cubicBezTo>
                  <a:cubicBezTo>
                    <a:pt x="36" y="16"/>
                    <a:pt x="36" y="16"/>
                    <a:pt x="36" y="16"/>
                  </a:cubicBezTo>
                  <a:cubicBezTo>
                    <a:pt x="34" y="16"/>
                    <a:pt x="32" y="14"/>
                    <a:pt x="32" y="12"/>
                  </a:cubicBezTo>
                  <a:cubicBezTo>
                    <a:pt x="32" y="10"/>
                    <a:pt x="34" y="8"/>
                    <a:pt x="36" y="8"/>
                  </a:cubicBezTo>
                  <a:cubicBezTo>
                    <a:pt x="60" y="8"/>
                    <a:pt x="60" y="8"/>
                    <a:pt x="60" y="8"/>
                  </a:cubicBezTo>
                  <a:cubicBezTo>
                    <a:pt x="60" y="16"/>
                    <a:pt x="60" y="16"/>
                    <a:pt x="60" y="16"/>
                  </a:cubicBezTo>
                  <a:cubicBezTo>
                    <a:pt x="87" y="16"/>
                    <a:pt x="87" y="16"/>
                    <a:pt x="87" y="16"/>
                  </a:cubicBezTo>
                  <a:cubicBezTo>
                    <a:pt x="82" y="8"/>
                    <a:pt x="82" y="8"/>
                    <a:pt x="82" y="8"/>
                  </a:cubicBezTo>
                  <a:cubicBezTo>
                    <a:pt x="68" y="8"/>
                    <a:pt x="68" y="8"/>
                    <a:pt x="68" y="8"/>
                  </a:cubicBezTo>
                  <a:cubicBezTo>
                    <a:pt x="66" y="8"/>
                    <a:pt x="64" y="6"/>
                    <a:pt x="64" y="4"/>
                  </a:cubicBezTo>
                  <a:cubicBezTo>
                    <a:pt x="64" y="2"/>
                    <a:pt x="66" y="0"/>
                    <a:pt x="68" y="0"/>
                  </a:cubicBezTo>
                  <a:cubicBezTo>
                    <a:pt x="84" y="0"/>
                    <a:pt x="84" y="0"/>
                    <a:pt x="84" y="0"/>
                  </a:cubicBezTo>
                  <a:cubicBezTo>
                    <a:pt x="85" y="0"/>
                    <a:pt x="86" y="0"/>
                    <a:pt x="87" y="1"/>
                  </a:cubicBezTo>
                  <a:cubicBezTo>
                    <a:pt x="104" y="26"/>
                    <a:pt x="104" y="26"/>
                    <a:pt x="104" y="26"/>
                  </a:cubicBezTo>
                  <a:cubicBezTo>
                    <a:pt x="107" y="25"/>
                    <a:pt x="111" y="24"/>
                    <a:pt x="116" y="24"/>
                  </a:cubicBezTo>
                  <a:cubicBezTo>
                    <a:pt x="131" y="24"/>
                    <a:pt x="144" y="36"/>
                    <a:pt x="144" y="52"/>
                  </a:cubicBezTo>
                  <a:cubicBezTo>
                    <a:pt x="144" y="67"/>
                    <a:pt x="131" y="80"/>
                    <a:pt x="116" y="80"/>
                  </a:cubicBezTo>
                  <a:close/>
                  <a:moveTo>
                    <a:pt x="28" y="56"/>
                  </a:moveTo>
                  <a:cubicBezTo>
                    <a:pt x="24" y="56"/>
                    <a:pt x="23" y="52"/>
                    <a:pt x="25" y="49"/>
                  </a:cubicBezTo>
                  <a:cubicBezTo>
                    <a:pt x="36" y="34"/>
                    <a:pt x="36" y="34"/>
                    <a:pt x="36" y="34"/>
                  </a:cubicBezTo>
                  <a:cubicBezTo>
                    <a:pt x="34" y="32"/>
                    <a:pt x="31" y="32"/>
                    <a:pt x="28" y="32"/>
                  </a:cubicBezTo>
                  <a:cubicBezTo>
                    <a:pt x="17" y="32"/>
                    <a:pt x="8" y="41"/>
                    <a:pt x="8" y="52"/>
                  </a:cubicBezTo>
                  <a:cubicBezTo>
                    <a:pt x="8" y="63"/>
                    <a:pt x="17" y="72"/>
                    <a:pt x="28" y="72"/>
                  </a:cubicBezTo>
                  <a:cubicBezTo>
                    <a:pt x="37" y="72"/>
                    <a:pt x="45" y="65"/>
                    <a:pt x="47" y="56"/>
                  </a:cubicBezTo>
                  <a:lnTo>
                    <a:pt x="28" y="56"/>
                  </a:lnTo>
                  <a:close/>
                  <a:moveTo>
                    <a:pt x="47" y="48"/>
                  </a:moveTo>
                  <a:cubicBezTo>
                    <a:pt x="47" y="44"/>
                    <a:pt x="45" y="41"/>
                    <a:pt x="43" y="38"/>
                  </a:cubicBezTo>
                  <a:cubicBezTo>
                    <a:pt x="36" y="48"/>
                    <a:pt x="36" y="48"/>
                    <a:pt x="36" y="48"/>
                  </a:cubicBezTo>
                  <a:lnTo>
                    <a:pt x="47" y="48"/>
                  </a:lnTo>
                  <a:close/>
                  <a:moveTo>
                    <a:pt x="84" y="24"/>
                  </a:moveTo>
                  <a:cubicBezTo>
                    <a:pt x="54" y="24"/>
                    <a:pt x="54" y="24"/>
                    <a:pt x="54" y="24"/>
                  </a:cubicBezTo>
                  <a:cubicBezTo>
                    <a:pt x="48" y="32"/>
                    <a:pt x="48" y="32"/>
                    <a:pt x="48" y="32"/>
                  </a:cubicBezTo>
                  <a:cubicBezTo>
                    <a:pt x="52" y="36"/>
                    <a:pt x="55" y="42"/>
                    <a:pt x="55" y="48"/>
                  </a:cubicBezTo>
                  <a:cubicBezTo>
                    <a:pt x="66" y="48"/>
                    <a:pt x="66" y="48"/>
                    <a:pt x="66" y="48"/>
                  </a:cubicBezTo>
                  <a:lnTo>
                    <a:pt x="84" y="24"/>
                  </a:lnTo>
                  <a:close/>
                  <a:moveTo>
                    <a:pt x="116" y="32"/>
                  </a:moveTo>
                  <a:cubicBezTo>
                    <a:pt x="113" y="32"/>
                    <a:pt x="110" y="32"/>
                    <a:pt x="108" y="33"/>
                  </a:cubicBezTo>
                  <a:cubicBezTo>
                    <a:pt x="119" y="49"/>
                    <a:pt x="119" y="49"/>
                    <a:pt x="119" y="49"/>
                  </a:cubicBezTo>
                  <a:cubicBezTo>
                    <a:pt x="120" y="51"/>
                    <a:pt x="120" y="54"/>
                    <a:pt x="118" y="55"/>
                  </a:cubicBezTo>
                  <a:cubicBezTo>
                    <a:pt x="117" y="55"/>
                    <a:pt x="116" y="56"/>
                    <a:pt x="116" y="56"/>
                  </a:cubicBezTo>
                  <a:cubicBezTo>
                    <a:pt x="114" y="56"/>
                    <a:pt x="113" y="55"/>
                    <a:pt x="112" y="54"/>
                  </a:cubicBezTo>
                  <a:cubicBezTo>
                    <a:pt x="101" y="38"/>
                    <a:pt x="101" y="38"/>
                    <a:pt x="101" y="38"/>
                  </a:cubicBezTo>
                  <a:cubicBezTo>
                    <a:pt x="98" y="41"/>
                    <a:pt x="96" y="46"/>
                    <a:pt x="96" y="52"/>
                  </a:cubicBezTo>
                  <a:cubicBezTo>
                    <a:pt x="96" y="63"/>
                    <a:pt x="105" y="72"/>
                    <a:pt x="116" y="72"/>
                  </a:cubicBezTo>
                  <a:cubicBezTo>
                    <a:pt x="127" y="72"/>
                    <a:pt x="136" y="63"/>
                    <a:pt x="136" y="52"/>
                  </a:cubicBezTo>
                  <a:cubicBezTo>
                    <a:pt x="136" y="41"/>
                    <a:pt x="127" y="32"/>
                    <a:pt x="116" y="3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22" name="Freeform 376"/>
            <p:cNvSpPr>
              <a:spLocks noEditPoints="1"/>
            </p:cNvSpPr>
            <p:nvPr/>
          </p:nvSpPr>
          <p:spPr bwMode="auto">
            <a:xfrm>
              <a:off x="7958667" y="63500"/>
              <a:ext cx="137584" cy="220133"/>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8704334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644DED-F36B-4DD4-81CE-3D0E152DCD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1999" cy="6858001"/>
          </a:xfrm>
          <a:prstGeom prst="rect">
            <a:avLst/>
          </a:prstGeom>
        </p:spPr>
      </p:pic>
      <p:sp>
        <p:nvSpPr>
          <p:cNvPr id="4" name="Rectangle 3">
            <a:extLst>
              <a:ext uri="{FF2B5EF4-FFF2-40B4-BE49-F238E27FC236}">
                <a16:creationId xmlns:a16="http://schemas.microsoft.com/office/drawing/2014/main" id="{2DE2121D-A2B1-4577-AB29-C9EAE468EC7C}"/>
              </a:ext>
            </a:extLst>
          </p:cNvPr>
          <p:cNvSpPr/>
          <p:nvPr/>
        </p:nvSpPr>
        <p:spPr>
          <a:xfrm>
            <a:off x="0" y="-3844"/>
            <a:ext cx="12191999" cy="6861844"/>
          </a:xfrm>
          <a:prstGeom prst="rect">
            <a:avLst/>
          </a:prstGeom>
          <a:solidFill>
            <a:srgbClr val="3535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itle 1">
            <a:extLst>
              <a:ext uri="{FF2B5EF4-FFF2-40B4-BE49-F238E27FC236}">
                <a16:creationId xmlns:a16="http://schemas.microsoft.com/office/drawing/2014/main" id="{743D708F-9BDA-4684-9AB8-0AEC6FEF55B1}"/>
              </a:ext>
            </a:extLst>
          </p:cNvPr>
          <p:cNvSpPr txBox="1">
            <a:spLocks/>
          </p:cNvSpPr>
          <p:nvPr/>
        </p:nvSpPr>
        <p:spPr>
          <a:xfrm>
            <a:off x="405311" y="395681"/>
            <a:ext cx="11655840" cy="683264"/>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pPr lvl="0">
              <a:defRPr/>
            </a:pPr>
            <a:r>
              <a:rPr lang="is-IS" sz="3600" b="1" dirty="0">
                <a:gradFill>
                  <a:gsLst>
                    <a:gs pos="62564">
                      <a:schemeClr val="tx1"/>
                    </a:gs>
                    <a:gs pos="55000">
                      <a:schemeClr val="tx1"/>
                    </a:gs>
                  </a:gsLst>
                  <a:lin ang="0" scaled="0"/>
                </a:gradFill>
                <a:latin typeface="Segoe UI Semibold" charset="0"/>
                <a:ea typeface="Segoe UI Semibold" charset="0"/>
                <a:cs typeface="Segoe UI Semibold" charset="0"/>
              </a:rPr>
              <a:t>dv01</a:t>
            </a:r>
            <a:endParaRPr kumimoji="0" lang="en-US" sz="3600" b="1" i="0" u="none" strike="noStrike" kern="1200" cap="none" spc="-98" normalizeH="0" baseline="0" noProof="0" dirty="0">
              <a:ln w="3175">
                <a:noFill/>
              </a:ln>
              <a:gradFill>
                <a:gsLst>
                  <a:gs pos="62564">
                    <a:schemeClr val="tx1"/>
                  </a:gs>
                  <a:gs pos="55000">
                    <a:schemeClr val="tx1"/>
                  </a:gs>
                </a:gsLst>
                <a:lin ang="0" scaled="0"/>
              </a:gradFill>
              <a:effectLst/>
              <a:uLnTx/>
              <a:uFillTx/>
              <a:latin typeface="Segoe UI Semibold" charset="0"/>
              <a:ea typeface="Segoe UI Semibold" charset="0"/>
              <a:cs typeface="Segoe UI Semibold" charset="0"/>
            </a:endParaRPr>
          </a:p>
        </p:txBody>
      </p:sp>
    </p:spTree>
    <p:extLst>
      <p:ext uri="{BB962C8B-B14F-4D97-AF65-F5344CB8AC3E}">
        <p14:creationId xmlns:p14="http://schemas.microsoft.com/office/powerpoint/2010/main" val="178358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33400" y="5775216"/>
            <a:ext cx="348396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0" normalizeH="0" baseline="0" noProof="0" dirty="0">
                <a:ln>
                  <a:noFill/>
                </a:ln>
                <a:solidFill>
                  <a:srgbClr val="0078D7"/>
                </a:solidFill>
                <a:effectLst/>
                <a:uLnTx/>
                <a:uFillTx/>
                <a:latin typeface="Segoe UI Semilight" charset="0"/>
                <a:ea typeface="Segoe UI Semilight" charset="0"/>
                <a:cs typeface="Segoe UI Semilight" charset="0"/>
              </a:rPr>
              <a:t>Dean Chen</a:t>
            </a:r>
            <a:br>
              <a:rPr kumimoji="0" lang="en-US" sz="1800" b="0" i="0" u="none" strike="noStrike" kern="1200" cap="none" spc="300" normalizeH="0" baseline="0" noProof="0" dirty="0">
                <a:ln>
                  <a:noFill/>
                </a:ln>
                <a:solidFill>
                  <a:srgbClr val="0078D7"/>
                </a:solidFill>
                <a:effectLst/>
                <a:uLnTx/>
                <a:uFillTx/>
                <a:latin typeface="Segoe UI Semilight" charset="0"/>
                <a:ea typeface="Segoe UI Semilight" charset="0"/>
                <a:cs typeface="Segoe UI Semilight" charset="0"/>
              </a:rPr>
            </a:br>
            <a:r>
              <a:rPr kumimoji="0" lang="en-US" sz="1200" b="0" i="0" u="none" strike="noStrike" kern="1200" cap="none" spc="300" normalizeH="0" baseline="0" noProof="0" dirty="0">
                <a:ln>
                  <a:noFill/>
                </a:ln>
                <a:solidFill>
                  <a:srgbClr val="0078D7"/>
                </a:solidFill>
                <a:effectLst/>
                <a:uLnTx/>
                <a:uFillTx/>
                <a:latin typeface="Segoe UI Semilight" charset="0"/>
                <a:ea typeface="Segoe UI Semilight" charset="0"/>
                <a:cs typeface="Segoe UI Semilight" charset="0"/>
              </a:rPr>
              <a:t>VP of Engineering, dv01</a:t>
            </a:r>
            <a:br>
              <a:rPr kumimoji="0" lang="en-US" sz="1800" b="0" i="0" u="none" strike="noStrike" kern="1200" cap="none" spc="300" normalizeH="0" baseline="0" noProof="0" dirty="0">
                <a:ln>
                  <a:noFill/>
                </a:ln>
                <a:solidFill>
                  <a:srgbClr val="0078D7"/>
                </a:solidFill>
                <a:effectLst/>
                <a:uLnTx/>
                <a:uFillTx/>
                <a:latin typeface="Segoe UI Semilight" charset="0"/>
                <a:ea typeface="Segoe UI Semilight" charset="0"/>
                <a:cs typeface="Segoe UI Semilight" charset="0"/>
              </a:rPr>
            </a:b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itle 2"/>
          <p:cNvSpPr txBox="1">
            <a:spLocks/>
          </p:cNvSpPr>
          <p:nvPr>
            <p:extLst/>
          </p:nvPr>
        </p:nvSpPr>
        <p:spPr>
          <a:xfrm>
            <a:off x="0" y="2827650"/>
            <a:ext cx="11610975" cy="2481897"/>
          </a:xfrm>
          <a:prstGeom prst="rect">
            <a:avLst/>
          </a:prstGeom>
        </p:spPr>
        <p:txBody>
          <a:bodyPr vert="horz" wrap="square" lIns="548640"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3000"/>
              </a:spcAft>
              <a:buClrTx/>
              <a:buSzTx/>
              <a:buFontTx/>
              <a:buNone/>
              <a:tabLst/>
              <a:defRPr/>
            </a:pPr>
            <a:r>
              <a:rPr kumimoji="0" lang="en-US" sz="3600" b="0" i="0" u="none" strike="noStrike" kern="1200" cap="all" spc="500" normalizeH="0" baseline="0" noProof="0" dirty="0">
                <a:ln w="3175">
                  <a:noFill/>
                </a:ln>
                <a:solidFill>
                  <a:srgbClr val="0078D7"/>
                </a:solidFill>
                <a:effectLst/>
                <a:uLnTx/>
                <a:uFillTx/>
                <a:latin typeface="Segoe UI Semilight" charset="0"/>
                <a:ea typeface="Segoe UI Semilight" charset="0"/>
                <a:cs typeface="Segoe UI Semilight" charset="0"/>
              </a:rPr>
              <a:t>DEMO</a:t>
            </a:r>
            <a:br>
              <a:rPr kumimoji="0" lang="en-US" sz="2800" b="0" i="0" u="none" strike="noStrike" kern="1200" cap="all" spc="500" normalizeH="0" baseline="0" noProof="0" dirty="0">
                <a:ln w="3175">
                  <a:noFill/>
                </a:ln>
                <a:solidFill>
                  <a:srgbClr val="0078D7"/>
                </a:solidFill>
                <a:effectLst/>
                <a:uLnTx/>
                <a:uFillTx/>
                <a:latin typeface="Segoe UI Semilight" charset="0"/>
                <a:ea typeface="Segoe UI Semilight" charset="0"/>
                <a:cs typeface="Segoe UI Semilight" charset="0"/>
              </a:rPr>
            </a:br>
            <a:br>
              <a:rPr kumimoji="0" lang="en-US" sz="1050" b="0" i="0" u="none" strike="noStrike" kern="1200" cap="all" spc="500" normalizeH="0" baseline="0" noProof="0" dirty="0">
                <a:ln w="3175">
                  <a:noFill/>
                </a:ln>
                <a:solidFill>
                  <a:srgbClr val="0078D7"/>
                </a:solidFill>
                <a:effectLst/>
                <a:uLnTx/>
                <a:uFillTx/>
                <a:latin typeface="Segoe UI Semilight" charset="0"/>
                <a:ea typeface="Segoe UI Semilight" charset="0"/>
                <a:cs typeface="Segoe UI Semilight" charset="0"/>
              </a:rPr>
            </a:br>
            <a:br>
              <a:rPr kumimoji="0" lang="en-US" sz="1050" b="0" i="0" u="none" strike="noStrike" kern="1200" cap="all" spc="500" normalizeH="0" baseline="0" noProof="0" dirty="0">
                <a:ln w="3175">
                  <a:noFill/>
                </a:ln>
                <a:solidFill>
                  <a:srgbClr val="0078D7"/>
                </a:solidFill>
                <a:effectLst/>
                <a:uLnTx/>
                <a:uFillTx/>
                <a:latin typeface="Segoe UI Semilight" charset="0"/>
                <a:ea typeface="Segoe UI Semilight" charset="0"/>
                <a:cs typeface="Segoe UI Semilight" charset="0"/>
              </a:rPr>
            </a:br>
            <a:r>
              <a:rPr kumimoji="0" lang="en-US" sz="1800" b="0" i="0" u="none" strike="noStrike" kern="1200" cap="none" spc="300" normalizeH="0" baseline="0" noProof="0" dirty="0">
                <a:ln w="3175">
                  <a:noFill/>
                </a:ln>
                <a:solidFill>
                  <a:srgbClr val="0078D7"/>
                </a:solidFill>
                <a:effectLst/>
                <a:uLnTx/>
                <a:uFillTx/>
                <a:latin typeface="Segoe UI Semilight" charset="0"/>
                <a:ea typeface="Segoe UI Semilight" charset="0"/>
                <a:cs typeface="Segoe UI Semilight" charset="0"/>
              </a:rPr>
              <a:t>SQL Server 2017</a:t>
            </a:r>
            <a:br>
              <a:rPr kumimoji="0" lang="en-US" sz="1800" b="0" i="0" u="none" strike="noStrike" kern="1200" cap="none" spc="300" normalizeH="0" baseline="0" noProof="0" dirty="0">
                <a:ln w="3175">
                  <a:noFill/>
                </a:ln>
                <a:solidFill>
                  <a:srgbClr val="0078D7"/>
                </a:solidFill>
                <a:effectLst/>
                <a:uLnTx/>
                <a:uFillTx/>
                <a:latin typeface="Segoe UI Semilight" charset="0"/>
                <a:ea typeface="Segoe UI Semilight" charset="0"/>
                <a:cs typeface="Segoe UI Semilight" charset="0"/>
              </a:rPr>
            </a:br>
            <a:endParaRPr kumimoji="0" lang="en-US" sz="1800" b="0" i="0" u="none" strike="noStrike" kern="1200" cap="none" spc="300" normalizeH="0" baseline="0" noProof="0" dirty="0">
              <a:ln w="3175">
                <a:noFill/>
              </a:ln>
              <a:solidFill>
                <a:srgbClr val="0078D7"/>
              </a:solidFill>
              <a:effectLst/>
              <a:uLnTx/>
              <a:uFillTx/>
              <a:latin typeface="Segoe UI Semilight" charset="0"/>
              <a:ea typeface="Segoe UI Semilight" charset="0"/>
              <a:cs typeface="Segoe UI Semilight" charset="0"/>
            </a:endParaRPr>
          </a:p>
        </p:txBody>
      </p:sp>
      <p:cxnSp>
        <p:nvCxnSpPr>
          <p:cNvPr id="8" name="Straight Connector 7"/>
          <p:cNvCxnSpPr>
            <a:cxnSpLocks/>
          </p:cNvCxnSpPr>
          <p:nvPr/>
        </p:nvCxnSpPr>
        <p:spPr>
          <a:xfrm flipH="1">
            <a:off x="524797" y="3618621"/>
            <a:ext cx="10956003" cy="0"/>
          </a:xfrm>
          <a:prstGeom prst="line">
            <a:avLst/>
          </a:prstGeom>
          <a:noFill/>
          <a:ln w="12700" cap="flat" cmpd="sng" algn="ctr">
            <a:solidFill>
              <a:srgbClr val="0078D7"/>
            </a:solidFill>
            <a:prstDash val="dash"/>
            <a:headEnd type="triangle"/>
          </a:ln>
          <a:effectLst/>
        </p:spPr>
      </p:cxnSp>
    </p:spTree>
    <p:extLst>
      <p:ext uri="{BB962C8B-B14F-4D97-AF65-F5344CB8AC3E}">
        <p14:creationId xmlns:p14="http://schemas.microsoft.com/office/powerpoint/2010/main" val="316328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14:presetBounceEnd="50000">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5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ntent Placeholder 2">
            <a:extLst>
              <a:ext uri="{FF2B5EF4-FFF2-40B4-BE49-F238E27FC236}">
                <a16:creationId xmlns:a16="http://schemas.microsoft.com/office/drawing/2014/main" id="{D279BC5A-6A9B-4583-9B3C-A2FE4A827B27}"/>
              </a:ext>
            </a:extLst>
          </p:cNvPr>
          <p:cNvSpPr txBox="1">
            <a:spLocks/>
          </p:cNvSpPr>
          <p:nvPr/>
        </p:nvSpPr>
        <p:spPr>
          <a:xfrm>
            <a:off x="5588203" y="3433313"/>
            <a:ext cx="2875605" cy="1450840"/>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
                <a:srgbClr val="0078D7"/>
              </a:buClr>
              <a:buSzPct val="90000"/>
              <a:buFont typeface="Arial" pitchFamily="34" charset="0"/>
              <a:buNone/>
              <a:tabLst/>
              <a:defRPr/>
            </a:pPr>
            <a:r>
              <a:rPr kumimoji="0" lang="en-US" sz="1400" b="1" i="0" u="none" strike="noStrike" kern="1200" cap="none" spc="170" normalizeH="0" baseline="0" noProof="0" dirty="0">
                <a:ln>
                  <a:noFill/>
                </a:ln>
                <a:solidFill>
                  <a:srgbClr val="0078D7"/>
                </a:solidFill>
                <a:effectLst/>
                <a:uLnTx/>
                <a:uFillTx/>
                <a:latin typeface="Segoe UI Semibold" charset="0"/>
                <a:ea typeface="Segoe UI Semibold" charset="0"/>
                <a:cs typeface="Segoe UI Semibold" charset="0"/>
              </a:rPr>
              <a:t>Azure Database Migration Service </a:t>
            </a:r>
            <a:br>
              <a:rPr kumimoji="0" lang="en-US" sz="1400" b="1" i="0" u="none" strike="noStrike" kern="1200" cap="none" spc="170" normalizeH="0" baseline="0" noProof="0" dirty="0">
                <a:ln>
                  <a:noFill/>
                </a:ln>
                <a:solidFill>
                  <a:srgbClr val="0078D7"/>
                </a:solidFill>
                <a:effectLst/>
                <a:uLnTx/>
                <a:uFillTx/>
                <a:latin typeface="Segoe UI Semibold" charset="0"/>
                <a:ea typeface="Segoe UI Semibold" charset="0"/>
                <a:cs typeface="Segoe UI Semibold" charset="0"/>
              </a:rPr>
            </a:br>
            <a:endParaRPr kumimoji="0" lang="en-US" sz="1100" b="0" i="0" u="none" strike="noStrike" kern="1200" cap="none" spc="170" normalizeH="0" baseline="0" noProof="0" dirty="0">
              <a:ln>
                <a:noFill/>
              </a:ln>
              <a:solidFill>
                <a:srgbClr val="0078D7"/>
              </a:solidFill>
              <a:effectLst/>
              <a:uLnTx/>
              <a:uFillTx/>
              <a:latin typeface="Segoe UI Semilight" charset="0"/>
              <a:ea typeface="Segoe UI Semilight" charset="0"/>
              <a:cs typeface="Segoe UI Semilight" charset="0"/>
            </a:endParaRPr>
          </a:p>
        </p:txBody>
      </p:sp>
      <p:sp>
        <p:nvSpPr>
          <p:cNvPr id="57" name="Rectangle 56"/>
          <p:cNvSpPr/>
          <p:nvPr/>
        </p:nvSpPr>
        <p:spPr>
          <a:xfrm>
            <a:off x="7745888" y="1849201"/>
            <a:ext cx="4224961" cy="307777"/>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Semibold" charset="0"/>
                <a:ea typeface="Segoe UI Semibold" charset="0"/>
                <a:cs typeface="Segoe UI Semibold" charset="0"/>
              </a:rPr>
              <a:t>Azure SQL Database</a:t>
            </a:r>
          </a:p>
        </p:txBody>
      </p:sp>
      <p:sp>
        <p:nvSpPr>
          <p:cNvPr id="58" name="Rectangle 57"/>
          <p:cNvSpPr/>
          <p:nvPr/>
        </p:nvSpPr>
        <p:spPr>
          <a:xfrm>
            <a:off x="5204991" y="4999320"/>
            <a:ext cx="2486023" cy="523220"/>
          </a:xfrm>
          <a:prstGeom prst="rect">
            <a:avLst/>
          </a:prstGeom>
        </p:spPr>
        <p:txBody>
          <a:bodyPr wrap="square">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Semibold" charset="0"/>
                <a:ea typeface="Segoe UI Semibold" charset="0"/>
                <a:cs typeface="Segoe UI Semibold" charset="0"/>
              </a:rPr>
              <a:t>SQL Server</a:t>
            </a:r>
            <a:br>
              <a:rPr kumimoji="0" lang="en-US" sz="1400" b="1" i="0" u="none" strike="noStrike" kern="1200" cap="none" spc="170" normalizeH="0" baseline="0" noProof="0" dirty="0">
                <a:ln>
                  <a:noFill/>
                </a:ln>
                <a:solidFill>
                  <a:srgbClr val="0078D7"/>
                </a:solidFill>
                <a:effectLst/>
                <a:uLnTx/>
                <a:uFillTx/>
                <a:latin typeface="Segoe UI Semibold" charset="0"/>
                <a:ea typeface="Segoe UI Semibold" charset="0"/>
                <a:cs typeface="Segoe UI Semibold" charset="0"/>
              </a:rPr>
            </a:br>
            <a:endParaRPr kumimoji="0" lang="en-US" sz="1400" b="1" i="0" u="none" strike="noStrike" kern="1200" cap="none" spc="170" normalizeH="0" baseline="0" noProof="0" dirty="0">
              <a:ln>
                <a:noFill/>
              </a:ln>
              <a:solidFill>
                <a:srgbClr val="0078D7"/>
              </a:solidFill>
              <a:effectLst/>
              <a:uLnTx/>
              <a:uFillTx/>
              <a:latin typeface="Segoe UI Semibold" charset="0"/>
              <a:ea typeface="Segoe UI Semibold" charset="0"/>
              <a:cs typeface="Segoe UI Semibold" charset="0"/>
            </a:endParaRPr>
          </a:p>
        </p:txBody>
      </p:sp>
      <p:sp>
        <p:nvSpPr>
          <p:cNvPr id="15" name="TextBox 14"/>
          <p:cNvSpPr txBox="1"/>
          <p:nvPr/>
        </p:nvSpPr>
        <p:spPr>
          <a:xfrm>
            <a:off x="1" y="1699460"/>
            <a:ext cx="5029199" cy="2739211"/>
          </a:xfrm>
          <a:prstGeom prst="rect">
            <a:avLst/>
          </a:prstGeom>
          <a:noFill/>
        </p:spPr>
        <p:txBody>
          <a:bodyPr wrap="square" lIns="548640" rtlCol="0">
            <a:spAutoFit/>
          </a:bodyPr>
          <a:lstStyle/>
          <a:p>
            <a:pPr>
              <a:spcAft>
                <a:spcPts val="2400"/>
              </a:spcAft>
              <a:defRPr/>
            </a:pPr>
            <a:r>
              <a:rPr lang="en-US" sz="1600" spc="170" dirty="0">
                <a:solidFill>
                  <a:srgbClr val="505050"/>
                </a:solidFill>
                <a:latin typeface="Segoe UI Semilight" charset="0"/>
                <a:cs typeface="Segoe UI Semilight" charset="0"/>
              </a:rPr>
              <a:t>Seamless and reliable migration at scale </a:t>
            </a:r>
          </a:p>
          <a:p>
            <a:pPr>
              <a:spcAft>
                <a:spcPts val="2400"/>
              </a:spcAft>
              <a:defRPr/>
            </a:pPr>
            <a:r>
              <a:rPr lang="en-US" sz="1600" spc="170" dirty="0">
                <a:solidFill>
                  <a:srgbClr val="505050"/>
                </a:solidFill>
                <a:latin typeface="Segoe UI Semilight" charset="0"/>
                <a:cs typeface="Segoe UI Semilight" charset="0"/>
              </a:rPr>
              <a:t>Lift and shift to the cloud with </a:t>
            </a:r>
            <a:br>
              <a:rPr lang="en-US" sz="1600" spc="170" dirty="0">
                <a:solidFill>
                  <a:srgbClr val="505050"/>
                </a:solidFill>
                <a:latin typeface="Segoe UI Semilight" charset="0"/>
                <a:cs typeface="Segoe UI Semilight" charset="0"/>
              </a:rPr>
            </a:br>
            <a:r>
              <a:rPr lang="en-US" sz="1600" spc="170" dirty="0">
                <a:solidFill>
                  <a:srgbClr val="505050"/>
                </a:solidFill>
                <a:latin typeface="Segoe UI Semilight" charset="0"/>
                <a:cs typeface="Segoe UI Semilight" charset="0"/>
              </a:rPr>
              <a:t>no code changes</a:t>
            </a:r>
          </a:p>
          <a:p>
            <a:pPr>
              <a:spcAft>
                <a:spcPts val="2400"/>
              </a:spcAft>
              <a:defRPr/>
            </a:pPr>
            <a:r>
              <a:rPr lang="en-US" sz="1600" spc="170" dirty="0">
                <a:solidFill>
                  <a:srgbClr val="505050"/>
                </a:solidFill>
                <a:latin typeface="Segoe UI Semilight" charset="0"/>
                <a:cs typeface="Segoe UI Semilight" charset="0"/>
              </a:rPr>
              <a:t>Maximize current on-premises </a:t>
            </a:r>
            <a:br>
              <a:rPr lang="en-US" sz="1600" spc="170" dirty="0">
                <a:solidFill>
                  <a:srgbClr val="505050"/>
                </a:solidFill>
                <a:latin typeface="Segoe UI Semilight" charset="0"/>
                <a:cs typeface="Segoe UI Semilight" charset="0"/>
              </a:rPr>
            </a:br>
            <a:r>
              <a:rPr lang="en-US" sz="1600" spc="170" dirty="0">
                <a:solidFill>
                  <a:srgbClr val="505050"/>
                </a:solidFill>
                <a:latin typeface="Segoe UI Semilight" charset="0"/>
                <a:cs typeface="Segoe UI Semilight" charset="0"/>
              </a:rPr>
              <a:t>license investments</a:t>
            </a:r>
          </a:p>
          <a:p>
            <a:pPr marL="0" marR="0" lvl="0" indent="0" algn="l" defTabSz="914400" rtl="0" eaLnBrk="1" fontAlgn="auto" latinLnBrk="0" hangingPunct="1">
              <a:lnSpc>
                <a:spcPct val="100000"/>
              </a:lnSpc>
              <a:spcBef>
                <a:spcPts val="0"/>
              </a:spcBef>
              <a:spcAft>
                <a:spcPts val="2400"/>
              </a:spcAft>
              <a:buClrTx/>
              <a:buSzTx/>
              <a:buFontTx/>
              <a:buNone/>
              <a:tabLst/>
              <a:defRPr/>
            </a:pPr>
            <a:br>
              <a:rPr kumimoji="0" lang="en-US" sz="1600" b="0" i="0" u="none" strike="noStrike" kern="1200" cap="none" spc="170" normalizeH="0" baseline="0" noProof="0" dirty="0">
                <a:ln>
                  <a:noFill/>
                </a:ln>
                <a:solidFill>
                  <a:srgbClr val="505050"/>
                </a:solidFill>
                <a:effectLst/>
                <a:uLnTx/>
                <a:uFillTx/>
                <a:latin typeface="Segoe UI Semilight" charset="0"/>
                <a:ea typeface="Segoe UI Semilight" charset="0"/>
                <a:cs typeface="Segoe UI Semilight" charset="0"/>
              </a:rPr>
            </a:br>
            <a:endParaRPr kumimoji="0" lang="en-US" sz="1600" b="0" i="0" u="none" strike="noStrike" kern="1200" cap="none" spc="170" normalizeH="0" baseline="0" noProof="0" dirty="0">
              <a:ln>
                <a:noFill/>
              </a:ln>
              <a:solidFill>
                <a:srgbClr val="505050"/>
              </a:solidFill>
              <a:effectLst/>
              <a:uLnTx/>
              <a:uFillTx/>
              <a:latin typeface="Segoe UI Semilight" charset="0"/>
              <a:ea typeface="Segoe UI Semilight" charset="0"/>
              <a:cs typeface="Segoe UI Semilight" charset="0"/>
            </a:endParaRPr>
          </a:p>
        </p:txBody>
      </p:sp>
      <p:grpSp>
        <p:nvGrpSpPr>
          <p:cNvPr id="32" name="Group 31"/>
          <p:cNvGrpSpPr/>
          <p:nvPr/>
        </p:nvGrpSpPr>
        <p:grpSpPr>
          <a:xfrm>
            <a:off x="4644596" y="1066716"/>
            <a:ext cx="8395512" cy="8509857"/>
            <a:chOff x="6486459" y="1246189"/>
            <a:chExt cx="8804857" cy="8924775"/>
          </a:xfrm>
        </p:grpSpPr>
        <p:grpSp>
          <p:nvGrpSpPr>
            <p:cNvPr id="33" name="Group 32"/>
            <p:cNvGrpSpPr/>
            <p:nvPr/>
          </p:nvGrpSpPr>
          <p:grpSpPr>
            <a:xfrm>
              <a:off x="6486459" y="1246189"/>
              <a:ext cx="8804857" cy="8924775"/>
              <a:chOff x="5476526" y="1539434"/>
              <a:chExt cx="9614805" cy="9745754"/>
            </a:xfrm>
          </p:grpSpPr>
          <p:sp>
            <p:nvSpPr>
              <p:cNvPr id="37" name="Arc 36"/>
              <p:cNvSpPr/>
              <p:nvPr/>
            </p:nvSpPr>
            <p:spPr>
              <a:xfrm flipH="1">
                <a:off x="5797116" y="1990973"/>
                <a:ext cx="9294215" cy="9294215"/>
              </a:xfrm>
              <a:prstGeom prst="arc">
                <a:avLst>
                  <a:gd name="adj1" fmla="val 16417232"/>
                  <a:gd name="adj2" fmla="val 0"/>
                </a:avLst>
              </a:prstGeom>
              <a:ln>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building_7"/>
              <p:cNvSpPr>
                <a:spLocks noChangeAspect="1" noEditPoints="1"/>
              </p:cNvSpPr>
              <p:nvPr/>
            </p:nvSpPr>
            <p:spPr bwMode="auto">
              <a:xfrm>
                <a:off x="5476526" y="6860895"/>
                <a:ext cx="641782" cy="669566"/>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Shape 27">
                <a:extLst/>
              </p:cNvPr>
              <p:cNvSpPr/>
              <p:nvPr/>
            </p:nvSpPr>
            <p:spPr bwMode="auto">
              <a:xfrm flipV="1">
                <a:off x="10357904" y="1539434"/>
                <a:ext cx="1008094" cy="55571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4" name="Oval 33"/>
            <p:cNvSpPr/>
            <p:nvPr/>
          </p:nvSpPr>
          <p:spPr bwMode="auto">
            <a:xfrm flipH="1">
              <a:off x="6774616" y="5295811"/>
              <a:ext cx="81023" cy="81023"/>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p:cNvSpPr/>
            <p:nvPr/>
          </p:nvSpPr>
          <p:spPr bwMode="auto">
            <a:xfrm flipH="1">
              <a:off x="7376311" y="3647152"/>
              <a:ext cx="81023" cy="81023"/>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p:cNvSpPr/>
            <p:nvPr/>
          </p:nvSpPr>
          <p:spPr bwMode="auto">
            <a:xfrm flipH="1">
              <a:off x="9738963" y="1808725"/>
              <a:ext cx="81023" cy="81023"/>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 name="Title 1">
            <a:extLst>
              <a:ext uri="{FF2B5EF4-FFF2-40B4-BE49-F238E27FC236}">
                <a16:creationId xmlns:a16="http://schemas.microsoft.com/office/drawing/2014/main" id="{2B5F4066-0399-473F-B615-8EFBC86F8F1E}"/>
              </a:ext>
            </a:extLst>
          </p:cNvPr>
          <p:cNvSpPr txBox="1">
            <a:spLocks/>
          </p:cNvSpPr>
          <p:nvPr/>
        </p:nvSpPr>
        <p:spPr>
          <a:xfrm>
            <a:off x="212785" y="54667"/>
            <a:ext cx="8324175" cy="1249898"/>
          </a:xfrm>
          <a:prstGeom prst="rect">
            <a:avLst/>
          </a:prstGeom>
        </p:spPr>
        <p:txBody>
          <a:bodyPr lIns="365760" tIns="36576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200"/>
              </a:spcBef>
              <a:spcAft>
                <a:spcPts val="0"/>
              </a:spcAft>
              <a:buClrTx/>
              <a:buSzTx/>
              <a:buFontTx/>
              <a:buNone/>
              <a:tabLst/>
              <a:defRPr/>
            </a:pPr>
            <a:r>
              <a:rPr kumimoji="0" lang="en-US" sz="2800" b="0" i="0" u="none" strike="noStrike" kern="1200" cap="all" spc="800" normalizeH="0" baseline="0" noProof="0" dirty="0">
                <a:ln w="3175">
                  <a:noFill/>
                </a:ln>
                <a:solidFill>
                  <a:srgbClr val="0078D7"/>
                </a:solidFill>
                <a:effectLst/>
                <a:uLnTx/>
                <a:uFillTx/>
                <a:latin typeface="Segoe UI Semilight" charset="0"/>
                <a:ea typeface="+mn-ea"/>
                <a:cs typeface="Segoe UI Semilight" charset="0"/>
              </a:rPr>
              <a:t>Journey to the cloud</a:t>
            </a:r>
          </a:p>
        </p:txBody>
      </p:sp>
    </p:spTree>
    <p:extLst>
      <p:ext uri="{BB962C8B-B14F-4D97-AF65-F5344CB8AC3E}">
        <p14:creationId xmlns:p14="http://schemas.microsoft.com/office/powerpoint/2010/main" val="931212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39468" y="2419327"/>
            <a:ext cx="10113064" cy="2323713"/>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introducing</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 </a:t>
            </a:r>
            <a:br>
              <a:rPr kumimoji="0" lang="en-US" sz="2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br>
            <a:r>
              <a:rPr lang="en-US" sz="4800" cap="all" spc="500" dirty="0">
                <a:ln w="3175">
                  <a:noFill/>
                </a:ln>
                <a:solidFill>
                  <a:srgbClr val="FFFFFF"/>
                </a:solidFill>
                <a:latin typeface="Segoe UI Semilight" charset="0"/>
                <a:cs typeface="Segoe UI Semilight" charset="0"/>
              </a:rPr>
              <a:t>Azure database migration service PREVIEW</a:t>
            </a:r>
            <a:endParaRPr kumimoji="0" lang="en-US" sz="4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endParaRPr>
          </a:p>
        </p:txBody>
      </p:sp>
      <p:cxnSp>
        <p:nvCxnSpPr>
          <p:cNvPr id="18" name="Straight Connector 17"/>
          <p:cNvCxnSpPr/>
          <p:nvPr/>
        </p:nvCxnSpPr>
        <p:spPr>
          <a:xfrm>
            <a:off x="1838794" y="1963712"/>
            <a:ext cx="8514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813810" y="5059182"/>
            <a:ext cx="8514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006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5A90C4D-FA9B-43B0-9217-51D24E14201C}"/>
              </a:ext>
            </a:extLst>
          </p:cNvPr>
          <p:cNvSpPr/>
          <p:nvPr/>
        </p:nvSpPr>
        <p:spPr>
          <a:xfrm>
            <a:off x="386125" y="1841500"/>
            <a:ext cx="7276738" cy="2431435"/>
          </a:xfrm>
          <a:prstGeom prst="rect">
            <a:avLst/>
          </a:prstGeom>
        </p:spPr>
        <p:txBody>
          <a:bodyPr wrap="square" lIns="182880" anchor="t">
            <a:spAutoFit/>
          </a:bodyPr>
          <a:lstStyle/>
          <a:p>
            <a:pPr>
              <a:lnSpc>
                <a:spcPct val="90000"/>
              </a:lnSpc>
              <a:spcAft>
                <a:spcPts val="2400"/>
              </a:spcAft>
              <a:defRPr/>
            </a:pPr>
            <a:r>
              <a:rPr lang="en-US" sz="1600" spc="170" dirty="0">
                <a:solidFill>
                  <a:srgbClr val="505050"/>
                </a:solidFill>
                <a:latin typeface="Segoe UI Semilight" charset="0"/>
                <a:ea typeface="Segoe UI Semilight" charset="0"/>
                <a:cs typeface="Segoe UI Semilight" charset="0"/>
              </a:rPr>
              <a:t>Automatic performance tuning</a:t>
            </a:r>
            <a:endParaRPr kumimoji="0" lang="en-US" sz="1600" b="0" i="0" u="none" strike="noStrike" kern="1200" cap="none" spc="170" normalizeH="0" baseline="0" noProof="0" dirty="0">
              <a:ln>
                <a:noFill/>
              </a:ln>
              <a:solidFill>
                <a:srgbClr val="0078D7"/>
              </a:solidFill>
              <a:effectLst/>
              <a:uLnTx/>
              <a:uFillTx/>
              <a:latin typeface="Segoe UI Semilight" charset="0"/>
              <a:ea typeface="+mn-ea"/>
              <a:cs typeface="Segoe UI Semilight" charset="0"/>
            </a:endParaRPr>
          </a:p>
          <a:p>
            <a:pPr>
              <a:lnSpc>
                <a:spcPct val="90000"/>
              </a:lnSpc>
              <a:spcAft>
                <a:spcPts val="2400"/>
              </a:spcAft>
              <a:defRPr/>
            </a:pPr>
            <a:r>
              <a:rPr lang="en-US" sz="1600" spc="170" dirty="0">
                <a:solidFill>
                  <a:srgbClr val="505050"/>
                </a:solidFill>
                <a:latin typeface="Segoe UI Semilight" charset="0"/>
                <a:cs typeface="Segoe UI Semilight" charset="0"/>
              </a:rPr>
              <a:t>Insights at scale</a:t>
            </a:r>
          </a:p>
          <a:p>
            <a:pPr>
              <a:lnSpc>
                <a:spcPct val="90000"/>
              </a:lnSpc>
              <a:spcAft>
                <a:spcPts val="2400"/>
              </a:spcAft>
              <a:defRPr/>
            </a:pPr>
            <a:r>
              <a:rPr lang="en-US" sz="1600" spc="170" dirty="0">
                <a:solidFill>
                  <a:srgbClr val="505050"/>
                </a:solidFill>
                <a:latin typeface="Segoe UI Semilight" charset="0"/>
                <a:cs typeface="Segoe UI Semilight" charset="0"/>
              </a:rPr>
              <a:t>Automatic threat detection</a:t>
            </a:r>
            <a:endParaRPr lang="en-US" sz="1600" dirty="0">
              <a:solidFill>
                <a:srgbClr val="505050"/>
              </a:solidFill>
              <a:latin typeface="Segoe UI Semilight" charset="0"/>
              <a:cs typeface="Segoe UI Semilight" charset="0"/>
            </a:endParaRPr>
          </a:p>
          <a:p>
            <a:pPr>
              <a:lnSpc>
                <a:spcPct val="90000"/>
              </a:lnSpc>
              <a:spcAft>
                <a:spcPts val="2400"/>
              </a:spcAft>
              <a:defRPr/>
            </a:pPr>
            <a:r>
              <a:rPr lang="en-US" sz="1600" spc="170" dirty="0">
                <a:solidFill>
                  <a:srgbClr val="505050"/>
                </a:solidFill>
                <a:latin typeface="Segoe UI Semilight" charset="0"/>
                <a:cs typeface="Segoe UI Semilight" charset="0"/>
              </a:rPr>
              <a:t>Vulnerability assessment</a:t>
            </a:r>
          </a:p>
          <a:p>
            <a:pPr>
              <a:lnSpc>
                <a:spcPct val="90000"/>
              </a:lnSpc>
              <a:spcAft>
                <a:spcPts val="2400"/>
              </a:spcAft>
              <a:defRPr/>
            </a:pPr>
            <a:r>
              <a:rPr lang="en-US" sz="1600" spc="170" dirty="0">
                <a:solidFill>
                  <a:srgbClr val="505050"/>
                </a:solidFill>
                <a:latin typeface="Segoe UI Semilight" charset="0"/>
                <a:cs typeface="Segoe UI Semilight" charset="0"/>
              </a:rPr>
              <a:t>Native T-SQL scoring</a:t>
            </a:r>
          </a:p>
        </p:txBody>
      </p:sp>
      <p:sp>
        <p:nvSpPr>
          <p:cNvPr id="8" name="Title 1">
            <a:extLst>
              <a:ext uri="{FF2B5EF4-FFF2-40B4-BE49-F238E27FC236}">
                <a16:creationId xmlns:a16="http://schemas.microsoft.com/office/drawing/2014/main" id="{32E00D37-841E-4CBA-8A2D-1F8914FAC4E9}"/>
              </a:ext>
            </a:extLst>
          </p:cNvPr>
          <p:cNvSpPr txBox="1">
            <a:spLocks/>
          </p:cNvSpPr>
          <p:nvPr/>
        </p:nvSpPr>
        <p:spPr>
          <a:xfrm>
            <a:off x="0" y="0"/>
            <a:ext cx="7349706" cy="899665"/>
          </a:xfrm>
          <a:prstGeom prst="rect">
            <a:avLst/>
          </a:prstGeom>
        </p:spPr>
        <p:txBody>
          <a:bodyPr lIns="548640" tIns="548640"/>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defTabSz="914400">
              <a:lnSpc>
                <a:spcPct val="100000"/>
              </a:lnSpc>
            </a:pPr>
            <a:r>
              <a:rPr lang="en-US" sz="2800" spc="500" dirty="0">
                <a:solidFill>
                  <a:srgbClr val="0078D7"/>
                </a:solidFill>
                <a:latin typeface="Segoe UI Semilight" charset="0"/>
                <a:cs typeface="Segoe UI Semilight" charset="0"/>
              </a:rPr>
              <a:t>AZURE SQL DATABASE</a:t>
            </a:r>
          </a:p>
        </p:txBody>
      </p:sp>
      <p:grpSp>
        <p:nvGrpSpPr>
          <p:cNvPr id="3" name="Group 2">
            <a:extLst>
              <a:ext uri="{FF2B5EF4-FFF2-40B4-BE49-F238E27FC236}">
                <a16:creationId xmlns:a16="http://schemas.microsoft.com/office/drawing/2014/main" id="{1F4F68BB-A774-4559-B146-2159F759DDC5}"/>
              </a:ext>
            </a:extLst>
          </p:cNvPr>
          <p:cNvGrpSpPr/>
          <p:nvPr/>
        </p:nvGrpSpPr>
        <p:grpSpPr>
          <a:xfrm>
            <a:off x="8167991" y="699553"/>
            <a:ext cx="1931602" cy="3630504"/>
            <a:chOff x="8167991" y="699553"/>
            <a:chExt cx="1931602" cy="3630504"/>
          </a:xfrm>
        </p:grpSpPr>
        <p:grpSp>
          <p:nvGrpSpPr>
            <p:cNvPr id="9" name="Group 8">
              <a:extLst>
                <a:ext uri="{FF2B5EF4-FFF2-40B4-BE49-F238E27FC236}">
                  <a16:creationId xmlns:a16="http://schemas.microsoft.com/office/drawing/2014/main" id="{FE281102-F9DC-4E68-9A9C-2CC2DCEE41FF}"/>
                </a:ext>
              </a:extLst>
            </p:cNvPr>
            <p:cNvGrpSpPr/>
            <p:nvPr/>
          </p:nvGrpSpPr>
          <p:grpSpPr>
            <a:xfrm>
              <a:off x="8167991" y="3120491"/>
              <a:ext cx="1931602" cy="1209566"/>
              <a:chOff x="3608388" y="1428748"/>
              <a:chExt cx="1928813" cy="1014412"/>
            </a:xfrm>
            <a:noFill/>
          </p:grpSpPr>
          <p:sp>
            <p:nvSpPr>
              <p:cNvPr id="10" name="Freeform 16">
                <a:extLst>
                  <a:ext uri="{FF2B5EF4-FFF2-40B4-BE49-F238E27FC236}">
                    <a16:creationId xmlns:a16="http://schemas.microsoft.com/office/drawing/2014/main" id="{1A32346A-184D-4387-874F-7670F00AA70A}"/>
                  </a:ext>
                </a:extLst>
              </p:cNvPr>
              <p:cNvSpPr>
                <a:spLocks noEditPoints="1"/>
              </p:cNvSpPr>
              <p:nvPr/>
            </p:nvSpPr>
            <p:spPr bwMode="auto">
              <a:xfrm>
                <a:off x="3608388" y="1428748"/>
                <a:ext cx="1928813" cy="1014412"/>
              </a:xfrm>
              <a:custGeom>
                <a:avLst/>
                <a:gdLst>
                  <a:gd name="T0" fmla="*/ 501 w 1002"/>
                  <a:gd name="T1" fmla="*/ 0 h 527"/>
                  <a:gd name="T2" fmla="*/ 0 w 1002"/>
                  <a:gd name="T3" fmla="*/ 200 h 527"/>
                  <a:gd name="T4" fmla="*/ 0 w 1002"/>
                  <a:gd name="T5" fmla="*/ 328 h 527"/>
                  <a:gd name="T6" fmla="*/ 501 w 1002"/>
                  <a:gd name="T7" fmla="*/ 527 h 527"/>
                  <a:gd name="T8" fmla="*/ 1002 w 1002"/>
                  <a:gd name="T9" fmla="*/ 328 h 527"/>
                  <a:gd name="T10" fmla="*/ 1002 w 1002"/>
                  <a:gd name="T11" fmla="*/ 200 h 527"/>
                  <a:gd name="T12" fmla="*/ 501 w 1002"/>
                  <a:gd name="T13" fmla="*/ 0 h 527"/>
                  <a:gd name="T14" fmla="*/ 63 w 1002"/>
                  <a:gd name="T15" fmla="*/ 204 h 527"/>
                  <a:gd name="T16" fmla="*/ 63 w 1002"/>
                  <a:gd name="T17" fmla="*/ 206 h 527"/>
                  <a:gd name="T18" fmla="*/ 63 w 1002"/>
                  <a:gd name="T19" fmla="*/ 204 h 527"/>
                  <a:gd name="T20" fmla="*/ 63 w 1002"/>
                  <a:gd name="T21" fmla="*/ 207 h 527"/>
                  <a:gd name="T22" fmla="*/ 64 w 1002"/>
                  <a:gd name="T23" fmla="*/ 210 h 527"/>
                  <a:gd name="T24" fmla="*/ 63 w 1002"/>
                  <a:gd name="T25" fmla="*/ 207 h 527"/>
                  <a:gd name="T26" fmla="*/ 64 w 1002"/>
                  <a:gd name="T27" fmla="*/ 211 h 527"/>
                  <a:gd name="T28" fmla="*/ 65 w 1002"/>
                  <a:gd name="T29" fmla="*/ 214 h 527"/>
                  <a:gd name="T30" fmla="*/ 64 w 1002"/>
                  <a:gd name="T31" fmla="*/ 211 h 527"/>
                  <a:gd name="T32" fmla="*/ 65 w 1002"/>
                  <a:gd name="T33" fmla="*/ 215 h 527"/>
                  <a:gd name="T34" fmla="*/ 66 w 1002"/>
                  <a:gd name="T35" fmla="*/ 218 h 527"/>
                  <a:gd name="T36" fmla="*/ 65 w 1002"/>
                  <a:gd name="T37" fmla="*/ 215 h 527"/>
                  <a:gd name="T38" fmla="*/ 66 w 1002"/>
                  <a:gd name="T39" fmla="*/ 218 h 527"/>
                  <a:gd name="T40" fmla="*/ 71 w 1002"/>
                  <a:gd name="T41" fmla="*/ 229 h 527"/>
                  <a:gd name="T42" fmla="*/ 66 w 1002"/>
                  <a:gd name="T43" fmla="*/ 218 h 527"/>
                  <a:gd name="T44" fmla="*/ 501 w 1002"/>
                  <a:gd name="T45" fmla="*/ 351 h 527"/>
                  <a:gd name="T46" fmla="*/ 71 w 1002"/>
                  <a:gd name="T47" fmla="*/ 229 h 527"/>
                  <a:gd name="T48" fmla="*/ 501 w 1002"/>
                  <a:gd name="T49" fmla="*/ 132 h 527"/>
                  <a:gd name="T50" fmla="*/ 931 w 1002"/>
                  <a:gd name="T51" fmla="*/ 229 h 527"/>
                  <a:gd name="T52" fmla="*/ 501 w 1002"/>
                  <a:gd name="T53" fmla="*/ 351 h 527"/>
                  <a:gd name="T54" fmla="*/ 931 w 1002"/>
                  <a:gd name="T55" fmla="*/ 229 h 527"/>
                  <a:gd name="T56" fmla="*/ 933 w 1002"/>
                  <a:gd name="T57" fmla="*/ 226 h 527"/>
                  <a:gd name="T58" fmla="*/ 931 w 1002"/>
                  <a:gd name="T59" fmla="*/ 229 h 527"/>
                  <a:gd name="T60" fmla="*/ 933 w 1002"/>
                  <a:gd name="T61" fmla="*/ 226 h 527"/>
                  <a:gd name="T62" fmla="*/ 935 w 1002"/>
                  <a:gd name="T63" fmla="*/ 222 h 527"/>
                  <a:gd name="T64" fmla="*/ 933 w 1002"/>
                  <a:gd name="T65" fmla="*/ 226 h 527"/>
                  <a:gd name="T66" fmla="*/ 935 w 1002"/>
                  <a:gd name="T67" fmla="*/ 222 h 527"/>
                  <a:gd name="T68" fmla="*/ 936 w 1002"/>
                  <a:gd name="T69" fmla="*/ 218 h 527"/>
                  <a:gd name="T70" fmla="*/ 935 w 1002"/>
                  <a:gd name="T71" fmla="*/ 222 h 527"/>
                  <a:gd name="T72" fmla="*/ 936 w 1002"/>
                  <a:gd name="T73" fmla="*/ 218 h 527"/>
                  <a:gd name="T74" fmla="*/ 937 w 1002"/>
                  <a:gd name="T75" fmla="*/ 215 h 527"/>
                  <a:gd name="T76" fmla="*/ 936 w 1002"/>
                  <a:gd name="T77" fmla="*/ 218 h 527"/>
                  <a:gd name="T78" fmla="*/ 938 w 1002"/>
                  <a:gd name="T79" fmla="*/ 214 h 527"/>
                  <a:gd name="T80" fmla="*/ 938 w 1002"/>
                  <a:gd name="T81" fmla="*/ 211 h 527"/>
                  <a:gd name="T82" fmla="*/ 938 w 1002"/>
                  <a:gd name="T83" fmla="*/ 214 h 527"/>
                  <a:gd name="T84" fmla="*/ 939 w 1002"/>
                  <a:gd name="T85" fmla="*/ 210 h 527"/>
                  <a:gd name="T86" fmla="*/ 939 w 1002"/>
                  <a:gd name="T87" fmla="*/ 207 h 527"/>
                  <a:gd name="T88" fmla="*/ 939 w 1002"/>
                  <a:gd name="T89" fmla="*/ 210 h 527"/>
                  <a:gd name="T90" fmla="*/ 939 w 1002"/>
                  <a:gd name="T91" fmla="*/ 205 h 527"/>
                  <a:gd name="T92" fmla="*/ 939 w 1002"/>
                  <a:gd name="T93" fmla="*/ 204 h 527"/>
                  <a:gd name="T94" fmla="*/ 939 w 1002"/>
                  <a:gd name="T95" fmla="*/ 20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2" h="527">
                    <a:moveTo>
                      <a:pt x="501" y="0"/>
                    </a:moveTo>
                    <a:cubicBezTo>
                      <a:pt x="225" y="0"/>
                      <a:pt x="0" y="89"/>
                      <a:pt x="0" y="200"/>
                    </a:cubicBezTo>
                    <a:cubicBezTo>
                      <a:pt x="0" y="328"/>
                      <a:pt x="0" y="328"/>
                      <a:pt x="0" y="328"/>
                    </a:cubicBezTo>
                    <a:cubicBezTo>
                      <a:pt x="0" y="438"/>
                      <a:pt x="225" y="527"/>
                      <a:pt x="501" y="527"/>
                    </a:cubicBezTo>
                    <a:cubicBezTo>
                      <a:pt x="778" y="527"/>
                      <a:pt x="1002" y="438"/>
                      <a:pt x="1002" y="328"/>
                    </a:cubicBezTo>
                    <a:cubicBezTo>
                      <a:pt x="1002" y="200"/>
                      <a:pt x="1002" y="200"/>
                      <a:pt x="1002" y="200"/>
                    </a:cubicBezTo>
                    <a:cubicBezTo>
                      <a:pt x="1002" y="89"/>
                      <a:pt x="778" y="0"/>
                      <a:pt x="501" y="0"/>
                    </a:cubicBezTo>
                    <a:close/>
                    <a:moveTo>
                      <a:pt x="63" y="204"/>
                    </a:moveTo>
                    <a:cubicBezTo>
                      <a:pt x="63" y="204"/>
                      <a:pt x="63" y="205"/>
                      <a:pt x="63" y="206"/>
                    </a:cubicBezTo>
                    <a:cubicBezTo>
                      <a:pt x="63" y="205"/>
                      <a:pt x="63" y="204"/>
                      <a:pt x="63" y="204"/>
                    </a:cubicBezTo>
                    <a:close/>
                    <a:moveTo>
                      <a:pt x="63" y="207"/>
                    </a:moveTo>
                    <a:cubicBezTo>
                      <a:pt x="63" y="208"/>
                      <a:pt x="63" y="209"/>
                      <a:pt x="64" y="210"/>
                    </a:cubicBezTo>
                    <a:cubicBezTo>
                      <a:pt x="63" y="209"/>
                      <a:pt x="63" y="208"/>
                      <a:pt x="63" y="207"/>
                    </a:cubicBezTo>
                    <a:close/>
                    <a:moveTo>
                      <a:pt x="64" y="211"/>
                    </a:moveTo>
                    <a:cubicBezTo>
                      <a:pt x="64" y="212"/>
                      <a:pt x="64" y="213"/>
                      <a:pt x="65" y="214"/>
                    </a:cubicBezTo>
                    <a:cubicBezTo>
                      <a:pt x="64" y="213"/>
                      <a:pt x="64" y="212"/>
                      <a:pt x="64" y="211"/>
                    </a:cubicBezTo>
                    <a:close/>
                    <a:moveTo>
                      <a:pt x="65" y="215"/>
                    </a:moveTo>
                    <a:cubicBezTo>
                      <a:pt x="65" y="216"/>
                      <a:pt x="66" y="217"/>
                      <a:pt x="66" y="218"/>
                    </a:cubicBezTo>
                    <a:cubicBezTo>
                      <a:pt x="66" y="217"/>
                      <a:pt x="65" y="216"/>
                      <a:pt x="65" y="215"/>
                    </a:cubicBezTo>
                    <a:close/>
                    <a:moveTo>
                      <a:pt x="66" y="218"/>
                    </a:moveTo>
                    <a:cubicBezTo>
                      <a:pt x="67" y="222"/>
                      <a:pt x="69" y="226"/>
                      <a:pt x="71" y="229"/>
                    </a:cubicBezTo>
                    <a:cubicBezTo>
                      <a:pt x="69" y="226"/>
                      <a:pt x="67" y="222"/>
                      <a:pt x="66" y="218"/>
                    </a:cubicBezTo>
                    <a:close/>
                    <a:moveTo>
                      <a:pt x="501" y="351"/>
                    </a:moveTo>
                    <a:cubicBezTo>
                      <a:pt x="288" y="351"/>
                      <a:pt x="111" y="299"/>
                      <a:pt x="71" y="229"/>
                    </a:cubicBezTo>
                    <a:cubicBezTo>
                      <a:pt x="159" y="171"/>
                      <a:pt x="318" y="132"/>
                      <a:pt x="501" y="132"/>
                    </a:cubicBezTo>
                    <a:cubicBezTo>
                      <a:pt x="684" y="132"/>
                      <a:pt x="844" y="171"/>
                      <a:pt x="931" y="229"/>
                    </a:cubicBezTo>
                    <a:cubicBezTo>
                      <a:pt x="891" y="299"/>
                      <a:pt x="714" y="351"/>
                      <a:pt x="501" y="351"/>
                    </a:cubicBezTo>
                    <a:close/>
                    <a:moveTo>
                      <a:pt x="931" y="229"/>
                    </a:moveTo>
                    <a:cubicBezTo>
                      <a:pt x="932" y="228"/>
                      <a:pt x="932" y="227"/>
                      <a:pt x="933" y="226"/>
                    </a:cubicBezTo>
                    <a:cubicBezTo>
                      <a:pt x="932" y="227"/>
                      <a:pt x="932" y="228"/>
                      <a:pt x="931" y="229"/>
                    </a:cubicBezTo>
                    <a:close/>
                    <a:moveTo>
                      <a:pt x="933" y="226"/>
                    </a:moveTo>
                    <a:cubicBezTo>
                      <a:pt x="934" y="225"/>
                      <a:pt x="934" y="223"/>
                      <a:pt x="935" y="222"/>
                    </a:cubicBezTo>
                    <a:cubicBezTo>
                      <a:pt x="934" y="223"/>
                      <a:pt x="934" y="225"/>
                      <a:pt x="933" y="226"/>
                    </a:cubicBezTo>
                    <a:close/>
                    <a:moveTo>
                      <a:pt x="935" y="222"/>
                    </a:moveTo>
                    <a:cubicBezTo>
                      <a:pt x="935" y="221"/>
                      <a:pt x="936" y="220"/>
                      <a:pt x="936" y="218"/>
                    </a:cubicBezTo>
                    <a:cubicBezTo>
                      <a:pt x="936" y="220"/>
                      <a:pt x="935" y="221"/>
                      <a:pt x="935" y="222"/>
                    </a:cubicBezTo>
                    <a:close/>
                    <a:moveTo>
                      <a:pt x="936" y="218"/>
                    </a:moveTo>
                    <a:cubicBezTo>
                      <a:pt x="937" y="217"/>
                      <a:pt x="937" y="216"/>
                      <a:pt x="937" y="215"/>
                    </a:cubicBezTo>
                    <a:cubicBezTo>
                      <a:pt x="937" y="216"/>
                      <a:pt x="937" y="217"/>
                      <a:pt x="936" y="218"/>
                    </a:cubicBezTo>
                    <a:close/>
                    <a:moveTo>
                      <a:pt x="938" y="214"/>
                    </a:moveTo>
                    <a:cubicBezTo>
                      <a:pt x="938" y="213"/>
                      <a:pt x="938" y="212"/>
                      <a:pt x="938" y="211"/>
                    </a:cubicBezTo>
                    <a:cubicBezTo>
                      <a:pt x="938" y="212"/>
                      <a:pt x="938" y="213"/>
                      <a:pt x="938" y="214"/>
                    </a:cubicBezTo>
                    <a:close/>
                    <a:moveTo>
                      <a:pt x="939" y="210"/>
                    </a:moveTo>
                    <a:cubicBezTo>
                      <a:pt x="939" y="209"/>
                      <a:pt x="939" y="208"/>
                      <a:pt x="939" y="207"/>
                    </a:cubicBezTo>
                    <a:cubicBezTo>
                      <a:pt x="939" y="208"/>
                      <a:pt x="939" y="209"/>
                      <a:pt x="939" y="210"/>
                    </a:cubicBezTo>
                    <a:close/>
                    <a:moveTo>
                      <a:pt x="939" y="205"/>
                    </a:moveTo>
                    <a:cubicBezTo>
                      <a:pt x="939" y="205"/>
                      <a:pt x="939" y="204"/>
                      <a:pt x="939" y="204"/>
                    </a:cubicBezTo>
                    <a:cubicBezTo>
                      <a:pt x="939" y="204"/>
                      <a:pt x="939" y="205"/>
                      <a:pt x="939" y="205"/>
                    </a:cubicBezTo>
                    <a:close/>
                  </a:path>
                </a:pathLst>
              </a:custGeom>
              <a:solidFill>
                <a:schemeClr val="bg1"/>
              </a:solid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11" name="Freeform 18">
                <a:extLst>
                  <a:ext uri="{FF2B5EF4-FFF2-40B4-BE49-F238E27FC236}">
                    <a16:creationId xmlns:a16="http://schemas.microsoft.com/office/drawing/2014/main" id="{EA487B37-6212-40D3-A5AC-63FBD6DA76C2}"/>
                  </a:ext>
                </a:extLst>
              </p:cNvPr>
              <p:cNvSpPr>
                <a:spLocks/>
              </p:cNvSpPr>
              <p:nvPr/>
            </p:nvSpPr>
            <p:spPr bwMode="auto">
              <a:xfrm>
                <a:off x="3730625" y="1520824"/>
                <a:ext cx="1687513" cy="300038"/>
              </a:xfrm>
              <a:custGeom>
                <a:avLst/>
                <a:gdLst>
                  <a:gd name="T0" fmla="*/ 438 w 877"/>
                  <a:gd name="T1" fmla="*/ 8 h 156"/>
                  <a:gd name="T2" fmla="*/ 876 w 877"/>
                  <a:gd name="T3" fmla="*/ 156 h 156"/>
                  <a:gd name="T4" fmla="*/ 877 w 877"/>
                  <a:gd name="T5" fmla="*/ 152 h 156"/>
                  <a:gd name="T6" fmla="*/ 438 w 877"/>
                  <a:gd name="T7" fmla="*/ 0 h 156"/>
                  <a:gd name="T8" fmla="*/ 0 w 877"/>
                  <a:gd name="T9" fmla="*/ 152 h 156"/>
                  <a:gd name="T10" fmla="*/ 0 w 877"/>
                  <a:gd name="T11" fmla="*/ 156 h 156"/>
                  <a:gd name="T12" fmla="*/ 438 w 877"/>
                  <a:gd name="T13" fmla="*/ 8 h 156"/>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123 w 10000"/>
                  <a:gd name="connsiteY6" fmla="*/ 2875 h 10000"/>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665 w 10000"/>
                  <a:gd name="connsiteY6"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 name="connsiteX5" fmla="*/ 5665 w 10000"/>
                  <a:gd name="connsiteY5"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89" y="10000"/>
                    </a:moveTo>
                    <a:cubicBezTo>
                      <a:pt x="10000" y="9872"/>
                      <a:pt x="10000" y="9808"/>
                      <a:pt x="10000" y="9744"/>
                    </a:cubicBezTo>
                    <a:cubicBezTo>
                      <a:pt x="10000" y="4359"/>
                      <a:pt x="7754" y="0"/>
                      <a:pt x="4994" y="0"/>
                    </a:cubicBezTo>
                    <a:cubicBezTo>
                      <a:pt x="2235" y="0"/>
                      <a:pt x="0" y="4359"/>
                      <a:pt x="0" y="9744"/>
                    </a:cubicBezTo>
                    <a:lnTo>
                      <a:pt x="0" y="10000"/>
                    </a:lnTo>
                  </a:path>
                </a:pathLst>
              </a:custGeom>
              <a:grp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12" name="Freeform 19">
                <a:extLst>
                  <a:ext uri="{FF2B5EF4-FFF2-40B4-BE49-F238E27FC236}">
                    <a16:creationId xmlns:a16="http://schemas.microsoft.com/office/drawing/2014/main" id="{02FD4274-8FC4-47C5-B920-1971E5495A9C}"/>
                  </a:ext>
                </a:extLst>
              </p:cNvPr>
              <p:cNvSpPr>
                <a:spLocks/>
              </p:cNvSpPr>
              <p:nvPr/>
            </p:nvSpPr>
            <p:spPr bwMode="auto">
              <a:xfrm>
                <a:off x="3608388" y="1828800"/>
                <a:ext cx="1928813" cy="398463"/>
              </a:xfrm>
              <a:custGeom>
                <a:avLst/>
                <a:gdLst>
                  <a:gd name="T0" fmla="*/ 501 w 1002"/>
                  <a:gd name="T1" fmla="*/ 191 h 207"/>
                  <a:gd name="T2" fmla="*/ 1 w 1002"/>
                  <a:gd name="T3" fmla="*/ 0 h 207"/>
                  <a:gd name="T4" fmla="*/ 0 w 1002"/>
                  <a:gd name="T5" fmla="*/ 8 h 207"/>
                  <a:gd name="T6" fmla="*/ 501 w 1002"/>
                  <a:gd name="T7" fmla="*/ 207 h 207"/>
                  <a:gd name="T8" fmla="*/ 1002 w 1002"/>
                  <a:gd name="T9" fmla="*/ 8 h 207"/>
                  <a:gd name="T10" fmla="*/ 1001 w 1002"/>
                  <a:gd name="T11" fmla="*/ 0 h 207"/>
                  <a:gd name="T12" fmla="*/ 501 w 1002"/>
                  <a:gd name="T13" fmla="*/ 191 h 207"/>
                  <a:gd name="connsiteX0" fmla="*/ 5000 w 10000"/>
                  <a:gd name="connsiteY0" fmla="*/ 9227 h 11154"/>
                  <a:gd name="connsiteX1" fmla="*/ 10 w 10000"/>
                  <a:gd name="connsiteY1" fmla="*/ 0 h 11154"/>
                  <a:gd name="connsiteX2" fmla="*/ 0 w 10000"/>
                  <a:gd name="connsiteY2" fmla="*/ 386 h 11154"/>
                  <a:gd name="connsiteX3" fmla="*/ 5000 w 10000"/>
                  <a:gd name="connsiteY3" fmla="*/ 10000 h 11154"/>
                  <a:gd name="connsiteX4" fmla="*/ 10000 w 10000"/>
                  <a:gd name="connsiteY4" fmla="*/ 386 h 11154"/>
                  <a:gd name="connsiteX5" fmla="*/ 9990 w 10000"/>
                  <a:gd name="connsiteY5" fmla="*/ 0 h 11154"/>
                  <a:gd name="connsiteX6" fmla="*/ 5474 w 10000"/>
                  <a:gd name="connsiteY6" fmla="*/ 11154 h 11154"/>
                  <a:gd name="connsiteX0" fmla="*/ 5000 w 10000"/>
                  <a:gd name="connsiteY0" fmla="*/ 9227 h 10000"/>
                  <a:gd name="connsiteX1" fmla="*/ 10 w 10000"/>
                  <a:gd name="connsiteY1" fmla="*/ 0 h 10000"/>
                  <a:gd name="connsiteX2" fmla="*/ 0 w 10000"/>
                  <a:gd name="connsiteY2" fmla="*/ 386 h 10000"/>
                  <a:gd name="connsiteX3" fmla="*/ 5000 w 10000"/>
                  <a:gd name="connsiteY3" fmla="*/ 10000 h 10000"/>
                  <a:gd name="connsiteX4" fmla="*/ 10000 w 10000"/>
                  <a:gd name="connsiteY4" fmla="*/ 386 h 10000"/>
                  <a:gd name="connsiteX5" fmla="*/ 9990 w 10000"/>
                  <a:gd name="connsiteY5" fmla="*/ 0 h 10000"/>
                  <a:gd name="connsiteX0" fmla="*/ 10 w 10000"/>
                  <a:gd name="connsiteY0" fmla="*/ 0 h 10000"/>
                  <a:gd name="connsiteX1" fmla="*/ 0 w 10000"/>
                  <a:gd name="connsiteY1" fmla="*/ 386 h 10000"/>
                  <a:gd name="connsiteX2" fmla="*/ 5000 w 10000"/>
                  <a:gd name="connsiteY2" fmla="*/ 10000 h 10000"/>
                  <a:gd name="connsiteX3" fmla="*/ 10000 w 10000"/>
                  <a:gd name="connsiteY3" fmla="*/ 386 h 10000"/>
                  <a:gd name="connsiteX4" fmla="*/ 999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 y="0"/>
                    </a:moveTo>
                    <a:cubicBezTo>
                      <a:pt x="0" y="97"/>
                      <a:pt x="0" y="242"/>
                      <a:pt x="0" y="386"/>
                    </a:cubicBezTo>
                    <a:cubicBezTo>
                      <a:pt x="0" y="5700"/>
                      <a:pt x="2246" y="10000"/>
                      <a:pt x="5000" y="10000"/>
                    </a:cubicBezTo>
                    <a:cubicBezTo>
                      <a:pt x="7764" y="10000"/>
                      <a:pt x="10000" y="5700"/>
                      <a:pt x="10000" y="386"/>
                    </a:cubicBezTo>
                    <a:cubicBezTo>
                      <a:pt x="10000" y="242"/>
                      <a:pt x="10000" y="97"/>
                      <a:pt x="9990" y="0"/>
                    </a:cubicBezTo>
                  </a:path>
                </a:pathLst>
              </a:custGeom>
              <a:grp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grpSp>
        <p:grpSp>
          <p:nvGrpSpPr>
            <p:cNvPr id="13" name="Group 12">
              <a:extLst>
                <a:ext uri="{FF2B5EF4-FFF2-40B4-BE49-F238E27FC236}">
                  <a16:creationId xmlns:a16="http://schemas.microsoft.com/office/drawing/2014/main" id="{6D997A4F-28A8-4741-8578-7A33417B33F2}"/>
                </a:ext>
              </a:extLst>
            </p:cNvPr>
            <p:cNvGrpSpPr/>
            <p:nvPr/>
          </p:nvGrpSpPr>
          <p:grpSpPr>
            <a:xfrm>
              <a:off x="8167991" y="2515258"/>
              <a:ext cx="1931602" cy="1209566"/>
              <a:chOff x="3608388" y="1428748"/>
              <a:chExt cx="1928813" cy="1014412"/>
            </a:xfrm>
            <a:noFill/>
          </p:grpSpPr>
          <p:sp>
            <p:nvSpPr>
              <p:cNvPr id="14" name="Freeform 13">
                <a:extLst>
                  <a:ext uri="{FF2B5EF4-FFF2-40B4-BE49-F238E27FC236}">
                    <a16:creationId xmlns:a16="http://schemas.microsoft.com/office/drawing/2014/main" id="{6E78B67A-677F-414C-9DB3-973048483C26}"/>
                  </a:ext>
                </a:extLst>
              </p:cNvPr>
              <p:cNvSpPr>
                <a:spLocks noEditPoints="1"/>
              </p:cNvSpPr>
              <p:nvPr/>
            </p:nvSpPr>
            <p:spPr bwMode="auto">
              <a:xfrm>
                <a:off x="3608388" y="1428748"/>
                <a:ext cx="1928813" cy="1014412"/>
              </a:xfrm>
              <a:custGeom>
                <a:avLst/>
                <a:gdLst>
                  <a:gd name="T0" fmla="*/ 501 w 1002"/>
                  <a:gd name="T1" fmla="*/ 0 h 527"/>
                  <a:gd name="T2" fmla="*/ 0 w 1002"/>
                  <a:gd name="T3" fmla="*/ 200 h 527"/>
                  <a:gd name="T4" fmla="*/ 0 w 1002"/>
                  <a:gd name="T5" fmla="*/ 328 h 527"/>
                  <a:gd name="T6" fmla="*/ 501 w 1002"/>
                  <a:gd name="T7" fmla="*/ 527 h 527"/>
                  <a:gd name="T8" fmla="*/ 1002 w 1002"/>
                  <a:gd name="T9" fmla="*/ 328 h 527"/>
                  <a:gd name="T10" fmla="*/ 1002 w 1002"/>
                  <a:gd name="T11" fmla="*/ 200 h 527"/>
                  <a:gd name="T12" fmla="*/ 501 w 1002"/>
                  <a:gd name="T13" fmla="*/ 0 h 527"/>
                  <a:gd name="T14" fmla="*/ 63 w 1002"/>
                  <a:gd name="T15" fmla="*/ 204 h 527"/>
                  <a:gd name="T16" fmla="*/ 63 w 1002"/>
                  <a:gd name="T17" fmla="*/ 206 h 527"/>
                  <a:gd name="T18" fmla="*/ 63 w 1002"/>
                  <a:gd name="T19" fmla="*/ 204 h 527"/>
                  <a:gd name="T20" fmla="*/ 63 w 1002"/>
                  <a:gd name="T21" fmla="*/ 207 h 527"/>
                  <a:gd name="T22" fmla="*/ 64 w 1002"/>
                  <a:gd name="T23" fmla="*/ 210 h 527"/>
                  <a:gd name="T24" fmla="*/ 63 w 1002"/>
                  <a:gd name="T25" fmla="*/ 207 h 527"/>
                  <a:gd name="T26" fmla="*/ 64 w 1002"/>
                  <a:gd name="T27" fmla="*/ 211 h 527"/>
                  <a:gd name="T28" fmla="*/ 65 w 1002"/>
                  <a:gd name="T29" fmla="*/ 214 h 527"/>
                  <a:gd name="T30" fmla="*/ 64 w 1002"/>
                  <a:gd name="T31" fmla="*/ 211 h 527"/>
                  <a:gd name="T32" fmla="*/ 65 w 1002"/>
                  <a:gd name="T33" fmla="*/ 215 h 527"/>
                  <a:gd name="T34" fmla="*/ 66 w 1002"/>
                  <a:gd name="T35" fmla="*/ 218 h 527"/>
                  <a:gd name="T36" fmla="*/ 65 w 1002"/>
                  <a:gd name="T37" fmla="*/ 215 h 527"/>
                  <a:gd name="T38" fmla="*/ 66 w 1002"/>
                  <a:gd name="T39" fmla="*/ 218 h 527"/>
                  <a:gd name="T40" fmla="*/ 71 w 1002"/>
                  <a:gd name="T41" fmla="*/ 229 h 527"/>
                  <a:gd name="T42" fmla="*/ 66 w 1002"/>
                  <a:gd name="T43" fmla="*/ 218 h 527"/>
                  <a:gd name="T44" fmla="*/ 501 w 1002"/>
                  <a:gd name="T45" fmla="*/ 351 h 527"/>
                  <a:gd name="T46" fmla="*/ 71 w 1002"/>
                  <a:gd name="T47" fmla="*/ 229 h 527"/>
                  <a:gd name="T48" fmla="*/ 501 w 1002"/>
                  <a:gd name="T49" fmla="*/ 132 h 527"/>
                  <a:gd name="T50" fmla="*/ 931 w 1002"/>
                  <a:gd name="T51" fmla="*/ 229 h 527"/>
                  <a:gd name="T52" fmla="*/ 501 w 1002"/>
                  <a:gd name="T53" fmla="*/ 351 h 527"/>
                  <a:gd name="T54" fmla="*/ 931 w 1002"/>
                  <a:gd name="T55" fmla="*/ 229 h 527"/>
                  <a:gd name="T56" fmla="*/ 933 w 1002"/>
                  <a:gd name="T57" fmla="*/ 226 h 527"/>
                  <a:gd name="T58" fmla="*/ 931 w 1002"/>
                  <a:gd name="T59" fmla="*/ 229 h 527"/>
                  <a:gd name="T60" fmla="*/ 933 w 1002"/>
                  <a:gd name="T61" fmla="*/ 226 h 527"/>
                  <a:gd name="T62" fmla="*/ 935 w 1002"/>
                  <a:gd name="T63" fmla="*/ 222 h 527"/>
                  <a:gd name="T64" fmla="*/ 933 w 1002"/>
                  <a:gd name="T65" fmla="*/ 226 h 527"/>
                  <a:gd name="T66" fmla="*/ 935 w 1002"/>
                  <a:gd name="T67" fmla="*/ 222 h 527"/>
                  <a:gd name="T68" fmla="*/ 936 w 1002"/>
                  <a:gd name="T69" fmla="*/ 218 h 527"/>
                  <a:gd name="T70" fmla="*/ 935 w 1002"/>
                  <a:gd name="T71" fmla="*/ 222 h 527"/>
                  <a:gd name="T72" fmla="*/ 936 w 1002"/>
                  <a:gd name="T73" fmla="*/ 218 h 527"/>
                  <a:gd name="T74" fmla="*/ 937 w 1002"/>
                  <a:gd name="T75" fmla="*/ 215 h 527"/>
                  <a:gd name="T76" fmla="*/ 936 w 1002"/>
                  <a:gd name="T77" fmla="*/ 218 h 527"/>
                  <a:gd name="T78" fmla="*/ 938 w 1002"/>
                  <a:gd name="T79" fmla="*/ 214 h 527"/>
                  <a:gd name="T80" fmla="*/ 938 w 1002"/>
                  <a:gd name="T81" fmla="*/ 211 h 527"/>
                  <a:gd name="T82" fmla="*/ 938 w 1002"/>
                  <a:gd name="T83" fmla="*/ 214 h 527"/>
                  <a:gd name="T84" fmla="*/ 939 w 1002"/>
                  <a:gd name="T85" fmla="*/ 210 h 527"/>
                  <a:gd name="T86" fmla="*/ 939 w 1002"/>
                  <a:gd name="T87" fmla="*/ 207 h 527"/>
                  <a:gd name="T88" fmla="*/ 939 w 1002"/>
                  <a:gd name="T89" fmla="*/ 210 h 527"/>
                  <a:gd name="T90" fmla="*/ 939 w 1002"/>
                  <a:gd name="T91" fmla="*/ 205 h 527"/>
                  <a:gd name="T92" fmla="*/ 939 w 1002"/>
                  <a:gd name="T93" fmla="*/ 204 h 527"/>
                  <a:gd name="T94" fmla="*/ 939 w 1002"/>
                  <a:gd name="T95" fmla="*/ 20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2" h="527">
                    <a:moveTo>
                      <a:pt x="501" y="0"/>
                    </a:moveTo>
                    <a:cubicBezTo>
                      <a:pt x="225" y="0"/>
                      <a:pt x="0" y="89"/>
                      <a:pt x="0" y="200"/>
                    </a:cubicBezTo>
                    <a:cubicBezTo>
                      <a:pt x="0" y="328"/>
                      <a:pt x="0" y="328"/>
                      <a:pt x="0" y="328"/>
                    </a:cubicBezTo>
                    <a:cubicBezTo>
                      <a:pt x="0" y="438"/>
                      <a:pt x="225" y="527"/>
                      <a:pt x="501" y="527"/>
                    </a:cubicBezTo>
                    <a:cubicBezTo>
                      <a:pt x="778" y="527"/>
                      <a:pt x="1002" y="438"/>
                      <a:pt x="1002" y="328"/>
                    </a:cubicBezTo>
                    <a:cubicBezTo>
                      <a:pt x="1002" y="200"/>
                      <a:pt x="1002" y="200"/>
                      <a:pt x="1002" y="200"/>
                    </a:cubicBezTo>
                    <a:cubicBezTo>
                      <a:pt x="1002" y="89"/>
                      <a:pt x="778" y="0"/>
                      <a:pt x="501" y="0"/>
                    </a:cubicBezTo>
                    <a:close/>
                    <a:moveTo>
                      <a:pt x="63" y="204"/>
                    </a:moveTo>
                    <a:cubicBezTo>
                      <a:pt x="63" y="204"/>
                      <a:pt x="63" y="205"/>
                      <a:pt x="63" y="206"/>
                    </a:cubicBezTo>
                    <a:cubicBezTo>
                      <a:pt x="63" y="205"/>
                      <a:pt x="63" y="204"/>
                      <a:pt x="63" y="204"/>
                    </a:cubicBezTo>
                    <a:close/>
                    <a:moveTo>
                      <a:pt x="63" y="207"/>
                    </a:moveTo>
                    <a:cubicBezTo>
                      <a:pt x="63" y="208"/>
                      <a:pt x="63" y="209"/>
                      <a:pt x="64" y="210"/>
                    </a:cubicBezTo>
                    <a:cubicBezTo>
                      <a:pt x="63" y="209"/>
                      <a:pt x="63" y="208"/>
                      <a:pt x="63" y="207"/>
                    </a:cubicBezTo>
                    <a:close/>
                    <a:moveTo>
                      <a:pt x="64" y="211"/>
                    </a:moveTo>
                    <a:cubicBezTo>
                      <a:pt x="64" y="212"/>
                      <a:pt x="64" y="213"/>
                      <a:pt x="65" y="214"/>
                    </a:cubicBezTo>
                    <a:cubicBezTo>
                      <a:pt x="64" y="213"/>
                      <a:pt x="64" y="212"/>
                      <a:pt x="64" y="211"/>
                    </a:cubicBezTo>
                    <a:close/>
                    <a:moveTo>
                      <a:pt x="65" y="215"/>
                    </a:moveTo>
                    <a:cubicBezTo>
                      <a:pt x="65" y="216"/>
                      <a:pt x="66" y="217"/>
                      <a:pt x="66" y="218"/>
                    </a:cubicBezTo>
                    <a:cubicBezTo>
                      <a:pt x="66" y="217"/>
                      <a:pt x="65" y="216"/>
                      <a:pt x="65" y="215"/>
                    </a:cubicBezTo>
                    <a:close/>
                    <a:moveTo>
                      <a:pt x="66" y="218"/>
                    </a:moveTo>
                    <a:cubicBezTo>
                      <a:pt x="67" y="222"/>
                      <a:pt x="69" y="226"/>
                      <a:pt x="71" y="229"/>
                    </a:cubicBezTo>
                    <a:cubicBezTo>
                      <a:pt x="69" y="226"/>
                      <a:pt x="67" y="222"/>
                      <a:pt x="66" y="218"/>
                    </a:cubicBezTo>
                    <a:close/>
                    <a:moveTo>
                      <a:pt x="501" y="351"/>
                    </a:moveTo>
                    <a:cubicBezTo>
                      <a:pt x="288" y="351"/>
                      <a:pt x="111" y="299"/>
                      <a:pt x="71" y="229"/>
                    </a:cubicBezTo>
                    <a:cubicBezTo>
                      <a:pt x="159" y="171"/>
                      <a:pt x="318" y="132"/>
                      <a:pt x="501" y="132"/>
                    </a:cubicBezTo>
                    <a:cubicBezTo>
                      <a:pt x="684" y="132"/>
                      <a:pt x="844" y="171"/>
                      <a:pt x="931" y="229"/>
                    </a:cubicBezTo>
                    <a:cubicBezTo>
                      <a:pt x="891" y="299"/>
                      <a:pt x="714" y="351"/>
                      <a:pt x="501" y="351"/>
                    </a:cubicBezTo>
                    <a:close/>
                    <a:moveTo>
                      <a:pt x="931" y="229"/>
                    </a:moveTo>
                    <a:cubicBezTo>
                      <a:pt x="932" y="228"/>
                      <a:pt x="932" y="227"/>
                      <a:pt x="933" y="226"/>
                    </a:cubicBezTo>
                    <a:cubicBezTo>
                      <a:pt x="932" y="227"/>
                      <a:pt x="932" y="228"/>
                      <a:pt x="931" y="229"/>
                    </a:cubicBezTo>
                    <a:close/>
                    <a:moveTo>
                      <a:pt x="933" y="226"/>
                    </a:moveTo>
                    <a:cubicBezTo>
                      <a:pt x="934" y="225"/>
                      <a:pt x="934" y="223"/>
                      <a:pt x="935" y="222"/>
                    </a:cubicBezTo>
                    <a:cubicBezTo>
                      <a:pt x="934" y="223"/>
                      <a:pt x="934" y="225"/>
                      <a:pt x="933" y="226"/>
                    </a:cubicBezTo>
                    <a:close/>
                    <a:moveTo>
                      <a:pt x="935" y="222"/>
                    </a:moveTo>
                    <a:cubicBezTo>
                      <a:pt x="935" y="221"/>
                      <a:pt x="936" y="220"/>
                      <a:pt x="936" y="218"/>
                    </a:cubicBezTo>
                    <a:cubicBezTo>
                      <a:pt x="936" y="220"/>
                      <a:pt x="935" y="221"/>
                      <a:pt x="935" y="222"/>
                    </a:cubicBezTo>
                    <a:close/>
                    <a:moveTo>
                      <a:pt x="936" y="218"/>
                    </a:moveTo>
                    <a:cubicBezTo>
                      <a:pt x="937" y="217"/>
                      <a:pt x="937" y="216"/>
                      <a:pt x="937" y="215"/>
                    </a:cubicBezTo>
                    <a:cubicBezTo>
                      <a:pt x="937" y="216"/>
                      <a:pt x="937" y="217"/>
                      <a:pt x="936" y="218"/>
                    </a:cubicBezTo>
                    <a:close/>
                    <a:moveTo>
                      <a:pt x="938" y="214"/>
                    </a:moveTo>
                    <a:cubicBezTo>
                      <a:pt x="938" y="213"/>
                      <a:pt x="938" y="212"/>
                      <a:pt x="938" y="211"/>
                    </a:cubicBezTo>
                    <a:cubicBezTo>
                      <a:pt x="938" y="212"/>
                      <a:pt x="938" y="213"/>
                      <a:pt x="938" y="214"/>
                    </a:cubicBezTo>
                    <a:close/>
                    <a:moveTo>
                      <a:pt x="939" y="210"/>
                    </a:moveTo>
                    <a:cubicBezTo>
                      <a:pt x="939" y="209"/>
                      <a:pt x="939" y="208"/>
                      <a:pt x="939" y="207"/>
                    </a:cubicBezTo>
                    <a:cubicBezTo>
                      <a:pt x="939" y="208"/>
                      <a:pt x="939" y="209"/>
                      <a:pt x="939" y="210"/>
                    </a:cubicBezTo>
                    <a:close/>
                    <a:moveTo>
                      <a:pt x="939" y="205"/>
                    </a:moveTo>
                    <a:cubicBezTo>
                      <a:pt x="939" y="205"/>
                      <a:pt x="939" y="204"/>
                      <a:pt x="939" y="204"/>
                    </a:cubicBezTo>
                    <a:cubicBezTo>
                      <a:pt x="939" y="204"/>
                      <a:pt x="939" y="205"/>
                      <a:pt x="939" y="205"/>
                    </a:cubicBezTo>
                    <a:close/>
                  </a:path>
                </a:pathLst>
              </a:custGeom>
              <a:solidFill>
                <a:schemeClr val="bg1"/>
              </a:solid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15" name="Freeform 18">
                <a:extLst>
                  <a:ext uri="{FF2B5EF4-FFF2-40B4-BE49-F238E27FC236}">
                    <a16:creationId xmlns:a16="http://schemas.microsoft.com/office/drawing/2014/main" id="{E04D98CE-F8A4-453B-86C2-C61B685D4B26}"/>
                  </a:ext>
                </a:extLst>
              </p:cNvPr>
              <p:cNvSpPr>
                <a:spLocks/>
              </p:cNvSpPr>
              <p:nvPr/>
            </p:nvSpPr>
            <p:spPr bwMode="auto">
              <a:xfrm>
                <a:off x="3730625" y="1520824"/>
                <a:ext cx="1687513" cy="300038"/>
              </a:xfrm>
              <a:custGeom>
                <a:avLst/>
                <a:gdLst>
                  <a:gd name="T0" fmla="*/ 438 w 877"/>
                  <a:gd name="T1" fmla="*/ 8 h 156"/>
                  <a:gd name="T2" fmla="*/ 876 w 877"/>
                  <a:gd name="T3" fmla="*/ 156 h 156"/>
                  <a:gd name="T4" fmla="*/ 877 w 877"/>
                  <a:gd name="T5" fmla="*/ 152 h 156"/>
                  <a:gd name="T6" fmla="*/ 438 w 877"/>
                  <a:gd name="T7" fmla="*/ 0 h 156"/>
                  <a:gd name="T8" fmla="*/ 0 w 877"/>
                  <a:gd name="T9" fmla="*/ 152 h 156"/>
                  <a:gd name="T10" fmla="*/ 0 w 877"/>
                  <a:gd name="T11" fmla="*/ 156 h 156"/>
                  <a:gd name="T12" fmla="*/ 438 w 877"/>
                  <a:gd name="T13" fmla="*/ 8 h 156"/>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123 w 10000"/>
                  <a:gd name="connsiteY6" fmla="*/ 2875 h 10000"/>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665 w 10000"/>
                  <a:gd name="connsiteY6"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 name="connsiteX5" fmla="*/ 5665 w 10000"/>
                  <a:gd name="connsiteY5"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89" y="10000"/>
                    </a:moveTo>
                    <a:cubicBezTo>
                      <a:pt x="10000" y="9872"/>
                      <a:pt x="10000" y="9808"/>
                      <a:pt x="10000" y="9744"/>
                    </a:cubicBezTo>
                    <a:cubicBezTo>
                      <a:pt x="10000" y="4359"/>
                      <a:pt x="7754" y="0"/>
                      <a:pt x="4994" y="0"/>
                    </a:cubicBezTo>
                    <a:cubicBezTo>
                      <a:pt x="2235" y="0"/>
                      <a:pt x="0" y="4359"/>
                      <a:pt x="0" y="9744"/>
                    </a:cubicBezTo>
                    <a:lnTo>
                      <a:pt x="0" y="10000"/>
                    </a:lnTo>
                  </a:path>
                </a:pathLst>
              </a:custGeom>
              <a:grp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16" name="Freeform 19">
                <a:extLst>
                  <a:ext uri="{FF2B5EF4-FFF2-40B4-BE49-F238E27FC236}">
                    <a16:creationId xmlns:a16="http://schemas.microsoft.com/office/drawing/2014/main" id="{B682AD34-2AD4-4C8B-88D7-5FBCF248DF88}"/>
                  </a:ext>
                </a:extLst>
              </p:cNvPr>
              <p:cNvSpPr>
                <a:spLocks/>
              </p:cNvSpPr>
              <p:nvPr/>
            </p:nvSpPr>
            <p:spPr bwMode="auto">
              <a:xfrm>
                <a:off x="3608388" y="1828800"/>
                <a:ext cx="1928813" cy="398463"/>
              </a:xfrm>
              <a:custGeom>
                <a:avLst/>
                <a:gdLst>
                  <a:gd name="T0" fmla="*/ 501 w 1002"/>
                  <a:gd name="T1" fmla="*/ 191 h 207"/>
                  <a:gd name="T2" fmla="*/ 1 w 1002"/>
                  <a:gd name="T3" fmla="*/ 0 h 207"/>
                  <a:gd name="T4" fmla="*/ 0 w 1002"/>
                  <a:gd name="T5" fmla="*/ 8 h 207"/>
                  <a:gd name="T6" fmla="*/ 501 w 1002"/>
                  <a:gd name="T7" fmla="*/ 207 h 207"/>
                  <a:gd name="T8" fmla="*/ 1002 w 1002"/>
                  <a:gd name="T9" fmla="*/ 8 h 207"/>
                  <a:gd name="T10" fmla="*/ 1001 w 1002"/>
                  <a:gd name="T11" fmla="*/ 0 h 207"/>
                  <a:gd name="T12" fmla="*/ 501 w 1002"/>
                  <a:gd name="T13" fmla="*/ 191 h 207"/>
                  <a:gd name="connsiteX0" fmla="*/ 5000 w 10000"/>
                  <a:gd name="connsiteY0" fmla="*/ 9227 h 11154"/>
                  <a:gd name="connsiteX1" fmla="*/ 10 w 10000"/>
                  <a:gd name="connsiteY1" fmla="*/ 0 h 11154"/>
                  <a:gd name="connsiteX2" fmla="*/ 0 w 10000"/>
                  <a:gd name="connsiteY2" fmla="*/ 386 h 11154"/>
                  <a:gd name="connsiteX3" fmla="*/ 5000 w 10000"/>
                  <a:gd name="connsiteY3" fmla="*/ 10000 h 11154"/>
                  <a:gd name="connsiteX4" fmla="*/ 10000 w 10000"/>
                  <a:gd name="connsiteY4" fmla="*/ 386 h 11154"/>
                  <a:gd name="connsiteX5" fmla="*/ 9990 w 10000"/>
                  <a:gd name="connsiteY5" fmla="*/ 0 h 11154"/>
                  <a:gd name="connsiteX6" fmla="*/ 5474 w 10000"/>
                  <a:gd name="connsiteY6" fmla="*/ 11154 h 11154"/>
                  <a:gd name="connsiteX0" fmla="*/ 5000 w 10000"/>
                  <a:gd name="connsiteY0" fmla="*/ 9227 h 10000"/>
                  <a:gd name="connsiteX1" fmla="*/ 10 w 10000"/>
                  <a:gd name="connsiteY1" fmla="*/ 0 h 10000"/>
                  <a:gd name="connsiteX2" fmla="*/ 0 w 10000"/>
                  <a:gd name="connsiteY2" fmla="*/ 386 h 10000"/>
                  <a:gd name="connsiteX3" fmla="*/ 5000 w 10000"/>
                  <a:gd name="connsiteY3" fmla="*/ 10000 h 10000"/>
                  <a:gd name="connsiteX4" fmla="*/ 10000 w 10000"/>
                  <a:gd name="connsiteY4" fmla="*/ 386 h 10000"/>
                  <a:gd name="connsiteX5" fmla="*/ 9990 w 10000"/>
                  <a:gd name="connsiteY5" fmla="*/ 0 h 10000"/>
                  <a:gd name="connsiteX0" fmla="*/ 10 w 10000"/>
                  <a:gd name="connsiteY0" fmla="*/ 0 h 10000"/>
                  <a:gd name="connsiteX1" fmla="*/ 0 w 10000"/>
                  <a:gd name="connsiteY1" fmla="*/ 386 h 10000"/>
                  <a:gd name="connsiteX2" fmla="*/ 5000 w 10000"/>
                  <a:gd name="connsiteY2" fmla="*/ 10000 h 10000"/>
                  <a:gd name="connsiteX3" fmla="*/ 10000 w 10000"/>
                  <a:gd name="connsiteY3" fmla="*/ 386 h 10000"/>
                  <a:gd name="connsiteX4" fmla="*/ 999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 y="0"/>
                    </a:moveTo>
                    <a:cubicBezTo>
                      <a:pt x="0" y="97"/>
                      <a:pt x="0" y="242"/>
                      <a:pt x="0" y="386"/>
                    </a:cubicBezTo>
                    <a:cubicBezTo>
                      <a:pt x="0" y="5700"/>
                      <a:pt x="2246" y="10000"/>
                      <a:pt x="5000" y="10000"/>
                    </a:cubicBezTo>
                    <a:cubicBezTo>
                      <a:pt x="7764" y="10000"/>
                      <a:pt x="10000" y="5700"/>
                      <a:pt x="10000" y="386"/>
                    </a:cubicBezTo>
                    <a:cubicBezTo>
                      <a:pt x="10000" y="242"/>
                      <a:pt x="10000" y="97"/>
                      <a:pt x="9990" y="0"/>
                    </a:cubicBezTo>
                  </a:path>
                </a:pathLst>
              </a:custGeom>
              <a:grp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grpSp>
        <p:grpSp>
          <p:nvGrpSpPr>
            <p:cNvPr id="17" name="Group 16">
              <a:extLst>
                <a:ext uri="{FF2B5EF4-FFF2-40B4-BE49-F238E27FC236}">
                  <a16:creationId xmlns:a16="http://schemas.microsoft.com/office/drawing/2014/main" id="{74CCE2EC-E16F-4A80-9807-8A85942B6822}"/>
                </a:ext>
              </a:extLst>
            </p:cNvPr>
            <p:cNvGrpSpPr/>
            <p:nvPr/>
          </p:nvGrpSpPr>
          <p:grpSpPr>
            <a:xfrm>
              <a:off x="8167991" y="1910023"/>
              <a:ext cx="1931602" cy="1209566"/>
              <a:chOff x="3608388" y="1428748"/>
              <a:chExt cx="1928813" cy="1014412"/>
            </a:xfrm>
            <a:noFill/>
          </p:grpSpPr>
          <p:sp>
            <p:nvSpPr>
              <p:cNvPr id="18" name="Freeform 16">
                <a:extLst>
                  <a:ext uri="{FF2B5EF4-FFF2-40B4-BE49-F238E27FC236}">
                    <a16:creationId xmlns:a16="http://schemas.microsoft.com/office/drawing/2014/main" id="{1694219A-02DC-4C5F-A811-400A37A4EC93}"/>
                  </a:ext>
                </a:extLst>
              </p:cNvPr>
              <p:cNvSpPr>
                <a:spLocks noEditPoints="1"/>
              </p:cNvSpPr>
              <p:nvPr/>
            </p:nvSpPr>
            <p:spPr bwMode="auto">
              <a:xfrm>
                <a:off x="3608388" y="1428748"/>
                <a:ext cx="1928813" cy="1014412"/>
              </a:xfrm>
              <a:custGeom>
                <a:avLst/>
                <a:gdLst>
                  <a:gd name="T0" fmla="*/ 501 w 1002"/>
                  <a:gd name="T1" fmla="*/ 0 h 527"/>
                  <a:gd name="T2" fmla="*/ 0 w 1002"/>
                  <a:gd name="T3" fmla="*/ 200 h 527"/>
                  <a:gd name="T4" fmla="*/ 0 w 1002"/>
                  <a:gd name="T5" fmla="*/ 328 h 527"/>
                  <a:gd name="T6" fmla="*/ 501 w 1002"/>
                  <a:gd name="T7" fmla="*/ 527 h 527"/>
                  <a:gd name="T8" fmla="*/ 1002 w 1002"/>
                  <a:gd name="T9" fmla="*/ 328 h 527"/>
                  <a:gd name="T10" fmla="*/ 1002 w 1002"/>
                  <a:gd name="T11" fmla="*/ 200 h 527"/>
                  <a:gd name="T12" fmla="*/ 501 w 1002"/>
                  <a:gd name="T13" fmla="*/ 0 h 527"/>
                  <a:gd name="T14" fmla="*/ 63 w 1002"/>
                  <a:gd name="T15" fmla="*/ 204 h 527"/>
                  <a:gd name="T16" fmla="*/ 63 w 1002"/>
                  <a:gd name="T17" fmla="*/ 206 h 527"/>
                  <a:gd name="T18" fmla="*/ 63 w 1002"/>
                  <a:gd name="T19" fmla="*/ 204 h 527"/>
                  <a:gd name="T20" fmla="*/ 63 w 1002"/>
                  <a:gd name="T21" fmla="*/ 207 h 527"/>
                  <a:gd name="T22" fmla="*/ 64 w 1002"/>
                  <a:gd name="T23" fmla="*/ 210 h 527"/>
                  <a:gd name="T24" fmla="*/ 63 w 1002"/>
                  <a:gd name="T25" fmla="*/ 207 h 527"/>
                  <a:gd name="T26" fmla="*/ 64 w 1002"/>
                  <a:gd name="T27" fmla="*/ 211 h 527"/>
                  <a:gd name="T28" fmla="*/ 65 w 1002"/>
                  <a:gd name="T29" fmla="*/ 214 h 527"/>
                  <a:gd name="T30" fmla="*/ 64 w 1002"/>
                  <a:gd name="T31" fmla="*/ 211 h 527"/>
                  <a:gd name="T32" fmla="*/ 65 w 1002"/>
                  <a:gd name="T33" fmla="*/ 215 h 527"/>
                  <a:gd name="T34" fmla="*/ 66 w 1002"/>
                  <a:gd name="T35" fmla="*/ 218 h 527"/>
                  <a:gd name="T36" fmla="*/ 65 w 1002"/>
                  <a:gd name="T37" fmla="*/ 215 h 527"/>
                  <a:gd name="T38" fmla="*/ 66 w 1002"/>
                  <a:gd name="T39" fmla="*/ 218 h 527"/>
                  <a:gd name="T40" fmla="*/ 71 w 1002"/>
                  <a:gd name="T41" fmla="*/ 229 h 527"/>
                  <a:gd name="T42" fmla="*/ 66 w 1002"/>
                  <a:gd name="T43" fmla="*/ 218 h 527"/>
                  <a:gd name="T44" fmla="*/ 501 w 1002"/>
                  <a:gd name="T45" fmla="*/ 351 h 527"/>
                  <a:gd name="T46" fmla="*/ 71 w 1002"/>
                  <a:gd name="T47" fmla="*/ 229 h 527"/>
                  <a:gd name="T48" fmla="*/ 501 w 1002"/>
                  <a:gd name="T49" fmla="*/ 132 h 527"/>
                  <a:gd name="T50" fmla="*/ 931 w 1002"/>
                  <a:gd name="T51" fmla="*/ 229 h 527"/>
                  <a:gd name="T52" fmla="*/ 501 w 1002"/>
                  <a:gd name="T53" fmla="*/ 351 h 527"/>
                  <a:gd name="T54" fmla="*/ 931 w 1002"/>
                  <a:gd name="T55" fmla="*/ 229 h 527"/>
                  <a:gd name="T56" fmla="*/ 933 w 1002"/>
                  <a:gd name="T57" fmla="*/ 226 h 527"/>
                  <a:gd name="T58" fmla="*/ 931 w 1002"/>
                  <a:gd name="T59" fmla="*/ 229 h 527"/>
                  <a:gd name="T60" fmla="*/ 933 w 1002"/>
                  <a:gd name="T61" fmla="*/ 226 h 527"/>
                  <a:gd name="T62" fmla="*/ 935 w 1002"/>
                  <a:gd name="T63" fmla="*/ 222 h 527"/>
                  <a:gd name="T64" fmla="*/ 933 w 1002"/>
                  <a:gd name="T65" fmla="*/ 226 h 527"/>
                  <a:gd name="T66" fmla="*/ 935 w 1002"/>
                  <a:gd name="T67" fmla="*/ 222 h 527"/>
                  <a:gd name="T68" fmla="*/ 936 w 1002"/>
                  <a:gd name="T69" fmla="*/ 218 h 527"/>
                  <a:gd name="T70" fmla="*/ 935 w 1002"/>
                  <a:gd name="T71" fmla="*/ 222 h 527"/>
                  <a:gd name="T72" fmla="*/ 936 w 1002"/>
                  <a:gd name="T73" fmla="*/ 218 h 527"/>
                  <a:gd name="T74" fmla="*/ 937 w 1002"/>
                  <a:gd name="T75" fmla="*/ 215 h 527"/>
                  <a:gd name="T76" fmla="*/ 936 w 1002"/>
                  <a:gd name="T77" fmla="*/ 218 h 527"/>
                  <a:gd name="T78" fmla="*/ 938 w 1002"/>
                  <a:gd name="T79" fmla="*/ 214 h 527"/>
                  <a:gd name="T80" fmla="*/ 938 w 1002"/>
                  <a:gd name="T81" fmla="*/ 211 h 527"/>
                  <a:gd name="T82" fmla="*/ 938 w 1002"/>
                  <a:gd name="T83" fmla="*/ 214 h 527"/>
                  <a:gd name="T84" fmla="*/ 939 w 1002"/>
                  <a:gd name="T85" fmla="*/ 210 h 527"/>
                  <a:gd name="T86" fmla="*/ 939 w 1002"/>
                  <a:gd name="T87" fmla="*/ 207 h 527"/>
                  <a:gd name="T88" fmla="*/ 939 w 1002"/>
                  <a:gd name="T89" fmla="*/ 210 h 527"/>
                  <a:gd name="T90" fmla="*/ 939 w 1002"/>
                  <a:gd name="T91" fmla="*/ 205 h 527"/>
                  <a:gd name="T92" fmla="*/ 939 w 1002"/>
                  <a:gd name="T93" fmla="*/ 204 h 527"/>
                  <a:gd name="T94" fmla="*/ 939 w 1002"/>
                  <a:gd name="T95" fmla="*/ 20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2" h="527">
                    <a:moveTo>
                      <a:pt x="501" y="0"/>
                    </a:moveTo>
                    <a:cubicBezTo>
                      <a:pt x="225" y="0"/>
                      <a:pt x="0" y="89"/>
                      <a:pt x="0" y="200"/>
                    </a:cubicBezTo>
                    <a:cubicBezTo>
                      <a:pt x="0" y="328"/>
                      <a:pt x="0" y="328"/>
                      <a:pt x="0" y="328"/>
                    </a:cubicBezTo>
                    <a:cubicBezTo>
                      <a:pt x="0" y="438"/>
                      <a:pt x="225" y="527"/>
                      <a:pt x="501" y="527"/>
                    </a:cubicBezTo>
                    <a:cubicBezTo>
                      <a:pt x="778" y="527"/>
                      <a:pt x="1002" y="438"/>
                      <a:pt x="1002" y="328"/>
                    </a:cubicBezTo>
                    <a:cubicBezTo>
                      <a:pt x="1002" y="200"/>
                      <a:pt x="1002" y="200"/>
                      <a:pt x="1002" y="200"/>
                    </a:cubicBezTo>
                    <a:cubicBezTo>
                      <a:pt x="1002" y="89"/>
                      <a:pt x="778" y="0"/>
                      <a:pt x="501" y="0"/>
                    </a:cubicBezTo>
                    <a:close/>
                    <a:moveTo>
                      <a:pt x="63" y="204"/>
                    </a:moveTo>
                    <a:cubicBezTo>
                      <a:pt x="63" y="204"/>
                      <a:pt x="63" y="205"/>
                      <a:pt x="63" y="206"/>
                    </a:cubicBezTo>
                    <a:cubicBezTo>
                      <a:pt x="63" y="205"/>
                      <a:pt x="63" y="204"/>
                      <a:pt x="63" y="204"/>
                    </a:cubicBezTo>
                    <a:close/>
                    <a:moveTo>
                      <a:pt x="63" y="207"/>
                    </a:moveTo>
                    <a:cubicBezTo>
                      <a:pt x="63" y="208"/>
                      <a:pt x="63" y="209"/>
                      <a:pt x="64" y="210"/>
                    </a:cubicBezTo>
                    <a:cubicBezTo>
                      <a:pt x="63" y="209"/>
                      <a:pt x="63" y="208"/>
                      <a:pt x="63" y="207"/>
                    </a:cubicBezTo>
                    <a:close/>
                    <a:moveTo>
                      <a:pt x="64" y="211"/>
                    </a:moveTo>
                    <a:cubicBezTo>
                      <a:pt x="64" y="212"/>
                      <a:pt x="64" y="213"/>
                      <a:pt x="65" y="214"/>
                    </a:cubicBezTo>
                    <a:cubicBezTo>
                      <a:pt x="64" y="213"/>
                      <a:pt x="64" y="212"/>
                      <a:pt x="64" y="211"/>
                    </a:cubicBezTo>
                    <a:close/>
                    <a:moveTo>
                      <a:pt x="65" y="215"/>
                    </a:moveTo>
                    <a:cubicBezTo>
                      <a:pt x="65" y="216"/>
                      <a:pt x="66" y="217"/>
                      <a:pt x="66" y="218"/>
                    </a:cubicBezTo>
                    <a:cubicBezTo>
                      <a:pt x="66" y="217"/>
                      <a:pt x="65" y="216"/>
                      <a:pt x="65" y="215"/>
                    </a:cubicBezTo>
                    <a:close/>
                    <a:moveTo>
                      <a:pt x="66" y="218"/>
                    </a:moveTo>
                    <a:cubicBezTo>
                      <a:pt x="67" y="222"/>
                      <a:pt x="69" y="226"/>
                      <a:pt x="71" y="229"/>
                    </a:cubicBezTo>
                    <a:cubicBezTo>
                      <a:pt x="69" y="226"/>
                      <a:pt x="67" y="222"/>
                      <a:pt x="66" y="218"/>
                    </a:cubicBezTo>
                    <a:close/>
                    <a:moveTo>
                      <a:pt x="501" y="351"/>
                    </a:moveTo>
                    <a:cubicBezTo>
                      <a:pt x="288" y="351"/>
                      <a:pt x="111" y="299"/>
                      <a:pt x="71" y="229"/>
                    </a:cubicBezTo>
                    <a:cubicBezTo>
                      <a:pt x="159" y="171"/>
                      <a:pt x="318" y="132"/>
                      <a:pt x="501" y="132"/>
                    </a:cubicBezTo>
                    <a:cubicBezTo>
                      <a:pt x="684" y="132"/>
                      <a:pt x="844" y="171"/>
                      <a:pt x="931" y="229"/>
                    </a:cubicBezTo>
                    <a:cubicBezTo>
                      <a:pt x="891" y="299"/>
                      <a:pt x="714" y="351"/>
                      <a:pt x="501" y="351"/>
                    </a:cubicBezTo>
                    <a:close/>
                    <a:moveTo>
                      <a:pt x="931" y="229"/>
                    </a:moveTo>
                    <a:cubicBezTo>
                      <a:pt x="932" y="228"/>
                      <a:pt x="932" y="227"/>
                      <a:pt x="933" y="226"/>
                    </a:cubicBezTo>
                    <a:cubicBezTo>
                      <a:pt x="932" y="227"/>
                      <a:pt x="932" y="228"/>
                      <a:pt x="931" y="229"/>
                    </a:cubicBezTo>
                    <a:close/>
                    <a:moveTo>
                      <a:pt x="933" y="226"/>
                    </a:moveTo>
                    <a:cubicBezTo>
                      <a:pt x="934" y="225"/>
                      <a:pt x="934" y="223"/>
                      <a:pt x="935" y="222"/>
                    </a:cubicBezTo>
                    <a:cubicBezTo>
                      <a:pt x="934" y="223"/>
                      <a:pt x="934" y="225"/>
                      <a:pt x="933" y="226"/>
                    </a:cubicBezTo>
                    <a:close/>
                    <a:moveTo>
                      <a:pt x="935" y="222"/>
                    </a:moveTo>
                    <a:cubicBezTo>
                      <a:pt x="935" y="221"/>
                      <a:pt x="936" y="220"/>
                      <a:pt x="936" y="218"/>
                    </a:cubicBezTo>
                    <a:cubicBezTo>
                      <a:pt x="936" y="220"/>
                      <a:pt x="935" y="221"/>
                      <a:pt x="935" y="222"/>
                    </a:cubicBezTo>
                    <a:close/>
                    <a:moveTo>
                      <a:pt x="936" y="218"/>
                    </a:moveTo>
                    <a:cubicBezTo>
                      <a:pt x="937" y="217"/>
                      <a:pt x="937" y="216"/>
                      <a:pt x="937" y="215"/>
                    </a:cubicBezTo>
                    <a:cubicBezTo>
                      <a:pt x="937" y="216"/>
                      <a:pt x="937" y="217"/>
                      <a:pt x="936" y="218"/>
                    </a:cubicBezTo>
                    <a:close/>
                    <a:moveTo>
                      <a:pt x="938" y="214"/>
                    </a:moveTo>
                    <a:cubicBezTo>
                      <a:pt x="938" y="213"/>
                      <a:pt x="938" y="212"/>
                      <a:pt x="938" y="211"/>
                    </a:cubicBezTo>
                    <a:cubicBezTo>
                      <a:pt x="938" y="212"/>
                      <a:pt x="938" y="213"/>
                      <a:pt x="938" y="214"/>
                    </a:cubicBezTo>
                    <a:close/>
                    <a:moveTo>
                      <a:pt x="939" y="210"/>
                    </a:moveTo>
                    <a:cubicBezTo>
                      <a:pt x="939" y="209"/>
                      <a:pt x="939" y="208"/>
                      <a:pt x="939" y="207"/>
                    </a:cubicBezTo>
                    <a:cubicBezTo>
                      <a:pt x="939" y="208"/>
                      <a:pt x="939" y="209"/>
                      <a:pt x="939" y="210"/>
                    </a:cubicBezTo>
                    <a:close/>
                    <a:moveTo>
                      <a:pt x="939" y="205"/>
                    </a:moveTo>
                    <a:cubicBezTo>
                      <a:pt x="939" y="205"/>
                      <a:pt x="939" y="204"/>
                      <a:pt x="939" y="204"/>
                    </a:cubicBezTo>
                    <a:cubicBezTo>
                      <a:pt x="939" y="204"/>
                      <a:pt x="939" y="205"/>
                      <a:pt x="939" y="205"/>
                    </a:cubicBezTo>
                    <a:close/>
                  </a:path>
                </a:pathLst>
              </a:custGeom>
              <a:solidFill>
                <a:schemeClr val="bg1"/>
              </a:solid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19" name="Freeform 18">
                <a:extLst>
                  <a:ext uri="{FF2B5EF4-FFF2-40B4-BE49-F238E27FC236}">
                    <a16:creationId xmlns:a16="http://schemas.microsoft.com/office/drawing/2014/main" id="{4DA2EC39-CEBB-44A8-A022-EAA8F176C936}"/>
                  </a:ext>
                </a:extLst>
              </p:cNvPr>
              <p:cNvSpPr>
                <a:spLocks/>
              </p:cNvSpPr>
              <p:nvPr/>
            </p:nvSpPr>
            <p:spPr bwMode="auto">
              <a:xfrm>
                <a:off x="3730625" y="1520824"/>
                <a:ext cx="1687513" cy="300038"/>
              </a:xfrm>
              <a:custGeom>
                <a:avLst/>
                <a:gdLst>
                  <a:gd name="T0" fmla="*/ 438 w 877"/>
                  <a:gd name="T1" fmla="*/ 8 h 156"/>
                  <a:gd name="T2" fmla="*/ 876 w 877"/>
                  <a:gd name="T3" fmla="*/ 156 h 156"/>
                  <a:gd name="T4" fmla="*/ 877 w 877"/>
                  <a:gd name="T5" fmla="*/ 152 h 156"/>
                  <a:gd name="T6" fmla="*/ 438 w 877"/>
                  <a:gd name="T7" fmla="*/ 0 h 156"/>
                  <a:gd name="T8" fmla="*/ 0 w 877"/>
                  <a:gd name="T9" fmla="*/ 152 h 156"/>
                  <a:gd name="T10" fmla="*/ 0 w 877"/>
                  <a:gd name="T11" fmla="*/ 156 h 156"/>
                  <a:gd name="T12" fmla="*/ 438 w 877"/>
                  <a:gd name="T13" fmla="*/ 8 h 156"/>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123 w 10000"/>
                  <a:gd name="connsiteY6" fmla="*/ 2875 h 10000"/>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665 w 10000"/>
                  <a:gd name="connsiteY6"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 name="connsiteX5" fmla="*/ 5665 w 10000"/>
                  <a:gd name="connsiteY5"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89" y="10000"/>
                    </a:moveTo>
                    <a:cubicBezTo>
                      <a:pt x="10000" y="9872"/>
                      <a:pt x="10000" y="9808"/>
                      <a:pt x="10000" y="9744"/>
                    </a:cubicBezTo>
                    <a:cubicBezTo>
                      <a:pt x="10000" y="4359"/>
                      <a:pt x="7754" y="0"/>
                      <a:pt x="4994" y="0"/>
                    </a:cubicBezTo>
                    <a:cubicBezTo>
                      <a:pt x="2235" y="0"/>
                      <a:pt x="0" y="4359"/>
                      <a:pt x="0" y="9744"/>
                    </a:cubicBezTo>
                    <a:lnTo>
                      <a:pt x="0" y="10000"/>
                    </a:lnTo>
                  </a:path>
                </a:pathLst>
              </a:custGeom>
              <a:grp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20" name="Freeform 19">
                <a:extLst>
                  <a:ext uri="{FF2B5EF4-FFF2-40B4-BE49-F238E27FC236}">
                    <a16:creationId xmlns:a16="http://schemas.microsoft.com/office/drawing/2014/main" id="{85E274A0-5210-426A-A91D-A0BF05AA60A9}"/>
                  </a:ext>
                </a:extLst>
              </p:cNvPr>
              <p:cNvSpPr>
                <a:spLocks/>
              </p:cNvSpPr>
              <p:nvPr/>
            </p:nvSpPr>
            <p:spPr bwMode="auto">
              <a:xfrm>
                <a:off x="3608388" y="1828800"/>
                <a:ext cx="1928813" cy="398463"/>
              </a:xfrm>
              <a:custGeom>
                <a:avLst/>
                <a:gdLst>
                  <a:gd name="T0" fmla="*/ 501 w 1002"/>
                  <a:gd name="T1" fmla="*/ 191 h 207"/>
                  <a:gd name="T2" fmla="*/ 1 w 1002"/>
                  <a:gd name="T3" fmla="*/ 0 h 207"/>
                  <a:gd name="T4" fmla="*/ 0 w 1002"/>
                  <a:gd name="T5" fmla="*/ 8 h 207"/>
                  <a:gd name="T6" fmla="*/ 501 w 1002"/>
                  <a:gd name="T7" fmla="*/ 207 h 207"/>
                  <a:gd name="T8" fmla="*/ 1002 w 1002"/>
                  <a:gd name="T9" fmla="*/ 8 h 207"/>
                  <a:gd name="T10" fmla="*/ 1001 w 1002"/>
                  <a:gd name="T11" fmla="*/ 0 h 207"/>
                  <a:gd name="T12" fmla="*/ 501 w 1002"/>
                  <a:gd name="T13" fmla="*/ 191 h 207"/>
                  <a:gd name="connsiteX0" fmla="*/ 5000 w 10000"/>
                  <a:gd name="connsiteY0" fmla="*/ 9227 h 11154"/>
                  <a:gd name="connsiteX1" fmla="*/ 10 w 10000"/>
                  <a:gd name="connsiteY1" fmla="*/ 0 h 11154"/>
                  <a:gd name="connsiteX2" fmla="*/ 0 w 10000"/>
                  <a:gd name="connsiteY2" fmla="*/ 386 h 11154"/>
                  <a:gd name="connsiteX3" fmla="*/ 5000 w 10000"/>
                  <a:gd name="connsiteY3" fmla="*/ 10000 h 11154"/>
                  <a:gd name="connsiteX4" fmla="*/ 10000 w 10000"/>
                  <a:gd name="connsiteY4" fmla="*/ 386 h 11154"/>
                  <a:gd name="connsiteX5" fmla="*/ 9990 w 10000"/>
                  <a:gd name="connsiteY5" fmla="*/ 0 h 11154"/>
                  <a:gd name="connsiteX6" fmla="*/ 5474 w 10000"/>
                  <a:gd name="connsiteY6" fmla="*/ 11154 h 11154"/>
                  <a:gd name="connsiteX0" fmla="*/ 5000 w 10000"/>
                  <a:gd name="connsiteY0" fmla="*/ 9227 h 10000"/>
                  <a:gd name="connsiteX1" fmla="*/ 10 w 10000"/>
                  <a:gd name="connsiteY1" fmla="*/ 0 h 10000"/>
                  <a:gd name="connsiteX2" fmla="*/ 0 w 10000"/>
                  <a:gd name="connsiteY2" fmla="*/ 386 h 10000"/>
                  <a:gd name="connsiteX3" fmla="*/ 5000 w 10000"/>
                  <a:gd name="connsiteY3" fmla="*/ 10000 h 10000"/>
                  <a:gd name="connsiteX4" fmla="*/ 10000 w 10000"/>
                  <a:gd name="connsiteY4" fmla="*/ 386 h 10000"/>
                  <a:gd name="connsiteX5" fmla="*/ 9990 w 10000"/>
                  <a:gd name="connsiteY5" fmla="*/ 0 h 10000"/>
                  <a:gd name="connsiteX0" fmla="*/ 10 w 10000"/>
                  <a:gd name="connsiteY0" fmla="*/ 0 h 10000"/>
                  <a:gd name="connsiteX1" fmla="*/ 0 w 10000"/>
                  <a:gd name="connsiteY1" fmla="*/ 386 h 10000"/>
                  <a:gd name="connsiteX2" fmla="*/ 5000 w 10000"/>
                  <a:gd name="connsiteY2" fmla="*/ 10000 h 10000"/>
                  <a:gd name="connsiteX3" fmla="*/ 10000 w 10000"/>
                  <a:gd name="connsiteY3" fmla="*/ 386 h 10000"/>
                  <a:gd name="connsiteX4" fmla="*/ 999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 y="0"/>
                    </a:moveTo>
                    <a:cubicBezTo>
                      <a:pt x="0" y="97"/>
                      <a:pt x="0" y="242"/>
                      <a:pt x="0" y="386"/>
                    </a:cubicBezTo>
                    <a:cubicBezTo>
                      <a:pt x="0" y="5700"/>
                      <a:pt x="2246" y="10000"/>
                      <a:pt x="5000" y="10000"/>
                    </a:cubicBezTo>
                    <a:cubicBezTo>
                      <a:pt x="7764" y="10000"/>
                      <a:pt x="10000" y="5700"/>
                      <a:pt x="10000" y="386"/>
                    </a:cubicBezTo>
                    <a:cubicBezTo>
                      <a:pt x="10000" y="242"/>
                      <a:pt x="10000" y="97"/>
                      <a:pt x="9990" y="0"/>
                    </a:cubicBezTo>
                  </a:path>
                </a:pathLst>
              </a:custGeom>
              <a:grp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grpSp>
        <p:grpSp>
          <p:nvGrpSpPr>
            <p:cNvPr id="21" name="Group 20">
              <a:extLst>
                <a:ext uri="{FF2B5EF4-FFF2-40B4-BE49-F238E27FC236}">
                  <a16:creationId xmlns:a16="http://schemas.microsoft.com/office/drawing/2014/main" id="{C0242E7E-7754-4D9A-8B3A-9FC2C95677FD}"/>
                </a:ext>
              </a:extLst>
            </p:cNvPr>
            <p:cNvGrpSpPr/>
            <p:nvPr/>
          </p:nvGrpSpPr>
          <p:grpSpPr>
            <a:xfrm>
              <a:off x="8167991" y="1304788"/>
              <a:ext cx="1931602" cy="1209566"/>
              <a:chOff x="3608388" y="1428748"/>
              <a:chExt cx="1928813" cy="1014412"/>
            </a:xfrm>
            <a:noFill/>
          </p:grpSpPr>
          <p:sp>
            <p:nvSpPr>
              <p:cNvPr id="22" name="Freeform 16">
                <a:extLst>
                  <a:ext uri="{FF2B5EF4-FFF2-40B4-BE49-F238E27FC236}">
                    <a16:creationId xmlns:a16="http://schemas.microsoft.com/office/drawing/2014/main" id="{DFF6B339-ACCF-411C-90F0-8BB86C5C1FA8}"/>
                  </a:ext>
                </a:extLst>
              </p:cNvPr>
              <p:cNvSpPr>
                <a:spLocks noEditPoints="1"/>
              </p:cNvSpPr>
              <p:nvPr/>
            </p:nvSpPr>
            <p:spPr bwMode="auto">
              <a:xfrm>
                <a:off x="3608388" y="1428748"/>
                <a:ext cx="1928813" cy="1014412"/>
              </a:xfrm>
              <a:custGeom>
                <a:avLst/>
                <a:gdLst>
                  <a:gd name="T0" fmla="*/ 501 w 1002"/>
                  <a:gd name="T1" fmla="*/ 0 h 527"/>
                  <a:gd name="T2" fmla="*/ 0 w 1002"/>
                  <a:gd name="T3" fmla="*/ 200 h 527"/>
                  <a:gd name="T4" fmla="*/ 0 w 1002"/>
                  <a:gd name="T5" fmla="*/ 328 h 527"/>
                  <a:gd name="T6" fmla="*/ 501 w 1002"/>
                  <a:gd name="T7" fmla="*/ 527 h 527"/>
                  <a:gd name="T8" fmla="*/ 1002 w 1002"/>
                  <a:gd name="T9" fmla="*/ 328 h 527"/>
                  <a:gd name="T10" fmla="*/ 1002 w 1002"/>
                  <a:gd name="T11" fmla="*/ 200 h 527"/>
                  <a:gd name="T12" fmla="*/ 501 w 1002"/>
                  <a:gd name="T13" fmla="*/ 0 h 527"/>
                  <a:gd name="T14" fmla="*/ 63 w 1002"/>
                  <a:gd name="T15" fmla="*/ 204 h 527"/>
                  <a:gd name="T16" fmla="*/ 63 w 1002"/>
                  <a:gd name="T17" fmla="*/ 206 h 527"/>
                  <a:gd name="T18" fmla="*/ 63 w 1002"/>
                  <a:gd name="T19" fmla="*/ 204 h 527"/>
                  <a:gd name="T20" fmla="*/ 63 w 1002"/>
                  <a:gd name="T21" fmla="*/ 207 h 527"/>
                  <a:gd name="T22" fmla="*/ 64 w 1002"/>
                  <a:gd name="T23" fmla="*/ 210 h 527"/>
                  <a:gd name="T24" fmla="*/ 63 w 1002"/>
                  <a:gd name="T25" fmla="*/ 207 h 527"/>
                  <a:gd name="T26" fmla="*/ 64 w 1002"/>
                  <a:gd name="T27" fmla="*/ 211 h 527"/>
                  <a:gd name="T28" fmla="*/ 65 w 1002"/>
                  <a:gd name="T29" fmla="*/ 214 h 527"/>
                  <a:gd name="T30" fmla="*/ 64 w 1002"/>
                  <a:gd name="T31" fmla="*/ 211 h 527"/>
                  <a:gd name="T32" fmla="*/ 65 w 1002"/>
                  <a:gd name="T33" fmla="*/ 215 h 527"/>
                  <a:gd name="T34" fmla="*/ 66 w 1002"/>
                  <a:gd name="T35" fmla="*/ 218 h 527"/>
                  <a:gd name="T36" fmla="*/ 65 w 1002"/>
                  <a:gd name="T37" fmla="*/ 215 h 527"/>
                  <a:gd name="T38" fmla="*/ 66 w 1002"/>
                  <a:gd name="T39" fmla="*/ 218 h 527"/>
                  <a:gd name="T40" fmla="*/ 71 w 1002"/>
                  <a:gd name="T41" fmla="*/ 229 h 527"/>
                  <a:gd name="T42" fmla="*/ 66 w 1002"/>
                  <a:gd name="T43" fmla="*/ 218 h 527"/>
                  <a:gd name="T44" fmla="*/ 501 w 1002"/>
                  <a:gd name="T45" fmla="*/ 351 h 527"/>
                  <a:gd name="T46" fmla="*/ 71 w 1002"/>
                  <a:gd name="T47" fmla="*/ 229 h 527"/>
                  <a:gd name="T48" fmla="*/ 501 w 1002"/>
                  <a:gd name="T49" fmla="*/ 132 h 527"/>
                  <a:gd name="T50" fmla="*/ 931 w 1002"/>
                  <a:gd name="T51" fmla="*/ 229 h 527"/>
                  <a:gd name="T52" fmla="*/ 501 w 1002"/>
                  <a:gd name="T53" fmla="*/ 351 h 527"/>
                  <a:gd name="T54" fmla="*/ 931 w 1002"/>
                  <a:gd name="T55" fmla="*/ 229 h 527"/>
                  <a:gd name="T56" fmla="*/ 933 w 1002"/>
                  <a:gd name="T57" fmla="*/ 226 h 527"/>
                  <a:gd name="T58" fmla="*/ 931 w 1002"/>
                  <a:gd name="T59" fmla="*/ 229 h 527"/>
                  <a:gd name="T60" fmla="*/ 933 w 1002"/>
                  <a:gd name="T61" fmla="*/ 226 h 527"/>
                  <a:gd name="T62" fmla="*/ 935 w 1002"/>
                  <a:gd name="T63" fmla="*/ 222 h 527"/>
                  <a:gd name="T64" fmla="*/ 933 w 1002"/>
                  <a:gd name="T65" fmla="*/ 226 h 527"/>
                  <a:gd name="T66" fmla="*/ 935 w 1002"/>
                  <a:gd name="T67" fmla="*/ 222 h 527"/>
                  <a:gd name="T68" fmla="*/ 936 w 1002"/>
                  <a:gd name="T69" fmla="*/ 218 h 527"/>
                  <a:gd name="T70" fmla="*/ 935 w 1002"/>
                  <a:gd name="T71" fmla="*/ 222 h 527"/>
                  <a:gd name="T72" fmla="*/ 936 w 1002"/>
                  <a:gd name="T73" fmla="*/ 218 h 527"/>
                  <a:gd name="T74" fmla="*/ 937 w 1002"/>
                  <a:gd name="T75" fmla="*/ 215 h 527"/>
                  <a:gd name="T76" fmla="*/ 936 w 1002"/>
                  <a:gd name="T77" fmla="*/ 218 h 527"/>
                  <a:gd name="T78" fmla="*/ 938 w 1002"/>
                  <a:gd name="T79" fmla="*/ 214 h 527"/>
                  <a:gd name="T80" fmla="*/ 938 w 1002"/>
                  <a:gd name="T81" fmla="*/ 211 h 527"/>
                  <a:gd name="T82" fmla="*/ 938 w 1002"/>
                  <a:gd name="T83" fmla="*/ 214 h 527"/>
                  <a:gd name="T84" fmla="*/ 939 w 1002"/>
                  <a:gd name="T85" fmla="*/ 210 h 527"/>
                  <a:gd name="T86" fmla="*/ 939 w 1002"/>
                  <a:gd name="T87" fmla="*/ 207 h 527"/>
                  <a:gd name="T88" fmla="*/ 939 w 1002"/>
                  <a:gd name="T89" fmla="*/ 210 h 527"/>
                  <a:gd name="T90" fmla="*/ 939 w 1002"/>
                  <a:gd name="T91" fmla="*/ 205 h 527"/>
                  <a:gd name="T92" fmla="*/ 939 w 1002"/>
                  <a:gd name="T93" fmla="*/ 204 h 527"/>
                  <a:gd name="T94" fmla="*/ 939 w 1002"/>
                  <a:gd name="T95" fmla="*/ 20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2" h="527">
                    <a:moveTo>
                      <a:pt x="501" y="0"/>
                    </a:moveTo>
                    <a:cubicBezTo>
                      <a:pt x="225" y="0"/>
                      <a:pt x="0" y="89"/>
                      <a:pt x="0" y="200"/>
                    </a:cubicBezTo>
                    <a:cubicBezTo>
                      <a:pt x="0" y="328"/>
                      <a:pt x="0" y="328"/>
                      <a:pt x="0" y="328"/>
                    </a:cubicBezTo>
                    <a:cubicBezTo>
                      <a:pt x="0" y="438"/>
                      <a:pt x="225" y="527"/>
                      <a:pt x="501" y="527"/>
                    </a:cubicBezTo>
                    <a:cubicBezTo>
                      <a:pt x="778" y="527"/>
                      <a:pt x="1002" y="438"/>
                      <a:pt x="1002" y="328"/>
                    </a:cubicBezTo>
                    <a:cubicBezTo>
                      <a:pt x="1002" y="200"/>
                      <a:pt x="1002" y="200"/>
                      <a:pt x="1002" y="200"/>
                    </a:cubicBezTo>
                    <a:cubicBezTo>
                      <a:pt x="1002" y="89"/>
                      <a:pt x="778" y="0"/>
                      <a:pt x="501" y="0"/>
                    </a:cubicBezTo>
                    <a:close/>
                    <a:moveTo>
                      <a:pt x="63" y="204"/>
                    </a:moveTo>
                    <a:cubicBezTo>
                      <a:pt x="63" y="204"/>
                      <a:pt x="63" y="205"/>
                      <a:pt x="63" y="206"/>
                    </a:cubicBezTo>
                    <a:cubicBezTo>
                      <a:pt x="63" y="205"/>
                      <a:pt x="63" y="204"/>
                      <a:pt x="63" y="204"/>
                    </a:cubicBezTo>
                    <a:close/>
                    <a:moveTo>
                      <a:pt x="63" y="207"/>
                    </a:moveTo>
                    <a:cubicBezTo>
                      <a:pt x="63" y="208"/>
                      <a:pt x="63" y="209"/>
                      <a:pt x="64" y="210"/>
                    </a:cubicBezTo>
                    <a:cubicBezTo>
                      <a:pt x="63" y="209"/>
                      <a:pt x="63" y="208"/>
                      <a:pt x="63" y="207"/>
                    </a:cubicBezTo>
                    <a:close/>
                    <a:moveTo>
                      <a:pt x="64" y="211"/>
                    </a:moveTo>
                    <a:cubicBezTo>
                      <a:pt x="64" y="212"/>
                      <a:pt x="64" y="213"/>
                      <a:pt x="65" y="214"/>
                    </a:cubicBezTo>
                    <a:cubicBezTo>
                      <a:pt x="64" y="213"/>
                      <a:pt x="64" y="212"/>
                      <a:pt x="64" y="211"/>
                    </a:cubicBezTo>
                    <a:close/>
                    <a:moveTo>
                      <a:pt x="65" y="215"/>
                    </a:moveTo>
                    <a:cubicBezTo>
                      <a:pt x="65" y="216"/>
                      <a:pt x="66" y="217"/>
                      <a:pt x="66" y="218"/>
                    </a:cubicBezTo>
                    <a:cubicBezTo>
                      <a:pt x="66" y="217"/>
                      <a:pt x="65" y="216"/>
                      <a:pt x="65" y="215"/>
                    </a:cubicBezTo>
                    <a:close/>
                    <a:moveTo>
                      <a:pt x="66" y="218"/>
                    </a:moveTo>
                    <a:cubicBezTo>
                      <a:pt x="67" y="222"/>
                      <a:pt x="69" y="226"/>
                      <a:pt x="71" y="229"/>
                    </a:cubicBezTo>
                    <a:cubicBezTo>
                      <a:pt x="69" y="226"/>
                      <a:pt x="67" y="222"/>
                      <a:pt x="66" y="218"/>
                    </a:cubicBezTo>
                    <a:close/>
                    <a:moveTo>
                      <a:pt x="501" y="351"/>
                    </a:moveTo>
                    <a:cubicBezTo>
                      <a:pt x="288" y="351"/>
                      <a:pt x="111" y="299"/>
                      <a:pt x="71" y="229"/>
                    </a:cubicBezTo>
                    <a:cubicBezTo>
                      <a:pt x="159" y="171"/>
                      <a:pt x="318" y="132"/>
                      <a:pt x="501" y="132"/>
                    </a:cubicBezTo>
                    <a:cubicBezTo>
                      <a:pt x="684" y="132"/>
                      <a:pt x="844" y="171"/>
                      <a:pt x="931" y="229"/>
                    </a:cubicBezTo>
                    <a:cubicBezTo>
                      <a:pt x="891" y="299"/>
                      <a:pt x="714" y="351"/>
                      <a:pt x="501" y="351"/>
                    </a:cubicBezTo>
                    <a:close/>
                    <a:moveTo>
                      <a:pt x="931" y="229"/>
                    </a:moveTo>
                    <a:cubicBezTo>
                      <a:pt x="932" y="228"/>
                      <a:pt x="932" y="227"/>
                      <a:pt x="933" y="226"/>
                    </a:cubicBezTo>
                    <a:cubicBezTo>
                      <a:pt x="932" y="227"/>
                      <a:pt x="932" y="228"/>
                      <a:pt x="931" y="229"/>
                    </a:cubicBezTo>
                    <a:close/>
                    <a:moveTo>
                      <a:pt x="933" y="226"/>
                    </a:moveTo>
                    <a:cubicBezTo>
                      <a:pt x="934" y="225"/>
                      <a:pt x="934" y="223"/>
                      <a:pt x="935" y="222"/>
                    </a:cubicBezTo>
                    <a:cubicBezTo>
                      <a:pt x="934" y="223"/>
                      <a:pt x="934" y="225"/>
                      <a:pt x="933" y="226"/>
                    </a:cubicBezTo>
                    <a:close/>
                    <a:moveTo>
                      <a:pt x="935" y="222"/>
                    </a:moveTo>
                    <a:cubicBezTo>
                      <a:pt x="935" y="221"/>
                      <a:pt x="936" y="220"/>
                      <a:pt x="936" y="218"/>
                    </a:cubicBezTo>
                    <a:cubicBezTo>
                      <a:pt x="936" y="220"/>
                      <a:pt x="935" y="221"/>
                      <a:pt x="935" y="222"/>
                    </a:cubicBezTo>
                    <a:close/>
                    <a:moveTo>
                      <a:pt x="936" y="218"/>
                    </a:moveTo>
                    <a:cubicBezTo>
                      <a:pt x="937" y="217"/>
                      <a:pt x="937" y="216"/>
                      <a:pt x="937" y="215"/>
                    </a:cubicBezTo>
                    <a:cubicBezTo>
                      <a:pt x="937" y="216"/>
                      <a:pt x="937" y="217"/>
                      <a:pt x="936" y="218"/>
                    </a:cubicBezTo>
                    <a:close/>
                    <a:moveTo>
                      <a:pt x="938" y="214"/>
                    </a:moveTo>
                    <a:cubicBezTo>
                      <a:pt x="938" y="213"/>
                      <a:pt x="938" y="212"/>
                      <a:pt x="938" y="211"/>
                    </a:cubicBezTo>
                    <a:cubicBezTo>
                      <a:pt x="938" y="212"/>
                      <a:pt x="938" y="213"/>
                      <a:pt x="938" y="214"/>
                    </a:cubicBezTo>
                    <a:close/>
                    <a:moveTo>
                      <a:pt x="939" y="210"/>
                    </a:moveTo>
                    <a:cubicBezTo>
                      <a:pt x="939" y="209"/>
                      <a:pt x="939" y="208"/>
                      <a:pt x="939" y="207"/>
                    </a:cubicBezTo>
                    <a:cubicBezTo>
                      <a:pt x="939" y="208"/>
                      <a:pt x="939" y="209"/>
                      <a:pt x="939" y="210"/>
                    </a:cubicBezTo>
                    <a:close/>
                    <a:moveTo>
                      <a:pt x="939" y="205"/>
                    </a:moveTo>
                    <a:cubicBezTo>
                      <a:pt x="939" y="205"/>
                      <a:pt x="939" y="204"/>
                      <a:pt x="939" y="204"/>
                    </a:cubicBezTo>
                    <a:cubicBezTo>
                      <a:pt x="939" y="204"/>
                      <a:pt x="939" y="205"/>
                      <a:pt x="939" y="205"/>
                    </a:cubicBezTo>
                    <a:close/>
                  </a:path>
                </a:pathLst>
              </a:custGeom>
              <a:solidFill>
                <a:schemeClr val="bg1"/>
              </a:solid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23" name="Freeform 22">
                <a:extLst>
                  <a:ext uri="{FF2B5EF4-FFF2-40B4-BE49-F238E27FC236}">
                    <a16:creationId xmlns:a16="http://schemas.microsoft.com/office/drawing/2014/main" id="{66E061D1-C16E-4430-93CC-E5564ACE764A}"/>
                  </a:ext>
                </a:extLst>
              </p:cNvPr>
              <p:cNvSpPr>
                <a:spLocks/>
              </p:cNvSpPr>
              <p:nvPr/>
            </p:nvSpPr>
            <p:spPr bwMode="auto">
              <a:xfrm>
                <a:off x="3730625" y="1520824"/>
                <a:ext cx="1687513" cy="300038"/>
              </a:xfrm>
              <a:custGeom>
                <a:avLst/>
                <a:gdLst>
                  <a:gd name="T0" fmla="*/ 438 w 877"/>
                  <a:gd name="T1" fmla="*/ 8 h 156"/>
                  <a:gd name="T2" fmla="*/ 876 w 877"/>
                  <a:gd name="T3" fmla="*/ 156 h 156"/>
                  <a:gd name="T4" fmla="*/ 877 w 877"/>
                  <a:gd name="T5" fmla="*/ 152 h 156"/>
                  <a:gd name="T6" fmla="*/ 438 w 877"/>
                  <a:gd name="T7" fmla="*/ 0 h 156"/>
                  <a:gd name="T8" fmla="*/ 0 w 877"/>
                  <a:gd name="T9" fmla="*/ 152 h 156"/>
                  <a:gd name="T10" fmla="*/ 0 w 877"/>
                  <a:gd name="T11" fmla="*/ 156 h 156"/>
                  <a:gd name="T12" fmla="*/ 438 w 877"/>
                  <a:gd name="T13" fmla="*/ 8 h 156"/>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123 w 10000"/>
                  <a:gd name="connsiteY6" fmla="*/ 2875 h 10000"/>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665 w 10000"/>
                  <a:gd name="connsiteY6"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 name="connsiteX5" fmla="*/ 5665 w 10000"/>
                  <a:gd name="connsiteY5"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89" y="10000"/>
                    </a:moveTo>
                    <a:cubicBezTo>
                      <a:pt x="10000" y="9872"/>
                      <a:pt x="10000" y="9808"/>
                      <a:pt x="10000" y="9744"/>
                    </a:cubicBezTo>
                    <a:cubicBezTo>
                      <a:pt x="10000" y="4359"/>
                      <a:pt x="7754" y="0"/>
                      <a:pt x="4994" y="0"/>
                    </a:cubicBezTo>
                    <a:cubicBezTo>
                      <a:pt x="2235" y="0"/>
                      <a:pt x="0" y="4359"/>
                      <a:pt x="0" y="9744"/>
                    </a:cubicBezTo>
                    <a:lnTo>
                      <a:pt x="0" y="10000"/>
                    </a:lnTo>
                  </a:path>
                </a:pathLst>
              </a:custGeom>
              <a:grp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24" name="Freeform 23">
                <a:extLst>
                  <a:ext uri="{FF2B5EF4-FFF2-40B4-BE49-F238E27FC236}">
                    <a16:creationId xmlns:a16="http://schemas.microsoft.com/office/drawing/2014/main" id="{69AF74D3-3AE5-4819-8AEB-E4030DFE6B3C}"/>
                  </a:ext>
                </a:extLst>
              </p:cNvPr>
              <p:cNvSpPr>
                <a:spLocks/>
              </p:cNvSpPr>
              <p:nvPr/>
            </p:nvSpPr>
            <p:spPr bwMode="auto">
              <a:xfrm>
                <a:off x="3608388" y="1828800"/>
                <a:ext cx="1928813" cy="398463"/>
              </a:xfrm>
              <a:custGeom>
                <a:avLst/>
                <a:gdLst>
                  <a:gd name="T0" fmla="*/ 501 w 1002"/>
                  <a:gd name="T1" fmla="*/ 191 h 207"/>
                  <a:gd name="T2" fmla="*/ 1 w 1002"/>
                  <a:gd name="T3" fmla="*/ 0 h 207"/>
                  <a:gd name="T4" fmla="*/ 0 w 1002"/>
                  <a:gd name="T5" fmla="*/ 8 h 207"/>
                  <a:gd name="T6" fmla="*/ 501 w 1002"/>
                  <a:gd name="T7" fmla="*/ 207 h 207"/>
                  <a:gd name="T8" fmla="*/ 1002 w 1002"/>
                  <a:gd name="T9" fmla="*/ 8 h 207"/>
                  <a:gd name="T10" fmla="*/ 1001 w 1002"/>
                  <a:gd name="T11" fmla="*/ 0 h 207"/>
                  <a:gd name="T12" fmla="*/ 501 w 1002"/>
                  <a:gd name="T13" fmla="*/ 191 h 207"/>
                  <a:gd name="connsiteX0" fmla="*/ 5000 w 10000"/>
                  <a:gd name="connsiteY0" fmla="*/ 9227 h 11154"/>
                  <a:gd name="connsiteX1" fmla="*/ 10 w 10000"/>
                  <a:gd name="connsiteY1" fmla="*/ 0 h 11154"/>
                  <a:gd name="connsiteX2" fmla="*/ 0 w 10000"/>
                  <a:gd name="connsiteY2" fmla="*/ 386 h 11154"/>
                  <a:gd name="connsiteX3" fmla="*/ 5000 w 10000"/>
                  <a:gd name="connsiteY3" fmla="*/ 10000 h 11154"/>
                  <a:gd name="connsiteX4" fmla="*/ 10000 w 10000"/>
                  <a:gd name="connsiteY4" fmla="*/ 386 h 11154"/>
                  <a:gd name="connsiteX5" fmla="*/ 9990 w 10000"/>
                  <a:gd name="connsiteY5" fmla="*/ 0 h 11154"/>
                  <a:gd name="connsiteX6" fmla="*/ 5474 w 10000"/>
                  <a:gd name="connsiteY6" fmla="*/ 11154 h 11154"/>
                  <a:gd name="connsiteX0" fmla="*/ 5000 w 10000"/>
                  <a:gd name="connsiteY0" fmla="*/ 9227 h 10000"/>
                  <a:gd name="connsiteX1" fmla="*/ 10 w 10000"/>
                  <a:gd name="connsiteY1" fmla="*/ 0 h 10000"/>
                  <a:gd name="connsiteX2" fmla="*/ 0 w 10000"/>
                  <a:gd name="connsiteY2" fmla="*/ 386 h 10000"/>
                  <a:gd name="connsiteX3" fmla="*/ 5000 w 10000"/>
                  <a:gd name="connsiteY3" fmla="*/ 10000 h 10000"/>
                  <a:gd name="connsiteX4" fmla="*/ 10000 w 10000"/>
                  <a:gd name="connsiteY4" fmla="*/ 386 h 10000"/>
                  <a:gd name="connsiteX5" fmla="*/ 9990 w 10000"/>
                  <a:gd name="connsiteY5" fmla="*/ 0 h 10000"/>
                  <a:gd name="connsiteX0" fmla="*/ 10 w 10000"/>
                  <a:gd name="connsiteY0" fmla="*/ 0 h 10000"/>
                  <a:gd name="connsiteX1" fmla="*/ 0 w 10000"/>
                  <a:gd name="connsiteY1" fmla="*/ 386 h 10000"/>
                  <a:gd name="connsiteX2" fmla="*/ 5000 w 10000"/>
                  <a:gd name="connsiteY2" fmla="*/ 10000 h 10000"/>
                  <a:gd name="connsiteX3" fmla="*/ 10000 w 10000"/>
                  <a:gd name="connsiteY3" fmla="*/ 386 h 10000"/>
                  <a:gd name="connsiteX4" fmla="*/ 999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 y="0"/>
                    </a:moveTo>
                    <a:cubicBezTo>
                      <a:pt x="0" y="97"/>
                      <a:pt x="0" y="242"/>
                      <a:pt x="0" y="386"/>
                    </a:cubicBezTo>
                    <a:cubicBezTo>
                      <a:pt x="0" y="5700"/>
                      <a:pt x="2246" y="10000"/>
                      <a:pt x="5000" y="10000"/>
                    </a:cubicBezTo>
                    <a:cubicBezTo>
                      <a:pt x="7764" y="10000"/>
                      <a:pt x="10000" y="5700"/>
                      <a:pt x="10000" y="386"/>
                    </a:cubicBezTo>
                    <a:cubicBezTo>
                      <a:pt x="10000" y="242"/>
                      <a:pt x="10000" y="97"/>
                      <a:pt x="9990" y="0"/>
                    </a:cubicBezTo>
                  </a:path>
                </a:pathLst>
              </a:custGeom>
              <a:grp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grpSp>
        <p:grpSp>
          <p:nvGrpSpPr>
            <p:cNvPr id="25" name="Group 24">
              <a:extLst>
                <a:ext uri="{FF2B5EF4-FFF2-40B4-BE49-F238E27FC236}">
                  <a16:creationId xmlns:a16="http://schemas.microsoft.com/office/drawing/2014/main" id="{2CB476D3-B770-45F6-9A4E-42C1B3BECE7C}"/>
                </a:ext>
              </a:extLst>
            </p:cNvPr>
            <p:cNvGrpSpPr/>
            <p:nvPr/>
          </p:nvGrpSpPr>
          <p:grpSpPr>
            <a:xfrm>
              <a:off x="8167991" y="699553"/>
              <a:ext cx="1931602" cy="1209566"/>
              <a:chOff x="3608388" y="1428748"/>
              <a:chExt cx="1928813" cy="1014412"/>
            </a:xfrm>
            <a:noFill/>
          </p:grpSpPr>
          <p:sp>
            <p:nvSpPr>
              <p:cNvPr id="26" name="Freeform 16">
                <a:extLst>
                  <a:ext uri="{FF2B5EF4-FFF2-40B4-BE49-F238E27FC236}">
                    <a16:creationId xmlns:a16="http://schemas.microsoft.com/office/drawing/2014/main" id="{D010D5CA-CEE8-4DE9-BBE7-3DA730ED396F}"/>
                  </a:ext>
                </a:extLst>
              </p:cNvPr>
              <p:cNvSpPr>
                <a:spLocks noEditPoints="1"/>
              </p:cNvSpPr>
              <p:nvPr/>
            </p:nvSpPr>
            <p:spPr bwMode="auto">
              <a:xfrm>
                <a:off x="3608388" y="1428748"/>
                <a:ext cx="1928813" cy="1014412"/>
              </a:xfrm>
              <a:custGeom>
                <a:avLst/>
                <a:gdLst>
                  <a:gd name="T0" fmla="*/ 501 w 1002"/>
                  <a:gd name="T1" fmla="*/ 0 h 527"/>
                  <a:gd name="T2" fmla="*/ 0 w 1002"/>
                  <a:gd name="T3" fmla="*/ 200 h 527"/>
                  <a:gd name="T4" fmla="*/ 0 w 1002"/>
                  <a:gd name="T5" fmla="*/ 328 h 527"/>
                  <a:gd name="T6" fmla="*/ 501 w 1002"/>
                  <a:gd name="T7" fmla="*/ 527 h 527"/>
                  <a:gd name="T8" fmla="*/ 1002 w 1002"/>
                  <a:gd name="T9" fmla="*/ 328 h 527"/>
                  <a:gd name="T10" fmla="*/ 1002 w 1002"/>
                  <a:gd name="T11" fmla="*/ 200 h 527"/>
                  <a:gd name="T12" fmla="*/ 501 w 1002"/>
                  <a:gd name="T13" fmla="*/ 0 h 527"/>
                  <a:gd name="T14" fmla="*/ 63 w 1002"/>
                  <a:gd name="T15" fmla="*/ 204 h 527"/>
                  <a:gd name="T16" fmla="*/ 63 w 1002"/>
                  <a:gd name="T17" fmla="*/ 206 h 527"/>
                  <a:gd name="T18" fmla="*/ 63 w 1002"/>
                  <a:gd name="T19" fmla="*/ 204 h 527"/>
                  <a:gd name="T20" fmla="*/ 63 w 1002"/>
                  <a:gd name="T21" fmla="*/ 207 h 527"/>
                  <a:gd name="T22" fmla="*/ 64 w 1002"/>
                  <a:gd name="T23" fmla="*/ 210 h 527"/>
                  <a:gd name="T24" fmla="*/ 63 w 1002"/>
                  <a:gd name="T25" fmla="*/ 207 h 527"/>
                  <a:gd name="T26" fmla="*/ 64 w 1002"/>
                  <a:gd name="T27" fmla="*/ 211 h 527"/>
                  <a:gd name="T28" fmla="*/ 65 w 1002"/>
                  <a:gd name="T29" fmla="*/ 214 h 527"/>
                  <a:gd name="T30" fmla="*/ 64 w 1002"/>
                  <a:gd name="T31" fmla="*/ 211 h 527"/>
                  <a:gd name="T32" fmla="*/ 65 w 1002"/>
                  <a:gd name="T33" fmla="*/ 215 h 527"/>
                  <a:gd name="T34" fmla="*/ 66 w 1002"/>
                  <a:gd name="T35" fmla="*/ 218 h 527"/>
                  <a:gd name="T36" fmla="*/ 65 w 1002"/>
                  <a:gd name="T37" fmla="*/ 215 h 527"/>
                  <a:gd name="T38" fmla="*/ 66 w 1002"/>
                  <a:gd name="T39" fmla="*/ 218 h 527"/>
                  <a:gd name="T40" fmla="*/ 71 w 1002"/>
                  <a:gd name="T41" fmla="*/ 229 h 527"/>
                  <a:gd name="T42" fmla="*/ 66 w 1002"/>
                  <a:gd name="T43" fmla="*/ 218 h 527"/>
                  <a:gd name="T44" fmla="*/ 501 w 1002"/>
                  <a:gd name="T45" fmla="*/ 351 h 527"/>
                  <a:gd name="T46" fmla="*/ 71 w 1002"/>
                  <a:gd name="T47" fmla="*/ 229 h 527"/>
                  <a:gd name="T48" fmla="*/ 501 w 1002"/>
                  <a:gd name="T49" fmla="*/ 132 h 527"/>
                  <a:gd name="T50" fmla="*/ 931 w 1002"/>
                  <a:gd name="T51" fmla="*/ 229 h 527"/>
                  <a:gd name="T52" fmla="*/ 501 w 1002"/>
                  <a:gd name="T53" fmla="*/ 351 h 527"/>
                  <a:gd name="T54" fmla="*/ 931 w 1002"/>
                  <a:gd name="T55" fmla="*/ 229 h 527"/>
                  <a:gd name="T56" fmla="*/ 933 w 1002"/>
                  <a:gd name="T57" fmla="*/ 226 h 527"/>
                  <a:gd name="T58" fmla="*/ 931 w 1002"/>
                  <a:gd name="T59" fmla="*/ 229 h 527"/>
                  <a:gd name="T60" fmla="*/ 933 w 1002"/>
                  <a:gd name="T61" fmla="*/ 226 h 527"/>
                  <a:gd name="T62" fmla="*/ 935 w 1002"/>
                  <a:gd name="T63" fmla="*/ 222 h 527"/>
                  <a:gd name="T64" fmla="*/ 933 w 1002"/>
                  <a:gd name="T65" fmla="*/ 226 h 527"/>
                  <a:gd name="T66" fmla="*/ 935 w 1002"/>
                  <a:gd name="T67" fmla="*/ 222 h 527"/>
                  <a:gd name="T68" fmla="*/ 936 w 1002"/>
                  <a:gd name="T69" fmla="*/ 218 h 527"/>
                  <a:gd name="T70" fmla="*/ 935 w 1002"/>
                  <a:gd name="T71" fmla="*/ 222 h 527"/>
                  <a:gd name="T72" fmla="*/ 936 w 1002"/>
                  <a:gd name="T73" fmla="*/ 218 h 527"/>
                  <a:gd name="T74" fmla="*/ 937 w 1002"/>
                  <a:gd name="T75" fmla="*/ 215 h 527"/>
                  <a:gd name="T76" fmla="*/ 936 w 1002"/>
                  <a:gd name="T77" fmla="*/ 218 h 527"/>
                  <a:gd name="T78" fmla="*/ 938 w 1002"/>
                  <a:gd name="T79" fmla="*/ 214 h 527"/>
                  <a:gd name="T80" fmla="*/ 938 w 1002"/>
                  <a:gd name="T81" fmla="*/ 211 h 527"/>
                  <a:gd name="T82" fmla="*/ 938 w 1002"/>
                  <a:gd name="T83" fmla="*/ 214 h 527"/>
                  <a:gd name="T84" fmla="*/ 939 w 1002"/>
                  <a:gd name="T85" fmla="*/ 210 h 527"/>
                  <a:gd name="T86" fmla="*/ 939 w 1002"/>
                  <a:gd name="T87" fmla="*/ 207 h 527"/>
                  <a:gd name="T88" fmla="*/ 939 w 1002"/>
                  <a:gd name="T89" fmla="*/ 210 h 527"/>
                  <a:gd name="T90" fmla="*/ 939 w 1002"/>
                  <a:gd name="T91" fmla="*/ 205 h 527"/>
                  <a:gd name="T92" fmla="*/ 939 w 1002"/>
                  <a:gd name="T93" fmla="*/ 204 h 527"/>
                  <a:gd name="T94" fmla="*/ 939 w 1002"/>
                  <a:gd name="T95" fmla="*/ 20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2" h="527">
                    <a:moveTo>
                      <a:pt x="501" y="0"/>
                    </a:moveTo>
                    <a:cubicBezTo>
                      <a:pt x="225" y="0"/>
                      <a:pt x="0" y="89"/>
                      <a:pt x="0" y="200"/>
                    </a:cubicBezTo>
                    <a:cubicBezTo>
                      <a:pt x="0" y="328"/>
                      <a:pt x="0" y="328"/>
                      <a:pt x="0" y="328"/>
                    </a:cubicBezTo>
                    <a:cubicBezTo>
                      <a:pt x="0" y="438"/>
                      <a:pt x="225" y="527"/>
                      <a:pt x="501" y="527"/>
                    </a:cubicBezTo>
                    <a:cubicBezTo>
                      <a:pt x="778" y="527"/>
                      <a:pt x="1002" y="438"/>
                      <a:pt x="1002" y="328"/>
                    </a:cubicBezTo>
                    <a:cubicBezTo>
                      <a:pt x="1002" y="200"/>
                      <a:pt x="1002" y="200"/>
                      <a:pt x="1002" y="200"/>
                    </a:cubicBezTo>
                    <a:cubicBezTo>
                      <a:pt x="1002" y="89"/>
                      <a:pt x="778" y="0"/>
                      <a:pt x="501" y="0"/>
                    </a:cubicBezTo>
                    <a:close/>
                    <a:moveTo>
                      <a:pt x="63" y="204"/>
                    </a:moveTo>
                    <a:cubicBezTo>
                      <a:pt x="63" y="204"/>
                      <a:pt x="63" y="205"/>
                      <a:pt x="63" y="206"/>
                    </a:cubicBezTo>
                    <a:cubicBezTo>
                      <a:pt x="63" y="205"/>
                      <a:pt x="63" y="204"/>
                      <a:pt x="63" y="204"/>
                    </a:cubicBezTo>
                    <a:close/>
                    <a:moveTo>
                      <a:pt x="63" y="207"/>
                    </a:moveTo>
                    <a:cubicBezTo>
                      <a:pt x="63" y="208"/>
                      <a:pt x="63" y="209"/>
                      <a:pt x="64" y="210"/>
                    </a:cubicBezTo>
                    <a:cubicBezTo>
                      <a:pt x="63" y="209"/>
                      <a:pt x="63" y="208"/>
                      <a:pt x="63" y="207"/>
                    </a:cubicBezTo>
                    <a:close/>
                    <a:moveTo>
                      <a:pt x="64" y="211"/>
                    </a:moveTo>
                    <a:cubicBezTo>
                      <a:pt x="64" y="212"/>
                      <a:pt x="64" y="213"/>
                      <a:pt x="65" y="214"/>
                    </a:cubicBezTo>
                    <a:cubicBezTo>
                      <a:pt x="64" y="213"/>
                      <a:pt x="64" y="212"/>
                      <a:pt x="64" y="211"/>
                    </a:cubicBezTo>
                    <a:close/>
                    <a:moveTo>
                      <a:pt x="65" y="215"/>
                    </a:moveTo>
                    <a:cubicBezTo>
                      <a:pt x="65" y="216"/>
                      <a:pt x="66" y="217"/>
                      <a:pt x="66" y="218"/>
                    </a:cubicBezTo>
                    <a:cubicBezTo>
                      <a:pt x="66" y="217"/>
                      <a:pt x="65" y="216"/>
                      <a:pt x="65" y="215"/>
                    </a:cubicBezTo>
                    <a:close/>
                    <a:moveTo>
                      <a:pt x="66" y="218"/>
                    </a:moveTo>
                    <a:cubicBezTo>
                      <a:pt x="67" y="222"/>
                      <a:pt x="69" y="226"/>
                      <a:pt x="71" y="229"/>
                    </a:cubicBezTo>
                    <a:cubicBezTo>
                      <a:pt x="69" y="226"/>
                      <a:pt x="67" y="222"/>
                      <a:pt x="66" y="218"/>
                    </a:cubicBezTo>
                    <a:close/>
                    <a:moveTo>
                      <a:pt x="501" y="351"/>
                    </a:moveTo>
                    <a:cubicBezTo>
                      <a:pt x="288" y="351"/>
                      <a:pt x="111" y="299"/>
                      <a:pt x="71" y="229"/>
                    </a:cubicBezTo>
                    <a:cubicBezTo>
                      <a:pt x="159" y="171"/>
                      <a:pt x="318" y="132"/>
                      <a:pt x="501" y="132"/>
                    </a:cubicBezTo>
                    <a:cubicBezTo>
                      <a:pt x="684" y="132"/>
                      <a:pt x="844" y="171"/>
                      <a:pt x="931" y="229"/>
                    </a:cubicBezTo>
                    <a:cubicBezTo>
                      <a:pt x="891" y="299"/>
                      <a:pt x="714" y="351"/>
                      <a:pt x="501" y="351"/>
                    </a:cubicBezTo>
                    <a:close/>
                    <a:moveTo>
                      <a:pt x="931" y="229"/>
                    </a:moveTo>
                    <a:cubicBezTo>
                      <a:pt x="932" y="228"/>
                      <a:pt x="932" y="227"/>
                      <a:pt x="933" y="226"/>
                    </a:cubicBezTo>
                    <a:cubicBezTo>
                      <a:pt x="932" y="227"/>
                      <a:pt x="932" y="228"/>
                      <a:pt x="931" y="229"/>
                    </a:cubicBezTo>
                    <a:close/>
                    <a:moveTo>
                      <a:pt x="933" y="226"/>
                    </a:moveTo>
                    <a:cubicBezTo>
                      <a:pt x="934" y="225"/>
                      <a:pt x="934" y="223"/>
                      <a:pt x="935" y="222"/>
                    </a:cubicBezTo>
                    <a:cubicBezTo>
                      <a:pt x="934" y="223"/>
                      <a:pt x="934" y="225"/>
                      <a:pt x="933" y="226"/>
                    </a:cubicBezTo>
                    <a:close/>
                    <a:moveTo>
                      <a:pt x="935" y="222"/>
                    </a:moveTo>
                    <a:cubicBezTo>
                      <a:pt x="935" y="221"/>
                      <a:pt x="936" y="220"/>
                      <a:pt x="936" y="218"/>
                    </a:cubicBezTo>
                    <a:cubicBezTo>
                      <a:pt x="936" y="220"/>
                      <a:pt x="935" y="221"/>
                      <a:pt x="935" y="222"/>
                    </a:cubicBezTo>
                    <a:close/>
                    <a:moveTo>
                      <a:pt x="936" y="218"/>
                    </a:moveTo>
                    <a:cubicBezTo>
                      <a:pt x="937" y="217"/>
                      <a:pt x="937" y="216"/>
                      <a:pt x="937" y="215"/>
                    </a:cubicBezTo>
                    <a:cubicBezTo>
                      <a:pt x="937" y="216"/>
                      <a:pt x="937" y="217"/>
                      <a:pt x="936" y="218"/>
                    </a:cubicBezTo>
                    <a:close/>
                    <a:moveTo>
                      <a:pt x="938" y="214"/>
                    </a:moveTo>
                    <a:cubicBezTo>
                      <a:pt x="938" y="213"/>
                      <a:pt x="938" y="212"/>
                      <a:pt x="938" y="211"/>
                    </a:cubicBezTo>
                    <a:cubicBezTo>
                      <a:pt x="938" y="212"/>
                      <a:pt x="938" y="213"/>
                      <a:pt x="938" y="214"/>
                    </a:cubicBezTo>
                    <a:close/>
                    <a:moveTo>
                      <a:pt x="939" y="210"/>
                    </a:moveTo>
                    <a:cubicBezTo>
                      <a:pt x="939" y="209"/>
                      <a:pt x="939" y="208"/>
                      <a:pt x="939" y="207"/>
                    </a:cubicBezTo>
                    <a:cubicBezTo>
                      <a:pt x="939" y="208"/>
                      <a:pt x="939" y="209"/>
                      <a:pt x="939" y="210"/>
                    </a:cubicBezTo>
                    <a:close/>
                    <a:moveTo>
                      <a:pt x="939" y="205"/>
                    </a:moveTo>
                    <a:cubicBezTo>
                      <a:pt x="939" y="205"/>
                      <a:pt x="939" y="204"/>
                      <a:pt x="939" y="204"/>
                    </a:cubicBezTo>
                    <a:cubicBezTo>
                      <a:pt x="939" y="204"/>
                      <a:pt x="939" y="205"/>
                      <a:pt x="939" y="205"/>
                    </a:cubicBezTo>
                    <a:close/>
                  </a:path>
                </a:pathLst>
              </a:custGeom>
              <a:solidFill>
                <a:schemeClr val="bg1"/>
              </a:solid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27" name="Freeform 18">
                <a:extLst>
                  <a:ext uri="{FF2B5EF4-FFF2-40B4-BE49-F238E27FC236}">
                    <a16:creationId xmlns:a16="http://schemas.microsoft.com/office/drawing/2014/main" id="{B9EA0B93-DA90-4A08-AA91-8DC6FB2DD9B5}"/>
                  </a:ext>
                </a:extLst>
              </p:cNvPr>
              <p:cNvSpPr>
                <a:spLocks/>
              </p:cNvSpPr>
              <p:nvPr/>
            </p:nvSpPr>
            <p:spPr bwMode="auto">
              <a:xfrm>
                <a:off x="3730625" y="1520824"/>
                <a:ext cx="1687513" cy="300038"/>
              </a:xfrm>
              <a:custGeom>
                <a:avLst/>
                <a:gdLst>
                  <a:gd name="T0" fmla="*/ 438 w 877"/>
                  <a:gd name="T1" fmla="*/ 8 h 156"/>
                  <a:gd name="T2" fmla="*/ 876 w 877"/>
                  <a:gd name="T3" fmla="*/ 156 h 156"/>
                  <a:gd name="T4" fmla="*/ 877 w 877"/>
                  <a:gd name="T5" fmla="*/ 152 h 156"/>
                  <a:gd name="T6" fmla="*/ 438 w 877"/>
                  <a:gd name="T7" fmla="*/ 0 h 156"/>
                  <a:gd name="T8" fmla="*/ 0 w 877"/>
                  <a:gd name="T9" fmla="*/ 152 h 156"/>
                  <a:gd name="T10" fmla="*/ 0 w 877"/>
                  <a:gd name="T11" fmla="*/ 156 h 156"/>
                  <a:gd name="T12" fmla="*/ 438 w 877"/>
                  <a:gd name="T13" fmla="*/ 8 h 156"/>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123 w 10000"/>
                  <a:gd name="connsiteY6" fmla="*/ 2875 h 10000"/>
                  <a:gd name="connsiteX0" fmla="*/ 5123 w 10000"/>
                  <a:gd name="connsiteY0" fmla="*/ 2875 h 10000"/>
                  <a:gd name="connsiteX1" fmla="*/ 9989 w 10000"/>
                  <a:gd name="connsiteY1" fmla="*/ 10000 h 10000"/>
                  <a:gd name="connsiteX2" fmla="*/ 10000 w 10000"/>
                  <a:gd name="connsiteY2" fmla="*/ 9744 h 10000"/>
                  <a:gd name="connsiteX3" fmla="*/ 4994 w 10000"/>
                  <a:gd name="connsiteY3" fmla="*/ 0 h 10000"/>
                  <a:gd name="connsiteX4" fmla="*/ 0 w 10000"/>
                  <a:gd name="connsiteY4" fmla="*/ 9744 h 10000"/>
                  <a:gd name="connsiteX5" fmla="*/ 0 w 10000"/>
                  <a:gd name="connsiteY5" fmla="*/ 10000 h 10000"/>
                  <a:gd name="connsiteX6" fmla="*/ 5665 w 10000"/>
                  <a:gd name="connsiteY6"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 name="connsiteX5" fmla="*/ 5665 w 10000"/>
                  <a:gd name="connsiteY5" fmla="*/ 5435 h 10000"/>
                  <a:gd name="connsiteX0" fmla="*/ 9989 w 10000"/>
                  <a:gd name="connsiteY0" fmla="*/ 10000 h 10000"/>
                  <a:gd name="connsiteX1" fmla="*/ 10000 w 10000"/>
                  <a:gd name="connsiteY1" fmla="*/ 9744 h 10000"/>
                  <a:gd name="connsiteX2" fmla="*/ 4994 w 10000"/>
                  <a:gd name="connsiteY2" fmla="*/ 0 h 10000"/>
                  <a:gd name="connsiteX3" fmla="*/ 0 w 10000"/>
                  <a:gd name="connsiteY3" fmla="*/ 9744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89" y="10000"/>
                    </a:moveTo>
                    <a:cubicBezTo>
                      <a:pt x="10000" y="9872"/>
                      <a:pt x="10000" y="9808"/>
                      <a:pt x="10000" y="9744"/>
                    </a:cubicBezTo>
                    <a:cubicBezTo>
                      <a:pt x="10000" y="4359"/>
                      <a:pt x="7754" y="0"/>
                      <a:pt x="4994" y="0"/>
                    </a:cubicBezTo>
                    <a:cubicBezTo>
                      <a:pt x="2235" y="0"/>
                      <a:pt x="0" y="4359"/>
                      <a:pt x="0" y="9744"/>
                    </a:cubicBezTo>
                    <a:lnTo>
                      <a:pt x="0" y="10000"/>
                    </a:lnTo>
                  </a:path>
                </a:pathLst>
              </a:custGeom>
              <a:grp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28" name="Freeform 19">
                <a:extLst>
                  <a:ext uri="{FF2B5EF4-FFF2-40B4-BE49-F238E27FC236}">
                    <a16:creationId xmlns:a16="http://schemas.microsoft.com/office/drawing/2014/main" id="{19D5416B-BCD3-4C41-B6E9-8DBA156BB7F1}"/>
                  </a:ext>
                </a:extLst>
              </p:cNvPr>
              <p:cNvSpPr>
                <a:spLocks/>
              </p:cNvSpPr>
              <p:nvPr/>
            </p:nvSpPr>
            <p:spPr bwMode="auto">
              <a:xfrm>
                <a:off x="3608388" y="1828800"/>
                <a:ext cx="1928813" cy="398463"/>
              </a:xfrm>
              <a:custGeom>
                <a:avLst/>
                <a:gdLst>
                  <a:gd name="T0" fmla="*/ 501 w 1002"/>
                  <a:gd name="T1" fmla="*/ 191 h 207"/>
                  <a:gd name="T2" fmla="*/ 1 w 1002"/>
                  <a:gd name="T3" fmla="*/ 0 h 207"/>
                  <a:gd name="T4" fmla="*/ 0 w 1002"/>
                  <a:gd name="T5" fmla="*/ 8 h 207"/>
                  <a:gd name="T6" fmla="*/ 501 w 1002"/>
                  <a:gd name="T7" fmla="*/ 207 h 207"/>
                  <a:gd name="T8" fmla="*/ 1002 w 1002"/>
                  <a:gd name="T9" fmla="*/ 8 h 207"/>
                  <a:gd name="T10" fmla="*/ 1001 w 1002"/>
                  <a:gd name="T11" fmla="*/ 0 h 207"/>
                  <a:gd name="T12" fmla="*/ 501 w 1002"/>
                  <a:gd name="T13" fmla="*/ 191 h 207"/>
                  <a:gd name="connsiteX0" fmla="*/ 5000 w 10000"/>
                  <a:gd name="connsiteY0" fmla="*/ 9227 h 11154"/>
                  <a:gd name="connsiteX1" fmla="*/ 10 w 10000"/>
                  <a:gd name="connsiteY1" fmla="*/ 0 h 11154"/>
                  <a:gd name="connsiteX2" fmla="*/ 0 w 10000"/>
                  <a:gd name="connsiteY2" fmla="*/ 386 h 11154"/>
                  <a:gd name="connsiteX3" fmla="*/ 5000 w 10000"/>
                  <a:gd name="connsiteY3" fmla="*/ 10000 h 11154"/>
                  <a:gd name="connsiteX4" fmla="*/ 10000 w 10000"/>
                  <a:gd name="connsiteY4" fmla="*/ 386 h 11154"/>
                  <a:gd name="connsiteX5" fmla="*/ 9990 w 10000"/>
                  <a:gd name="connsiteY5" fmla="*/ 0 h 11154"/>
                  <a:gd name="connsiteX6" fmla="*/ 5474 w 10000"/>
                  <a:gd name="connsiteY6" fmla="*/ 11154 h 11154"/>
                  <a:gd name="connsiteX0" fmla="*/ 5000 w 10000"/>
                  <a:gd name="connsiteY0" fmla="*/ 9227 h 10000"/>
                  <a:gd name="connsiteX1" fmla="*/ 10 w 10000"/>
                  <a:gd name="connsiteY1" fmla="*/ 0 h 10000"/>
                  <a:gd name="connsiteX2" fmla="*/ 0 w 10000"/>
                  <a:gd name="connsiteY2" fmla="*/ 386 h 10000"/>
                  <a:gd name="connsiteX3" fmla="*/ 5000 w 10000"/>
                  <a:gd name="connsiteY3" fmla="*/ 10000 h 10000"/>
                  <a:gd name="connsiteX4" fmla="*/ 10000 w 10000"/>
                  <a:gd name="connsiteY4" fmla="*/ 386 h 10000"/>
                  <a:gd name="connsiteX5" fmla="*/ 9990 w 10000"/>
                  <a:gd name="connsiteY5" fmla="*/ 0 h 10000"/>
                  <a:gd name="connsiteX0" fmla="*/ 10 w 10000"/>
                  <a:gd name="connsiteY0" fmla="*/ 0 h 10000"/>
                  <a:gd name="connsiteX1" fmla="*/ 0 w 10000"/>
                  <a:gd name="connsiteY1" fmla="*/ 386 h 10000"/>
                  <a:gd name="connsiteX2" fmla="*/ 5000 w 10000"/>
                  <a:gd name="connsiteY2" fmla="*/ 10000 h 10000"/>
                  <a:gd name="connsiteX3" fmla="*/ 10000 w 10000"/>
                  <a:gd name="connsiteY3" fmla="*/ 386 h 10000"/>
                  <a:gd name="connsiteX4" fmla="*/ 999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 y="0"/>
                    </a:moveTo>
                    <a:cubicBezTo>
                      <a:pt x="0" y="97"/>
                      <a:pt x="0" y="242"/>
                      <a:pt x="0" y="386"/>
                    </a:cubicBezTo>
                    <a:cubicBezTo>
                      <a:pt x="0" y="5700"/>
                      <a:pt x="2246" y="10000"/>
                      <a:pt x="5000" y="10000"/>
                    </a:cubicBezTo>
                    <a:cubicBezTo>
                      <a:pt x="7764" y="10000"/>
                      <a:pt x="10000" y="5700"/>
                      <a:pt x="10000" y="386"/>
                    </a:cubicBezTo>
                    <a:cubicBezTo>
                      <a:pt x="10000" y="242"/>
                      <a:pt x="10000" y="97"/>
                      <a:pt x="9990" y="0"/>
                    </a:cubicBezTo>
                  </a:path>
                </a:pathLst>
              </a:custGeom>
              <a:grpFill/>
              <a:ln w="12700">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grpSp>
      </p:grpSp>
      <p:sp>
        <p:nvSpPr>
          <p:cNvPr id="30" name="Freeform: Shape 27">
            <a:extLst/>
          </p:cNvPr>
          <p:cNvSpPr/>
          <p:nvPr/>
        </p:nvSpPr>
        <p:spPr bwMode="auto">
          <a:xfrm flipV="1">
            <a:off x="6645812" y="3091207"/>
            <a:ext cx="4975958" cy="274300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a:defRPr/>
            </a:pPr>
            <a:endParaRPr lang="en-US" sz="1000">
              <a:solidFill>
                <a:srgbClr val="505050"/>
              </a:solidFill>
            </a:endParaRPr>
          </a:p>
        </p:txBody>
      </p:sp>
    </p:spTree>
    <p:extLst>
      <p:ext uri="{BB962C8B-B14F-4D97-AF65-F5344CB8AC3E}">
        <p14:creationId xmlns:p14="http://schemas.microsoft.com/office/powerpoint/2010/main" val="20494326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35" presetClass="path" presetSubtype="0" decel="100000" fill="hold" grpId="1" nodeType="withEffect">
                                  <p:stCondLst>
                                    <p:cond delay="0"/>
                                  </p:stCondLst>
                                  <p:childTnLst>
                                    <p:animMotion origin="layout" path="M 1.875E-6 -3.33333E-6 L -0.10039 -3.33333E-6 " pathEditMode="relative" rAng="0" ptsTypes="AA">
                                      <p:cBhvr>
                                        <p:cTn id="9" dur="750" spd="-100000" fill="hold"/>
                                        <p:tgtEl>
                                          <p:spTgt spid="33"/>
                                        </p:tgtEl>
                                        <p:attrNameLst>
                                          <p:attrName>ppt_x</p:attrName>
                                          <p:attrName>ppt_y</p:attrName>
                                        </p:attrNameLst>
                                      </p:cBhvr>
                                      <p:rCtr x="-50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33399" y="5775216"/>
            <a:ext cx="5188819" cy="830997"/>
          </a:xfrm>
          <a:prstGeom prst="rect">
            <a:avLst/>
          </a:prstGeom>
        </p:spPr>
        <p:txBody>
          <a:bodyPr wrap="square" anchor="t">
            <a:spAutoFit/>
          </a:bodyPr>
          <a:lstStyle/>
          <a:p>
            <a:r>
              <a:rPr lang="en-US" spc="300">
                <a:solidFill>
                  <a:srgbClr val="0078D7"/>
                </a:solidFill>
                <a:latin typeface="Segoe UI Semilight" charset="0"/>
                <a:ea typeface="Segoe UI Semilight" charset="0"/>
                <a:cs typeface="Segoe UI Semilight" charset="0"/>
              </a:rPr>
              <a:t>Joanne Marone</a:t>
            </a:r>
            <a:br>
              <a:rPr lang="en-US">
                <a:latin typeface="+mn-ea"/>
                <a:cs typeface="+mn-ea"/>
              </a:rPr>
            </a:br>
            <a:r>
              <a:rPr lang="en-US" sz="1200" spc="300">
                <a:solidFill>
                  <a:srgbClr val="0078D7"/>
                </a:solidFill>
                <a:latin typeface="Segoe UI Semilight" charset="0"/>
                <a:ea typeface="Segoe UI Semilight" charset="0"/>
                <a:cs typeface="Segoe UI Semilight" charset="0"/>
              </a:rPr>
              <a:t>Director, Product Marketing  </a:t>
            </a:r>
            <a:br>
              <a:rPr lang="en-US">
                <a:latin typeface="+mn-ea"/>
                <a:cs typeface="+mn-ea"/>
              </a:rPr>
            </a:br>
            <a:endParaRPr lang="en-US">
              <a:solidFill>
                <a:srgbClr val="FFFFFF"/>
              </a:solidFill>
            </a:endParaRPr>
          </a:p>
        </p:txBody>
      </p:sp>
      <p:sp>
        <p:nvSpPr>
          <p:cNvPr id="7" name="Title 2"/>
          <p:cNvSpPr txBox="1">
            <a:spLocks/>
          </p:cNvSpPr>
          <p:nvPr>
            <p:extLst/>
          </p:nvPr>
        </p:nvSpPr>
        <p:spPr>
          <a:xfrm>
            <a:off x="0" y="2827650"/>
            <a:ext cx="11610975" cy="2481897"/>
          </a:xfrm>
          <a:prstGeom prst="rect">
            <a:avLst/>
          </a:prstGeom>
        </p:spPr>
        <p:txBody>
          <a:bodyPr vert="horz" wrap="square" lIns="548640"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defTabSz="914400">
              <a:lnSpc>
                <a:spcPct val="100000"/>
              </a:lnSpc>
              <a:spcBef>
                <a:spcPts val="0"/>
              </a:spcBef>
              <a:spcAft>
                <a:spcPts val="3000"/>
              </a:spcAft>
            </a:pPr>
            <a:r>
              <a:rPr lang="en-US" sz="3600" spc="500" dirty="0">
                <a:solidFill>
                  <a:srgbClr val="0078D7"/>
                </a:solidFill>
                <a:latin typeface="Segoe UI Semilight" charset="0"/>
                <a:ea typeface="Segoe UI Semilight" charset="0"/>
                <a:cs typeface="Segoe UI Semilight" charset="0"/>
              </a:rPr>
              <a:t>DEMO</a:t>
            </a:r>
            <a:br>
              <a:rPr lang="en-US" sz="2800" cap="all" spc="500" dirty="0">
                <a:solidFill>
                  <a:srgbClr val="0078D7"/>
                </a:solidFill>
                <a:latin typeface="Segoe UI Semilight" charset="0"/>
                <a:ea typeface="Segoe UI Semilight" charset="0"/>
                <a:cs typeface="Segoe UI Semilight" charset="0"/>
              </a:rPr>
            </a:br>
            <a:br>
              <a:rPr lang="en-US" sz="1050" cap="all" spc="500" dirty="0">
                <a:solidFill>
                  <a:srgbClr val="0078D7"/>
                </a:solidFill>
                <a:latin typeface="Segoe UI Semilight" charset="0"/>
                <a:ea typeface="Segoe UI Semilight" charset="0"/>
                <a:cs typeface="Segoe UI Semilight" charset="0"/>
              </a:rPr>
            </a:br>
            <a:br>
              <a:rPr lang="en-US" sz="1050" cap="all" spc="500" dirty="0">
                <a:solidFill>
                  <a:srgbClr val="0078D7"/>
                </a:solidFill>
                <a:latin typeface="Segoe UI Semilight" charset="0"/>
                <a:ea typeface="Segoe UI Semilight" charset="0"/>
                <a:cs typeface="Segoe UI Semilight" charset="0"/>
              </a:rPr>
            </a:br>
            <a:r>
              <a:rPr lang="en-US" sz="1800" spc="300" dirty="0">
                <a:solidFill>
                  <a:srgbClr val="0078D7"/>
                </a:solidFill>
                <a:latin typeface="Segoe UI Semilight" charset="0"/>
                <a:ea typeface="Segoe UI Semilight" charset="0"/>
                <a:cs typeface="Segoe UI Semilight" charset="0"/>
              </a:rPr>
              <a:t>Azure SQL Database </a:t>
            </a:r>
          </a:p>
        </p:txBody>
      </p:sp>
      <p:cxnSp>
        <p:nvCxnSpPr>
          <p:cNvPr id="8" name="Straight Connector 7"/>
          <p:cNvCxnSpPr>
            <a:cxnSpLocks/>
          </p:cNvCxnSpPr>
          <p:nvPr/>
        </p:nvCxnSpPr>
        <p:spPr>
          <a:xfrm flipH="1">
            <a:off x="524797" y="3618621"/>
            <a:ext cx="10956003" cy="0"/>
          </a:xfrm>
          <a:prstGeom prst="line">
            <a:avLst/>
          </a:prstGeom>
          <a:noFill/>
          <a:ln w="12700" cap="flat" cmpd="sng" algn="ctr">
            <a:solidFill>
              <a:srgbClr val="0078D7"/>
            </a:solidFill>
            <a:prstDash val="dash"/>
            <a:headEnd type="triangle"/>
          </a:ln>
          <a:effectLst/>
        </p:spPr>
      </p:cxnSp>
    </p:spTree>
    <p:extLst>
      <p:ext uri="{BB962C8B-B14F-4D97-AF65-F5344CB8AC3E}">
        <p14:creationId xmlns:p14="http://schemas.microsoft.com/office/powerpoint/2010/main" val="158326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14:presetBounceEnd="50000">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5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980029"/>
            <a:ext cx="6131598" cy="2000548"/>
          </a:xfrm>
          <a:prstGeom prst="rect">
            <a:avLst/>
          </a:prstGeom>
          <a:noFill/>
        </p:spPr>
        <p:txBody>
          <a:bodyPr wrap="square" lIns="548640" rtlCol="0">
            <a:spAutoFit/>
          </a:bodyPr>
          <a:lstStyle/>
          <a:p>
            <a:pPr lvl="0">
              <a:spcAft>
                <a:spcPts val="2400"/>
              </a:spcAft>
              <a:defRPr/>
            </a:pPr>
            <a:r>
              <a:rPr lang="en-US" sz="1600" spc="170" dirty="0">
                <a:solidFill>
                  <a:srgbClr val="505050"/>
                </a:solidFill>
                <a:latin typeface="Segoe UI Semilight" charset="0"/>
                <a:ea typeface="Segoe UI Semilight" charset="0"/>
                <a:cs typeface="Segoe UI Semilight" charset="0"/>
              </a:rPr>
              <a:t>Community PostgreSQL and MySQL</a:t>
            </a:r>
          </a:p>
          <a:p>
            <a:pPr lvl="0">
              <a:spcAft>
                <a:spcPts val="2400"/>
              </a:spcAft>
              <a:defRPr/>
            </a:pPr>
            <a:r>
              <a:rPr lang="en-US" sz="1600" spc="170" dirty="0">
                <a:solidFill>
                  <a:srgbClr val="505050"/>
                </a:solidFill>
                <a:latin typeface="Segoe UI Semilight" charset="0"/>
                <a:ea typeface="Segoe UI Semilight" charset="0"/>
                <a:cs typeface="Segoe UI Semilight" charset="0"/>
              </a:rPr>
              <a:t>Scale with near zero downtime</a:t>
            </a:r>
          </a:p>
          <a:p>
            <a:pPr lvl="0">
              <a:spcAft>
                <a:spcPts val="2400"/>
              </a:spcAft>
              <a:defRPr/>
            </a:pPr>
            <a:r>
              <a:rPr lang="en-US" sz="1600" spc="170" dirty="0">
                <a:solidFill>
                  <a:srgbClr val="505050"/>
                </a:solidFill>
                <a:latin typeface="Segoe UI Semilight" charset="0"/>
                <a:ea typeface="Segoe UI Semilight" charset="0"/>
                <a:cs typeface="Segoe UI Semilight" charset="0"/>
              </a:rPr>
              <a:t>Built-in high availability with SLAs</a:t>
            </a:r>
          </a:p>
          <a:p>
            <a:pPr lvl="0">
              <a:spcAft>
                <a:spcPts val="2400"/>
              </a:spcAft>
              <a:defRPr/>
            </a:pPr>
            <a:r>
              <a:rPr lang="en-US" sz="1600" spc="170" dirty="0">
                <a:solidFill>
                  <a:srgbClr val="505050"/>
                </a:solidFill>
                <a:latin typeface="Segoe UI Semilight" charset="0"/>
                <a:ea typeface="Segoe UI Semilight" charset="0"/>
                <a:cs typeface="Segoe UI Semilight" charset="0"/>
              </a:rPr>
              <a:t>Easily build intelligent apps</a:t>
            </a:r>
          </a:p>
        </p:txBody>
      </p:sp>
      <p:sp>
        <p:nvSpPr>
          <p:cNvPr id="8" name="Content Placeholder 2"/>
          <p:cNvSpPr txBox="1">
            <a:spLocks/>
          </p:cNvSpPr>
          <p:nvPr/>
        </p:nvSpPr>
        <p:spPr>
          <a:xfrm>
            <a:off x="14021" y="0"/>
            <a:ext cx="12192000" cy="696087"/>
          </a:xfrm>
          <a:prstGeom prst="rect">
            <a:avLst/>
          </a:prstGeom>
        </p:spPr>
        <p:txBody>
          <a:bodyPr vert="horz" lIns="548640" tIns="54864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cap="all" spc="800" dirty="0">
                <a:ln w="3175">
                  <a:noFill/>
                </a:ln>
                <a:solidFill>
                  <a:srgbClr val="0078D7"/>
                </a:solidFill>
                <a:latin typeface="Segoe UI Semilight" charset="0"/>
                <a:ea typeface="Segoe UI Semilight" charset="0"/>
                <a:cs typeface="Segoe UI Semilight" charset="0"/>
              </a:rPr>
              <a:t>AZURE Database services FOR </a:t>
            </a:r>
            <a:br>
              <a:rPr lang="en-US" cap="all" spc="800" dirty="0">
                <a:ln w="3175">
                  <a:noFill/>
                </a:ln>
                <a:solidFill>
                  <a:srgbClr val="0078D7"/>
                </a:solidFill>
                <a:latin typeface="Segoe UI Semilight" charset="0"/>
                <a:ea typeface="Segoe UI Semilight" charset="0"/>
                <a:cs typeface="Segoe UI Semilight" charset="0"/>
              </a:rPr>
            </a:br>
            <a:r>
              <a:rPr lang="en-US" cap="all" spc="800" dirty="0">
                <a:ln w="3175">
                  <a:noFill/>
                </a:ln>
                <a:solidFill>
                  <a:srgbClr val="0078D7"/>
                </a:solidFill>
                <a:latin typeface="Segoe UI Semilight" charset="0"/>
                <a:ea typeface="Segoe UI Semilight" charset="0"/>
                <a:cs typeface="Segoe UI Semilight" charset="0"/>
              </a:rPr>
              <a:t>MYSQL AND POSTGRESQL</a:t>
            </a:r>
          </a:p>
        </p:txBody>
      </p:sp>
      <p:grpSp>
        <p:nvGrpSpPr>
          <p:cNvPr id="2" name="Group 1">
            <a:extLst>
              <a:ext uri="{FF2B5EF4-FFF2-40B4-BE49-F238E27FC236}">
                <a16:creationId xmlns:a16="http://schemas.microsoft.com/office/drawing/2014/main" id="{8439E23E-70FD-4DD5-AB49-8D5B1831BD71}"/>
              </a:ext>
            </a:extLst>
          </p:cNvPr>
          <p:cNvGrpSpPr/>
          <p:nvPr/>
        </p:nvGrpSpPr>
        <p:grpSpPr>
          <a:xfrm>
            <a:off x="8167883" y="4826762"/>
            <a:ext cx="1943285" cy="1410012"/>
            <a:chOff x="7916092" y="4052915"/>
            <a:chExt cx="2073368" cy="1504398"/>
          </a:xfrm>
        </p:grpSpPr>
        <p:grpSp>
          <p:nvGrpSpPr>
            <p:cNvPr id="45" name="Group 44">
              <a:extLst>
                <a:ext uri="{FF2B5EF4-FFF2-40B4-BE49-F238E27FC236}">
                  <a16:creationId xmlns:a16="http://schemas.microsoft.com/office/drawing/2014/main" id="{67C7BF90-6AF5-4A3B-B08D-441CC74E1AB4}"/>
                </a:ext>
              </a:extLst>
            </p:cNvPr>
            <p:cNvGrpSpPr/>
            <p:nvPr/>
          </p:nvGrpSpPr>
          <p:grpSpPr>
            <a:xfrm>
              <a:off x="7916092" y="4052915"/>
              <a:ext cx="2073368" cy="1504398"/>
              <a:chOff x="2107244" y="1575258"/>
              <a:chExt cx="310993" cy="396594"/>
            </a:xfrm>
          </p:grpSpPr>
          <p:sp>
            <p:nvSpPr>
              <p:cNvPr id="50" name="Rectangle 9">
                <a:extLst>
                  <a:ext uri="{FF2B5EF4-FFF2-40B4-BE49-F238E27FC236}">
                    <a16:creationId xmlns:a16="http://schemas.microsoft.com/office/drawing/2014/main" id="{A382F5D2-F3B5-428A-9ECE-56EFB5BF0AB0}"/>
                  </a:ext>
                </a:extLst>
              </p:cNvPr>
              <p:cNvSpPr>
                <a:spLocks noChangeArrowheads="1"/>
              </p:cNvSpPr>
              <p:nvPr/>
            </p:nvSpPr>
            <p:spPr bwMode="auto">
              <a:xfrm>
                <a:off x="2107244" y="1575258"/>
                <a:ext cx="310993" cy="39659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51"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07F58EC6-9210-410F-974D-BBAE57F47ACE}"/>
                </a:ext>
              </a:extLst>
            </p:cNvPr>
            <p:cNvGrpSpPr/>
            <p:nvPr/>
          </p:nvGrpSpPr>
          <p:grpSpPr>
            <a:xfrm>
              <a:off x="9493031" y="4143661"/>
              <a:ext cx="362980" cy="90747"/>
              <a:chOff x="2287367" y="1599181"/>
              <a:chExt cx="95690" cy="23923"/>
            </a:xfrm>
          </p:grpSpPr>
          <p:sp>
            <p:nvSpPr>
              <p:cNvPr id="47" name="Oval 11">
                <a:extLst>
                  <a:ext uri="{FF2B5EF4-FFF2-40B4-BE49-F238E27FC236}">
                    <a16:creationId xmlns:a16="http://schemas.microsoft.com/office/drawing/2014/main" id="{77DA2BFA-9CDC-4AD0-8686-E08BB64D4473}"/>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48" name="Oval 12">
                <a:extLst>
                  <a:ext uri="{FF2B5EF4-FFF2-40B4-BE49-F238E27FC236}">
                    <a16:creationId xmlns:a16="http://schemas.microsoft.com/office/drawing/2014/main" id="{44723D6E-4F94-4529-B980-A2CBD8DD8EB8}"/>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49" name="Oval 13">
                <a:extLst>
                  <a:ext uri="{FF2B5EF4-FFF2-40B4-BE49-F238E27FC236}">
                    <a16:creationId xmlns:a16="http://schemas.microsoft.com/office/drawing/2014/main" id="{6B319990-0E9B-4E64-AA84-3246DC1951AB}"/>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grpSp>
        <p:nvGrpSpPr>
          <p:cNvPr id="5" name="Group 4"/>
          <p:cNvGrpSpPr/>
          <p:nvPr/>
        </p:nvGrpSpPr>
        <p:grpSpPr>
          <a:xfrm>
            <a:off x="8295985" y="4234229"/>
            <a:ext cx="1687081" cy="524028"/>
            <a:chOff x="8227460" y="4253982"/>
            <a:chExt cx="1687081" cy="524028"/>
          </a:xfrm>
        </p:grpSpPr>
        <p:sp>
          <p:nvSpPr>
            <p:cNvPr id="42" name="Freeform 27"/>
            <p:cNvSpPr/>
            <p:nvPr/>
          </p:nvSpPr>
          <p:spPr>
            <a:xfrm rot="10800000">
              <a:off x="8227460" y="4253982"/>
              <a:ext cx="804387" cy="524028"/>
            </a:xfrm>
            <a:custGeom>
              <a:avLst/>
              <a:gdLst>
                <a:gd name="connsiteX0" fmla="*/ 0 w 658761"/>
                <a:gd name="connsiteY0" fmla="*/ 0 h 963561"/>
                <a:gd name="connsiteX1" fmla="*/ 0 w 658761"/>
                <a:gd name="connsiteY1" fmla="*/ 766916 h 963561"/>
                <a:gd name="connsiteX2" fmla="*/ 658761 w 658761"/>
                <a:gd name="connsiteY2" fmla="*/ 766916 h 963561"/>
                <a:gd name="connsiteX3" fmla="*/ 658761 w 658761"/>
                <a:gd name="connsiteY3" fmla="*/ 963561 h 963561"/>
              </a:gdLst>
              <a:ahLst/>
              <a:cxnLst>
                <a:cxn ang="0">
                  <a:pos x="connsiteX0" y="connsiteY0"/>
                </a:cxn>
                <a:cxn ang="0">
                  <a:pos x="connsiteX1" y="connsiteY1"/>
                </a:cxn>
                <a:cxn ang="0">
                  <a:pos x="connsiteX2" y="connsiteY2"/>
                </a:cxn>
                <a:cxn ang="0">
                  <a:pos x="connsiteX3" y="connsiteY3"/>
                </a:cxn>
              </a:cxnLst>
              <a:rect l="l" t="t" r="r" b="b"/>
              <a:pathLst>
                <a:path w="658761" h="963561">
                  <a:moveTo>
                    <a:pt x="0" y="0"/>
                  </a:moveTo>
                  <a:lnTo>
                    <a:pt x="0" y="766916"/>
                  </a:lnTo>
                  <a:lnTo>
                    <a:pt x="658761" y="766916"/>
                  </a:lnTo>
                  <a:lnTo>
                    <a:pt x="658761" y="963561"/>
                  </a:lnTo>
                </a:path>
              </a:pathLst>
            </a:cu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28"/>
            <p:cNvSpPr/>
            <p:nvPr/>
          </p:nvSpPr>
          <p:spPr>
            <a:xfrm rot="10800000" flipH="1">
              <a:off x="9135925" y="4253982"/>
              <a:ext cx="778616" cy="524028"/>
            </a:xfrm>
            <a:custGeom>
              <a:avLst/>
              <a:gdLst>
                <a:gd name="connsiteX0" fmla="*/ 0 w 658761"/>
                <a:gd name="connsiteY0" fmla="*/ 0 h 963561"/>
                <a:gd name="connsiteX1" fmla="*/ 0 w 658761"/>
                <a:gd name="connsiteY1" fmla="*/ 766916 h 963561"/>
                <a:gd name="connsiteX2" fmla="*/ 658761 w 658761"/>
                <a:gd name="connsiteY2" fmla="*/ 766916 h 963561"/>
                <a:gd name="connsiteX3" fmla="*/ 658761 w 658761"/>
                <a:gd name="connsiteY3" fmla="*/ 963561 h 963561"/>
              </a:gdLst>
              <a:ahLst/>
              <a:cxnLst>
                <a:cxn ang="0">
                  <a:pos x="connsiteX0" y="connsiteY0"/>
                </a:cxn>
                <a:cxn ang="0">
                  <a:pos x="connsiteX1" y="connsiteY1"/>
                </a:cxn>
                <a:cxn ang="0">
                  <a:pos x="connsiteX2" y="connsiteY2"/>
                </a:cxn>
                <a:cxn ang="0">
                  <a:pos x="connsiteX3" y="connsiteY3"/>
                </a:cxn>
              </a:cxnLst>
              <a:rect l="l" t="t" r="r" b="b"/>
              <a:pathLst>
                <a:path w="658761" h="963561">
                  <a:moveTo>
                    <a:pt x="0" y="0"/>
                  </a:moveTo>
                  <a:lnTo>
                    <a:pt x="0" y="766916"/>
                  </a:lnTo>
                  <a:lnTo>
                    <a:pt x="658761" y="766916"/>
                  </a:lnTo>
                  <a:lnTo>
                    <a:pt x="658761" y="963561"/>
                  </a:lnTo>
                </a:path>
              </a:pathLst>
            </a:cu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 name="TextBox 25"/>
          <p:cNvSpPr txBox="1"/>
          <p:nvPr/>
        </p:nvSpPr>
        <p:spPr>
          <a:xfrm>
            <a:off x="7872510" y="3130443"/>
            <a:ext cx="823800" cy="1056566"/>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tx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Black" charset="0"/>
              <a:ea typeface="Segoe UI Black" charset="0"/>
              <a:cs typeface="Segoe UI Black" charset="0"/>
            </a:endParaRPr>
          </a:p>
        </p:txBody>
      </p:sp>
      <p:grpSp>
        <p:nvGrpSpPr>
          <p:cNvPr id="27" name="Group 26">
            <a:extLst>
              <a:ext uri="{FF2B5EF4-FFF2-40B4-BE49-F238E27FC236}">
                <a16:creationId xmlns:a16="http://schemas.microsoft.com/office/drawing/2014/main" id="{C79092A4-1220-4843-B1EC-5DE9214D3B48}"/>
              </a:ext>
            </a:extLst>
          </p:cNvPr>
          <p:cNvGrpSpPr/>
          <p:nvPr/>
        </p:nvGrpSpPr>
        <p:grpSpPr>
          <a:xfrm>
            <a:off x="9583641" y="3130726"/>
            <a:ext cx="822000" cy="1054254"/>
            <a:chOff x="10700921" y="1821696"/>
            <a:chExt cx="1203382" cy="1543394"/>
          </a:xfrm>
        </p:grpSpPr>
        <p:sp>
          <p:nvSpPr>
            <p:cNvPr id="35" name="Freeform 34"/>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p:cNvGrpSpPr/>
            <p:nvPr/>
          </p:nvGrpSpPr>
          <p:grpSpPr>
            <a:xfrm>
              <a:off x="10970760" y="2407442"/>
              <a:ext cx="661986" cy="685798"/>
              <a:chOff x="10970759" y="2371811"/>
              <a:chExt cx="661987" cy="685800"/>
            </a:xfrm>
          </p:grpSpPr>
          <p:sp>
            <p:nvSpPr>
              <p:cNvPr id="40" name="Freeform 39"/>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40"/>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5" name="Freeform: Shape 27">
            <a:extLst/>
          </p:cNvPr>
          <p:cNvSpPr/>
          <p:nvPr/>
        </p:nvSpPr>
        <p:spPr bwMode="auto">
          <a:xfrm flipV="1">
            <a:off x="6637869" y="1821120"/>
            <a:ext cx="4891141" cy="269625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24951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2.29167E-6 -7.40741E-7 L -0.10039 -7.40741E-7 " pathEditMode="relative" rAng="0" ptsTypes="AA">
                                      <p:cBhvr>
                                        <p:cTn id="9" dur="750" spd="-100000" fill="hold"/>
                                        <p:tgtEl>
                                          <p:spTgt spid="4"/>
                                        </p:tgtEl>
                                        <p:attrNameLst>
                                          <p:attrName>ppt_x</p:attrName>
                                          <p:attrName>ppt_y</p:attrName>
                                        </p:attrNameLst>
                                      </p:cBhvr>
                                      <p:rCtr x="-50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43D708F-9BDA-4684-9AB8-0AEC6FEF55B1}"/>
              </a:ext>
            </a:extLst>
          </p:cNvPr>
          <p:cNvSpPr txBox="1">
            <a:spLocks/>
          </p:cNvSpPr>
          <p:nvPr/>
        </p:nvSpPr>
        <p:spPr>
          <a:xfrm>
            <a:off x="405311" y="395681"/>
            <a:ext cx="11655840" cy="683264"/>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tab pos="577850" algn="l"/>
              </a:tabLst>
              <a:defRPr/>
            </a:pPr>
            <a:r>
              <a:rPr kumimoji="0" lang="en-US" sz="3600" b="1" i="0" u="none" strike="noStrike" kern="1200" cap="none" spc="-98" normalizeH="0" baseline="0" noProof="0" dirty="0" err="1">
                <a:ln w="3175">
                  <a:noFill/>
                </a:ln>
                <a:gradFill>
                  <a:gsLst>
                    <a:gs pos="0">
                      <a:schemeClr val="tx1"/>
                    </a:gs>
                    <a:gs pos="30000">
                      <a:schemeClr val="tx1"/>
                    </a:gs>
                  </a:gsLst>
                  <a:lin ang="0" scaled="0"/>
                </a:gradFill>
                <a:effectLst/>
                <a:uLnTx/>
                <a:uFillTx/>
                <a:latin typeface="Segoe UI Semibold" charset="0"/>
                <a:ea typeface="Segoe UI Semibold" charset="0"/>
                <a:cs typeface="Segoe UI Semibold" charset="0"/>
              </a:rPr>
              <a:t>Fotoable</a:t>
            </a:r>
            <a:r>
              <a:rPr kumimoji="0" lang="en-US" sz="3600" b="1" i="0" u="none" strike="noStrike" kern="1200" cap="none" spc="-98" normalizeH="0" baseline="0" noProof="0" dirty="0">
                <a:ln w="3175">
                  <a:noFill/>
                </a:ln>
                <a:gradFill>
                  <a:gsLst>
                    <a:gs pos="0">
                      <a:schemeClr val="tx1"/>
                    </a:gs>
                    <a:gs pos="30000">
                      <a:schemeClr val="tx1"/>
                    </a:gs>
                  </a:gsLst>
                  <a:lin ang="0" scaled="0"/>
                </a:gradFill>
                <a:effectLst/>
                <a:uLnTx/>
                <a:uFillTx/>
                <a:latin typeface="Segoe UI Semibold" charset="0"/>
                <a:ea typeface="Segoe UI Semibold" charset="0"/>
                <a:cs typeface="Segoe UI Semibold" charset="0"/>
              </a:rPr>
              <a:t> </a:t>
            </a:r>
          </a:p>
        </p:txBody>
      </p:sp>
    </p:spTree>
    <p:extLst>
      <p:ext uri="{BB962C8B-B14F-4D97-AF65-F5344CB8AC3E}">
        <p14:creationId xmlns:p14="http://schemas.microsoft.com/office/powerpoint/2010/main" val="19614883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3" y="1187939"/>
            <a:ext cx="8073113" cy="1792836"/>
          </a:xfrm>
        </p:spPr>
        <p:txBody>
          <a:bodyPr/>
          <a:lstStyle/>
          <a:p>
            <a:r>
              <a:rPr lang="en-US" dirty="0"/>
              <a:t>Build intelligent apps with the Microsoft data platform</a:t>
            </a:r>
          </a:p>
        </p:txBody>
      </p:sp>
      <p:sp>
        <p:nvSpPr>
          <p:cNvPr id="5" name="Text Placeholder 4"/>
          <p:cNvSpPr>
            <a:spLocks noGrp="1"/>
          </p:cNvSpPr>
          <p:nvPr>
            <p:ph type="body" sz="quarter" idx="12"/>
          </p:nvPr>
        </p:nvSpPr>
        <p:spPr>
          <a:xfrm>
            <a:off x="269301" y="3522759"/>
            <a:ext cx="8956679" cy="1792072"/>
          </a:xfrm>
        </p:spPr>
        <p:txBody>
          <a:bodyPr/>
          <a:lstStyle/>
          <a:p>
            <a:r>
              <a:rPr lang="en-US" sz="2800"/>
              <a:t>Rohan Kumar</a:t>
            </a:r>
          </a:p>
          <a:p>
            <a:r>
              <a:rPr lang="en-US" sz="1600"/>
              <a:t>General Manager, Data Systems Group</a:t>
            </a:r>
          </a:p>
          <a:p>
            <a:endParaRPr lang="en-US"/>
          </a:p>
          <a:p>
            <a:pPr>
              <a:spcAft>
                <a:spcPts val="600"/>
              </a:spcAft>
            </a:pPr>
            <a:r>
              <a:rPr lang="en-US" sz="1800"/>
              <a:t>     </a:t>
            </a:r>
            <a:r>
              <a:rPr lang="en-US" sz="1600"/>
              <a:t>@RohanKSQL</a:t>
            </a:r>
          </a:p>
          <a:p>
            <a:r>
              <a:rPr lang="en-US" sz="1600"/>
              <a:t>#</a:t>
            </a:r>
            <a:r>
              <a:rPr lang="en-US" sz="1600" err="1"/>
              <a:t>MSFTConnect</a:t>
            </a:r>
            <a:endParaRPr lang="en-US" sz="1600"/>
          </a:p>
        </p:txBody>
      </p:sp>
      <p:sp>
        <p:nvSpPr>
          <p:cNvPr id="6" name="Freeform 5"/>
          <p:cNvSpPr/>
          <p:nvPr/>
        </p:nvSpPr>
        <p:spPr bwMode="auto">
          <a:xfrm>
            <a:off x="471655" y="4716167"/>
            <a:ext cx="204208" cy="16832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33400" y="5775216"/>
            <a:ext cx="3483964" cy="830997"/>
          </a:xfrm>
          <a:prstGeom prst="rect">
            <a:avLst/>
          </a:prstGeom>
        </p:spPr>
        <p:txBody>
          <a:bodyPr wrap="square">
            <a:spAutoFit/>
          </a:bodyPr>
          <a:lstStyle/>
          <a:p>
            <a:pPr lvl="0"/>
            <a:r>
              <a:rPr lang="en-US" spc="300">
                <a:solidFill>
                  <a:srgbClr val="0078D7"/>
                </a:solidFill>
                <a:latin typeface="Segoe UI Semilight" charset="0"/>
                <a:ea typeface="Segoe UI Semilight" charset="0"/>
                <a:cs typeface="Segoe UI Semilight" charset="0"/>
              </a:rPr>
              <a:t>Rachel Agyemang</a:t>
            </a:r>
            <a:br>
              <a:rPr lang="en-US" spc="300">
                <a:solidFill>
                  <a:srgbClr val="0078D7"/>
                </a:solidFill>
                <a:latin typeface="Segoe UI Semilight" charset="0"/>
                <a:ea typeface="Segoe UI Semilight" charset="0"/>
                <a:cs typeface="Segoe UI Semilight" charset="0"/>
              </a:rPr>
            </a:br>
            <a:r>
              <a:rPr lang="en-US" sz="1200" spc="300">
                <a:solidFill>
                  <a:srgbClr val="0078D7"/>
                </a:solidFill>
                <a:latin typeface="Segoe UI Semilight" charset="0"/>
                <a:ea typeface="Segoe UI Semilight" charset="0"/>
                <a:cs typeface="Segoe UI Semilight" charset="0"/>
              </a:rPr>
              <a:t>Program Manager</a:t>
            </a:r>
            <a:br>
              <a:rPr lang="en-US" spc="300">
                <a:solidFill>
                  <a:srgbClr val="0078D7"/>
                </a:solidFill>
                <a:latin typeface="Segoe UI Semilight" charset="0"/>
                <a:ea typeface="Segoe UI Semilight" charset="0"/>
                <a:cs typeface="Segoe UI Semilight" charset="0"/>
              </a:rPr>
            </a:br>
            <a:endParaRPr lang="en-US">
              <a:solidFill>
                <a:srgbClr val="FFFFFF"/>
              </a:solidFill>
            </a:endParaRPr>
          </a:p>
        </p:txBody>
      </p:sp>
      <p:sp>
        <p:nvSpPr>
          <p:cNvPr id="7" name="Title 2"/>
          <p:cNvSpPr txBox="1">
            <a:spLocks/>
          </p:cNvSpPr>
          <p:nvPr>
            <p:extLst/>
          </p:nvPr>
        </p:nvSpPr>
        <p:spPr>
          <a:xfrm>
            <a:off x="0" y="2827651"/>
            <a:ext cx="11335657" cy="1504864"/>
          </a:xfrm>
          <a:prstGeom prst="rect">
            <a:avLst/>
          </a:prstGeom>
        </p:spPr>
        <p:txBody>
          <a:bodyPr vert="horz" wrap="square" lIns="548640"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defTabSz="914400">
              <a:lnSpc>
                <a:spcPct val="100000"/>
              </a:lnSpc>
              <a:spcBef>
                <a:spcPts val="0"/>
              </a:spcBef>
              <a:spcAft>
                <a:spcPts val="3000"/>
              </a:spcAft>
            </a:pPr>
            <a:r>
              <a:rPr lang="en-US" sz="3600" spc="500" dirty="0">
                <a:solidFill>
                  <a:srgbClr val="0078D7"/>
                </a:solidFill>
                <a:latin typeface="Segoe UI Semilight" charset="0"/>
                <a:ea typeface="Segoe UI Semilight" charset="0"/>
                <a:cs typeface="Segoe UI Semilight" charset="0"/>
              </a:rPr>
              <a:t>DEMO</a:t>
            </a:r>
            <a:br>
              <a:rPr lang="en-US" sz="2800" cap="all" spc="500" dirty="0">
                <a:solidFill>
                  <a:srgbClr val="0078D7"/>
                </a:solidFill>
                <a:latin typeface="Segoe UI Semilight" charset="0"/>
                <a:ea typeface="Segoe UI Semilight" charset="0"/>
                <a:cs typeface="Segoe UI Semilight" charset="0"/>
              </a:rPr>
            </a:br>
            <a:br>
              <a:rPr lang="en-US" sz="1050" cap="all" spc="500" dirty="0">
                <a:solidFill>
                  <a:srgbClr val="0078D7"/>
                </a:solidFill>
                <a:latin typeface="Segoe UI Semilight" charset="0"/>
                <a:ea typeface="Segoe UI Semilight" charset="0"/>
                <a:cs typeface="Segoe UI Semilight" charset="0"/>
              </a:rPr>
            </a:br>
            <a:br>
              <a:rPr lang="en-US" sz="1050" cap="all" spc="500" dirty="0">
                <a:solidFill>
                  <a:srgbClr val="0078D7"/>
                </a:solidFill>
                <a:latin typeface="Segoe UI Semilight" charset="0"/>
                <a:ea typeface="Segoe UI Semilight" charset="0"/>
                <a:cs typeface="Segoe UI Semilight" charset="0"/>
              </a:rPr>
            </a:br>
            <a:r>
              <a:rPr lang="en-US" sz="1800" spc="300" dirty="0">
                <a:solidFill>
                  <a:srgbClr val="0078D7"/>
                </a:solidFill>
                <a:latin typeface="Segoe UI Semilight" charset="0"/>
                <a:cs typeface="Segoe UI Semilight" charset="0"/>
              </a:rPr>
              <a:t>Azure Database for PostgreSQL</a:t>
            </a:r>
            <a:endParaRPr lang="en-US" sz="1800" spc="300" dirty="0">
              <a:solidFill>
                <a:srgbClr val="0078D7"/>
              </a:solidFill>
              <a:latin typeface="Segoe UI Semilight" charset="0"/>
              <a:ea typeface="Segoe UI Semilight" charset="0"/>
              <a:cs typeface="Segoe UI Semilight" charset="0"/>
            </a:endParaRPr>
          </a:p>
        </p:txBody>
      </p:sp>
      <p:cxnSp>
        <p:nvCxnSpPr>
          <p:cNvPr id="8" name="Straight Connector 7"/>
          <p:cNvCxnSpPr>
            <a:cxnSpLocks/>
          </p:cNvCxnSpPr>
          <p:nvPr/>
        </p:nvCxnSpPr>
        <p:spPr>
          <a:xfrm flipH="1">
            <a:off x="524797" y="3618621"/>
            <a:ext cx="10956003" cy="0"/>
          </a:xfrm>
          <a:prstGeom prst="line">
            <a:avLst/>
          </a:prstGeom>
          <a:noFill/>
          <a:ln w="12700" cap="flat" cmpd="sng" algn="ctr">
            <a:solidFill>
              <a:srgbClr val="0078D7"/>
            </a:solidFill>
            <a:prstDash val="dash"/>
            <a:headEnd type="triangle"/>
          </a:ln>
          <a:effectLst/>
        </p:spPr>
      </p:cxnSp>
    </p:spTree>
    <p:extLst>
      <p:ext uri="{BB962C8B-B14F-4D97-AF65-F5344CB8AC3E}">
        <p14:creationId xmlns:p14="http://schemas.microsoft.com/office/powerpoint/2010/main" val="287405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14:presetBounceEnd="50000">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5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3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4170" y="844183"/>
            <a:ext cx="9663660" cy="33855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Joining the MariaDB foundation</a:t>
            </a:r>
          </a:p>
        </p:txBody>
      </p:sp>
      <p:cxnSp>
        <p:nvCxnSpPr>
          <p:cNvPr id="4" name="Straight Connector 3"/>
          <p:cNvCxnSpPr/>
          <p:nvPr/>
        </p:nvCxnSpPr>
        <p:spPr>
          <a:xfrm>
            <a:off x="1813810" y="1963712"/>
            <a:ext cx="8514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813810" y="5516382"/>
            <a:ext cx="8514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4E642AB-F874-49FE-A4E6-326517D2055A}"/>
              </a:ext>
            </a:extLst>
          </p:cNvPr>
          <p:cNvSpPr txBox="1"/>
          <p:nvPr/>
        </p:nvSpPr>
        <p:spPr>
          <a:xfrm>
            <a:off x="2569029" y="2793634"/>
            <a:ext cx="7053942" cy="189282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INTRODUCING</a:t>
            </a:r>
            <a:endParaRPr kumimoji="0" lang="en-US" sz="2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4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Azure database for MariaDB</a:t>
            </a:r>
            <a:endParaRPr kumimoji="0" lang="en-US" sz="4800" b="0" i="0" u="none" strike="noStrike" kern="1200" cap="all" spc="0" normalizeH="0" baseline="0" noProof="0" dirty="0">
              <a:ln>
                <a:noFill/>
              </a:ln>
              <a:solidFill>
                <a:srgbClr val="FFFFFF"/>
              </a:solidFill>
              <a:effectLst/>
              <a:uLnTx/>
              <a:uFillTx/>
              <a:latin typeface="Segoe UI Semilight" charset="0"/>
              <a:ea typeface="+mn-ea"/>
              <a:cs typeface="Segoe UI Semilight" charset="0"/>
            </a:endParaRPr>
          </a:p>
        </p:txBody>
      </p:sp>
    </p:spTree>
    <p:extLst>
      <p:ext uri="{BB962C8B-B14F-4D97-AF65-F5344CB8AC3E}">
        <p14:creationId xmlns:p14="http://schemas.microsoft.com/office/powerpoint/2010/main" val="2704274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393798-E6DE-40D3-A9B7-BC9F8AF33360}"/>
              </a:ext>
            </a:extLst>
          </p:cNvPr>
          <p:cNvGrpSpPr/>
          <p:nvPr/>
        </p:nvGrpSpPr>
        <p:grpSpPr>
          <a:xfrm>
            <a:off x="5508066" y="5790722"/>
            <a:ext cx="6889823" cy="1227698"/>
            <a:chOff x="5508066" y="5790722"/>
            <a:chExt cx="6889823" cy="1227698"/>
          </a:xfrm>
        </p:grpSpPr>
        <p:sp>
          <p:nvSpPr>
            <p:cNvPr id="23" name="Freeform: Shape 962"/>
            <p:cNvSpPr/>
            <p:nvPr/>
          </p:nvSpPr>
          <p:spPr>
            <a:xfrm>
              <a:off x="5508066" y="5910004"/>
              <a:ext cx="6884904" cy="98595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Freeform: Shape 687">
              <a:extLst>
                <a:ext uri="{FF2B5EF4-FFF2-40B4-BE49-F238E27FC236}">
                  <a16:creationId xmlns:a16="http://schemas.microsoft.com/office/drawing/2014/main" id="{072014D7-7AAF-4D43-B2D5-20014E9FBF73}"/>
                </a:ext>
              </a:extLst>
            </p:cNvPr>
            <p:cNvSpPr>
              <a:spLocks/>
            </p:cNvSpPr>
            <p:nvPr/>
          </p:nvSpPr>
          <p:spPr bwMode="auto">
            <a:xfrm>
              <a:off x="6231388" y="5891731"/>
              <a:ext cx="5605104" cy="1092772"/>
            </a:xfrm>
            <a:custGeom>
              <a:avLst/>
              <a:gdLst>
                <a:gd name="connsiteX0" fmla="*/ 4749216 w 5605104"/>
                <a:gd name="connsiteY0" fmla="*/ 1030418 h 1092772"/>
                <a:gd name="connsiteX1" fmla="*/ 4780393 w 5605104"/>
                <a:gd name="connsiteY1" fmla="*/ 1061595 h 1092772"/>
                <a:gd name="connsiteX2" fmla="*/ 4749216 w 5605104"/>
                <a:gd name="connsiteY2" fmla="*/ 1092772 h 1092772"/>
                <a:gd name="connsiteX3" fmla="*/ 4718039 w 5605104"/>
                <a:gd name="connsiteY3" fmla="*/ 1061595 h 1092772"/>
                <a:gd name="connsiteX4" fmla="*/ 4749216 w 5605104"/>
                <a:gd name="connsiteY4" fmla="*/ 1030418 h 1092772"/>
                <a:gd name="connsiteX5" fmla="*/ 4673727 w 5605104"/>
                <a:gd name="connsiteY5" fmla="*/ 1030418 h 1092772"/>
                <a:gd name="connsiteX6" fmla="*/ 4704904 w 5605104"/>
                <a:gd name="connsiteY6" fmla="*/ 1061595 h 1092772"/>
                <a:gd name="connsiteX7" fmla="*/ 4673727 w 5605104"/>
                <a:gd name="connsiteY7" fmla="*/ 1092772 h 1092772"/>
                <a:gd name="connsiteX8" fmla="*/ 4642550 w 5605104"/>
                <a:gd name="connsiteY8" fmla="*/ 1061595 h 1092772"/>
                <a:gd name="connsiteX9" fmla="*/ 4673727 w 5605104"/>
                <a:gd name="connsiteY9" fmla="*/ 1030418 h 1092772"/>
                <a:gd name="connsiteX10" fmla="*/ 4600124 w 5605104"/>
                <a:gd name="connsiteY10" fmla="*/ 1030418 h 1092772"/>
                <a:gd name="connsiteX11" fmla="*/ 4631301 w 5605104"/>
                <a:gd name="connsiteY11" fmla="*/ 1061595 h 1092772"/>
                <a:gd name="connsiteX12" fmla="*/ 4600124 w 5605104"/>
                <a:gd name="connsiteY12" fmla="*/ 1092772 h 1092772"/>
                <a:gd name="connsiteX13" fmla="*/ 4568947 w 5605104"/>
                <a:gd name="connsiteY13" fmla="*/ 1061595 h 1092772"/>
                <a:gd name="connsiteX14" fmla="*/ 4600124 w 5605104"/>
                <a:gd name="connsiteY14" fmla="*/ 1030418 h 1092772"/>
                <a:gd name="connsiteX15" fmla="*/ 4524635 w 5605104"/>
                <a:gd name="connsiteY15" fmla="*/ 1030418 h 1092772"/>
                <a:gd name="connsiteX16" fmla="*/ 4555812 w 5605104"/>
                <a:gd name="connsiteY16" fmla="*/ 1061595 h 1092772"/>
                <a:gd name="connsiteX17" fmla="*/ 4524635 w 5605104"/>
                <a:gd name="connsiteY17" fmla="*/ 1092772 h 1092772"/>
                <a:gd name="connsiteX18" fmla="*/ 4493458 w 5605104"/>
                <a:gd name="connsiteY18" fmla="*/ 1061595 h 1092772"/>
                <a:gd name="connsiteX19" fmla="*/ 4524635 w 5605104"/>
                <a:gd name="connsiteY19" fmla="*/ 1030418 h 1092772"/>
                <a:gd name="connsiteX20" fmla="*/ 4449147 w 5605104"/>
                <a:gd name="connsiteY20" fmla="*/ 1030418 h 1092772"/>
                <a:gd name="connsiteX21" fmla="*/ 4480324 w 5605104"/>
                <a:gd name="connsiteY21" fmla="*/ 1061595 h 1092772"/>
                <a:gd name="connsiteX22" fmla="*/ 4449147 w 5605104"/>
                <a:gd name="connsiteY22" fmla="*/ 1092772 h 1092772"/>
                <a:gd name="connsiteX23" fmla="*/ 4417970 w 5605104"/>
                <a:gd name="connsiteY23" fmla="*/ 1061595 h 1092772"/>
                <a:gd name="connsiteX24" fmla="*/ 4449147 w 5605104"/>
                <a:gd name="connsiteY24" fmla="*/ 1030418 h 1092772"/>
                <a:gd name="connsiteX25" fmla="*/ 4375546 w 5605104"/>
                <a:gd name="connsiteY25" fmla="*/ 1030418 h 1092772"/>
                <a:gd name="connsiteX26" fmla="*/ 4406723 w 5605104"/>
                <a:gd name="connsiteY26" fmla="*/ 1061595 h 1092772"/>
                <a:gd name="connsiteX27" fmla="*/ 4375546 w 5605104"/>
                <a:gd name="connsiteY27" fmla="*/ 1092772 h 1092772"/>
                <a:gd name="connsiteX28" fmla="*/ 4344369 w 5605104"/>
                <a:gd name="connsiteY28" fmla="*/ 1061595 h 1092772"/>
                <a:gd name="connsiteX29" fmla="*/ 4375546 w 5605104"/>
                <a:gd name="connsiteY29" fmla="*/ 1030418 h 1092772"/>
                <a:gd name="connsiteX30" fmla="*/ 4298170 w 5605104"/>
                <a:gd name="connsiteY30" fmla="*/ 1030418 h 1092772"/>
                <a:gd name="connsiteX31" fmla="*/ 4329347 w 5605104"/>
                <a:gd name="connsiteY31" fmla="*/ 1061595 h 1092772"/>
                <a:gd name="connsiteX32" fmla="*/ 4298170 w 5605104"/>
                <a:gd name="connsiteY32" fmla="*/ 1092772 h 1092772"/>
                <a:gd name="connsiteX33" fmla="*/ 4266993 w 5605104"/>
                <a:gd name="connsiteY33" fmla="*/ 1061595 h 1092772"/>
                <a:gd name="connsiteX34" fmla="*/ 4298170 w 5605104"/>
                <a:gd name="connsiteY34" fmla="*/ 1030418 h 1092772"/>
                <a:gd name="connsiteX35" fmla="*/ 4226455 w 5605104"/>
                <a:gd name="connsiteY35" fmla="*/ 1030418 h 1092772"/>
                <a:gd name="connsiteX36" fmla="*/ 4257632 w 5605104"/>
                <a:gd name="connsiteY36" fmla="*/ 1061595 h 1092772"/>
                <a:gd name="connsiteX37" fmla="*/ 4226455 w 5605104"/>
                <a:gd name="connsiteY37" fmla="*/ 1092772 h 1092772"/>
                <a:gd name="connsiteX38" fmla="*/ 4195278 w 5605104"/>
                <a:gd name="connsiteY38" fmla="*/ 1061595 h 1092772"/>
                <a:gd name="connsiteX39" fmla="*/ 4226455 w 5605104"/>
                <a:gd name="connsiteY39" fmla="*/ 1030418 h 1092772"/>
                <a:gd name="connsiteX40" fmla="*/ 4147192 w 5605104"/>
                <a:gd name="connsiteY40" fmla="*/ 1030418 h 1092772"/>
                <a:gd name="connsiteX41" fmla="*/ 4178369 w 5605104"/>
                <a:gd name="connsiteY41" fmla="*/ 1061595 h 1092772"/>
                <a:gd name="connsiteX42" fmla="*/ 4147192 w 5605104"/>
                <a:gd name="connsiteY42" fmla="*/ 1092772 h 1092772"/>
                <a:gd name="connsiteX43" fmla="*/ 4116015 w 5605104"/>
                <a:gd name="connsiteY43" fmla="*/ 1061595 h 1092772"/>
                <a:gd name="connsiteX44" fmla="*/ 4147192 w 5605104"/>
                <a:gd name="connsiteY44" fmla="*/ 1030418 h 1092772"/>
                <a:gd name="connsiteX45" fmla="*/ 4073591 w 5605104"/>
                <a:gd name="connsiteY45" fmla="*/ 1030418 h 1092772"/>
                <a:gd name="connsiteX46" fmla="*/ 4104768 w 5605104"/>
                <a:gd name="connsiteY46" fmla="*/ 1061595 h 1092772"/>
                <a:gd name="connsiteX47" fmla="*/ 4073591 w 5605104"/>
                <a:gd name="connsiteY47" fmla="*/ 1092772 h 1092772"/>
                <a:gd name="connsiteX48" fmla="*/ 4042414 w 5605104"/>
                <a:gd name="connsiteY48" fmla="*/ 1061595 h 1092772"/>
                <a:gd name="connsiteX49" fmla="*/ 4073591 w 5605104"/>
                <a:gd name="connsiteY49" fmla="*/ 1030418 h 1092772"/>
                <a:gd name="connsiteX50" fmla="*/ 3999991 w 5605104"/>
                <a:gd name="connsiteY50" fmla="*/ 1030418 h 1092772"/>
                <a:gd name="connsiteX51" fmla="*/ 4031168 w 5605104"/>
                <a:gd name="connsiteY51" fmla="*/ 1061595 h 1092772"/>
                <a:gd name="connsiteX52" fmla="*/ 3999991 w 5605104"/>
                <a:gd name="connsiteY52" fmla="*/ 1092772 h 1092772"/>
                <a:gd name="connsiteX53" fmla="*/ 3968814 w 5605104"/>
                <a:gd name="connsiteY53" fmla="*/ 1061595 h 1092772"/>
                <a:gd name="connsiteX54" fmla="*/ 3999991 w 5605104"/>
                <a:gd name="connsiteY54" fmla="*/ 1030418 h 1092772"/>
                <a:gd name="connsiteX55" fmla="*/ 3924502 w 5605104"/>
                <a:gd name="connsiteY55" fmla="*/ 1030418 h 1092772"/>
                <a:gd name="connsiteX56" fmla="*/ 3955679 w 5605104"/>
                <a:gd name="connsiteY56" fmla="*/ 1061595 h 1092772"/>
                <a:gd name="connsiteX57" fmla="*/ 3924502 w 5605104"/>
                <a:gd name="connsiteY57" fmla="*/ 1092772 h 1092772"/>
                <a:gd name="connsiteX58" fmla="*/ 3893325 w 5605104"/>
                <a:gd name="connsiteY58" fmla="*/ 1061595 h 1092772"/>
                <a:gd name="connsiteX59" fmla="*/ 3924502 w 5605104"/>
                <a:gd name="connsiteY59" fmla="*/ 1030418 h 1092772"/>
                <a:gd name="connsiteX60" fmla="*/ 3850900 w 5605104"/>
                <a:gd name="connsiteY60" fmla="*/ 1030418 h 1092772"/>
                <a:gd name="connsiteX61" fmla="*/ 3882077 w 5605104"/>
                <a:gd name="connsiteY61" fmla="*/ 1061595 h 1092772"/>
                <a:gd name="connsiteX62" fmla="*/ 3850900 w 5605104"/>
                <a:gd name="connsiteY62" fmla="*/ 1092772 h 1092772"/>
                <a:gd name="connsiteX63" fmla="*/ 3819723 w 5605104"/>
                <a:gd name="connsiteY63" fmla="*/ 1061595 h 1092772"/>
                <a:gd name="connsiteX64" fmla="*/ 3850900 w 5605104"/>
                <a:gd name="connsiteY64" fmla="*/ 1030418 h 1092772"/>
                <a:gd name="connsiteX65" fmla="*/ 3775413 w 5605104"/>
                <a:gd name="connsiteY65" fmla="*/ 1030418 h 1092772"/>
                <a:gd name="connsiteX66" fmla="*/ 3806590 w 5605104"/>
                <a:gd name="connsiteY66" fmla="*/ 1061595 h 1092772"/>
                <a:gd name="connsiteX67" fmla="*/ 3775413 w 5605104"/>
                <a:gd name="connsiteY67" fmla="*/ 1092772 h 1092772"/>
                <a:gd name="connsiteX68" fmla="*/ 3744236 w 5605104"/>
                <a:gd name="connsiteY68" fmla="*/ 1061595 h 1092772"/>
                <a:gd name="connsiteX69" fmla="*/ 3775413 w 5605104"/>
                <a:gd name="connsiteY69" fmla="*/ 1030418 h 1092772"/>
                <a:gd name="connsiteX70" fmla="*/ 3701810 w 5605104"/>
                <a:gd name="connsiteY70" fmla="*/ 1030418 h 1092772"/>
                <a:gd name="connsiteX71" fmla="*/ 3732987 w 5605104"/>
                <a:gd name="connsiteY71" fmla="*/ 1061595 h 1092772"/>
                <a:gd name="connsiteX72" fmla="*/ 3701810 w 5605104"/>
                <a:gd name="connsiteY72" fmla="*/ 1092772 h 1092772"/>
                <a:gd name="connsiteX73" fmla="*/ 3670633 w 5605104"/>
                <a:gd name="connsiteY73" fmla="*/ 1061595 h 1092772"/>
                <a:gd name="connsiteX74" fmla="*/ 3701810 w 5605104"/>
                <a:gd name="connsiteY74" fmla="*/ 1030418 h 1092772"/>
                <a:gd name="connsiteX75" fmla="*/ 3552720 w 5605104"/>
                <a:gd name="connsiteY75" fmla="*/ 1030418 h 1092772"/>
                <a:gd name="connsiteX76" fmla="*/ 3583897 w 5605104"/>
                <a:gd name="connsiteY76" fmla="*/ 1061595 h 1092772"/>
                <a:gd name="connsiteX77" fmla="*/ 3552720 w 5605104"/>
                <a:gd name="connsiteY77" fmla="*/ 1092772 h 1092772"/>
                <a:gd name="connsiteX78" fmla="*/ 3521543 w 5605104"/>
                <a:gd name="connsiteY78" fmla="*/ 1061595 h 1092772"/>
                <a:gd name="connsiteX79" fmla="*/ 3552720 w 5605104"/>
                <a:gd name="connsiteY79" fmla="*/ 1030418 h 1092772"/>
                <a:gd name="connsiteX80" fmla="*/ 3477231 w 5605104"/>
                <a:gd name="connsiteY80" fmla="*/ 1030418 h 1092772"/>
                <a:gd name="connsiteX81" fmla="*/ 3508408 w 5605104"/>
                <a:gd name="connsiteY81" fmla="*/ 1061595 h 1092772"/>
                <a:gd name="connsiteX82" fmla="*/ 3477231 w 5605104"/>
                <a:gd name="connsiteY82" fmla="*/ 1092772 h 1092772"/>
                <a:gd name="connsiteX83" fmla="*/ 3446054 w 5605104"/>
                <a:gd name="connsiteY83" fmla="*/ 1061595 h 1092772"/>
                <a:gd name="connsiteX84" fmla="*/ 3477231 w 5605104"/>
                <a:gd name="connsiteY84" fmla="*/ 1030418 h 1092772"/>
                <a:gd name="connsiteX85" fmla="*/ 3401743 w 5605104"/>
                <a:gd name="connsiteY85" fmla="*/ 1030418 h 1092772"/>
                <a:gd name="connsiteX86" fmla="*/ 3432920 w 5605104"/>
                <a:gd name="connsiteY86" fmla="*/ 1061595 h 1092772"/>
                <a:gd name="connsiteX87" fmla="*/ 3401743 w 5605104"/>
                <a:gd name="connsiteY87" fmla="*/ 1092772 h 1092772"/>
                <a:gd name="connsiteX88" fmla="*/ 3370566 w 5605104"/>
                <a:gd name="connsiteY88" fmla="*/ 1061595 h 1092772"/>
                <a:gd name="connsiteX89" fmla="*/ 3401743 w 5605104"/>
                <a:gd name="connsiteY89" fmla="*/ 1030418 h 1092772"/>
                <a:gd name="connsiteX90" fmla="*/ 3324369 w 5605104"/>
                <a:gd name="connsiteY90" fmla="*/ 1030418 h 1092772"/>
                <a:gd name="connsiteX91" fmla="*/ 3355546 w 5605104"/>
                <a:gd name="connsiteY91" fmla="*/ 1061595 h 1092772"/>
                <a:gd name="connsiteX92" fmla="*/ 3324369 w 5605104"/>
                <a:gd name="connsiteY92" fmla="*/ 1092772 h 1092772"/>
                <a:gd name="connsiteX93" fmla="*/ 3293192 w 5605104"/>
                <a:gd name="connsiteY93" fmla="*/ 1061595 h 1092772"/>
                <a:gd name="connsiteX94" fmla="*/ 3324369 w 5605104"/>
                <a:gd name="connsiteY94" fmla="*/ 1030418 h 1092772"/>
                <a:gd name="connsiteX95" fmla="*/ 3250766 w 5605104"/>
                <a:gd name="connsiteY95" fmla="*/ 1030418 h 1092772"/>
                <a:gd name="connsiteX96" fmla="*/ 3281943 w 5605104"/>
                <a:gd name="connsiteY96" fmla="*/ 1061595 h 1092772"/>
                <a:gd name="connsiteX97" fmla="*/ 3250766 w 5605104"/>
                <a:gd name="connsiteY97" fmla="*/ 1092772 h 1092772"/>
                <a:gd name="connsiteX98" fmla="*/ 3219589 w 5605104"/>
                <a:gd name="connsiteY98" fmla="*/ 1061595 h 1092772"/>
                <a:gd name="connsiteX99" fmla="*/ 3250766 w 5605104"/>
                <a:gd name="connsiteY99" fmla="*/ 1030418 h 1092772"/>
                <a:gd name="connsiteX100" fmla="*/ 3099788 w 5605104"/>
                <a:gd name="connsiteY100" fmla="*/ 1030418 h 1092772"/>
                <a:gd name="connsiteX101" fmla="*/ 3130965 w 5605104"/>
                <a:gd name="connsiteY101" fmla="*/ 1061595 h 1092772"/>
                <a:gd name="connsiteX102" fmla="*/ 3099788 w 5605104"/>
                <a:gd name="connsiteY102" fmla="*/ 1092772 h 1092772"/>
                <a:gd name="connsiteX103" fmla="*/ 3068611 w 5605104"/>
                <a:gd name="connsiteY103" fmla="*/ 1061595 h 1092772"/>
                <a:gd name="connsiteX104" fmla="*/ 3099788 w 5605104"/>
                <a:gd name="connsiteY104" fmla="*/ 1030418 h 1092772"/>
                <a:gd name="connsiteX105" fmla="*/ 3026187 w 5605104"/>
                <a:gd name="connsiteY105" fmla="*/ 1030418 h 1092772"/>
                <a:gd name="connsiteX106" fmla="*/ 3057364 w 5605104"/>
                <a:gd name="connsiteY106" fmla="*/ 1061595 h 1092772"/>
                <a:gd name="connsiteX107" fmla="*/ 3026187 w 5605104"/>
                <a:gd name="connsiteY107" fmla="*/ 1092772 h 1092772"/>
                <a:gd name="connsiteX108" fmla="*/ 2995010 w 5605104"/>
                <a:gd name="connsiteY108" fmla="*/ 1061595 h 1092772"/>
                <a:gd name="connsiteX109" fmla="*/ 3026187 w 5605104"/>
                <a:gd name="connsiteY109" fmla="*/ 1030418 h 1092772"/>
                <a:gd name="connsiteX110" fmla="*/ 2950699 w 5605104"/>
                <a:gd name="connsiteY110" fmla="*/ 1030418 h 1092772"/>
                <a:gd name="connsiteX111" fmla="*/ 2981876 w 5605104"/>
                <a:gd name="connsiteY111" fmla="*/ 1061595 h 1092772"/>
                <a:gd name="connsiteX112" fmla="*/ 2950699 w 5605104"/>
                <a:gd name="connsiteY112" fmla="*/ 1092772 h 1092772"/>
                <a:gd name="connsiteX113" fmla="*/ 2919522 w 5605104"/>
                <a:gd name="connsiteY113" fmla="*/ 1061595 h 1092772"/>
                <a:gd name="connsiteX114" fmla="*/ 2950699 w 5605104"/>
                <a:gd name="connsiteY114" fmla="*/ 1030418 h 1092772"/>
                <a:gd name="connsiteX115" fmla="*/ 2877097 w 5605104"/>
                <a:gd name="connsiteY115" fmla="*/ 1030418 h 1092772"/>
                <a:gd name="connsiteX116" fmla="*/ 2908274 w 5605104"/>
                <a:gd name="connsiteY116" fmla="*/ 1061595 h 1092772"/>
                <a:gd name="connsiteX117" fmla="*/ 2877097 w 5605104"/>
                <a:gd name="connsiteY117" fmla="*/ 1092772 h 1092772"/>
                <a:gd name="connsiteX118" fmla="*/ 2845920 w 5605104"/>
                <a:gd name="connsiteY118" fmla="*/ 1061595 h 1092772"/>
                <a:gd name="connsiteX119" fmla="*/ 2877097 w 5605104"/>
                <a:gd name="connsiteY119" fmla="*/ 1030418 h 1092772"/>
                <a:gd name="connsiteX120" fmla="*/ 2801608 w 5605104"/>
                <a:gd name="connsiteY120" fmla="*/ 1030418 h 1092772"/>
                <a:gd name="connsiteX121" fmla="*/ 2832785 w 5605104"/>
                <a:gd name="connsiteY121" fmla="*/ 1061595 h 1092772"/>
                <a:gd name="connsiteX122" fmla="*/ 2801608 w 5605104"/>
                <a:gd name="connsiteY122" fmla="*/ 1092772 h 1092772"/>
                <a:gd name="connsiteX123" fmla="*/ 2770431 w 5605104"/>
                <a:gd name="connsiteY123" fmla="*/ 1061595 h 1092772"/>
                <a:gd name="connsiteX124" fmla="*/ 2801608 w 5605104"/>
                <a:gd name="connsiteY124" fmla="*/ 1030418 h 1092772"/>
                <a:gd name="connsiteX125" fmla="*/ 2728008 w 5605104"/>
                <a:gd name="connsiteY125" fmla="*/ 1030418 h 1092772"/>
                <a:gd name="connsiteX126" fmla="*/ 2759185 w 5605104"/>
                <a:gd name="connsiteY126" fmla="*/ 1061595 h 1092772"/>
                <a:gd name="connsiteX127" fmla="*/ 2728008 w 5605104"/>
                <a:gd name="connsiteY127" fmla="*/ 1092772 h 1092772"/>
                <a:gd name="connsiteX128" fmla="*/ 2696831 w 5605104"/>
                <a:gd name="connsiteY128" fmla="*/ 1061595 h 1092772"/>
                <a:gd name="connsiteX129" fmla="*/ 2728008 w 5605104"/>
                <a:gd name="connsiteY129" fmla="*/ 1030418 h 1092772"/>
                <a:gd name="connsiteX130" fmla="*/ 2652518 w 5605104"/>
                <a:gd name="connsiteY130" fmla="*/ 1030418 h 1092772"/>
                <a:gd name="connsiteX131" fmla="*/ 2683695 w 5605104"/>
                <a:gd name="connsiteY131" fmla="*/ 1061595 h 1092772"/>
                <a:gd name="connsiteX132" fmla="*/ 2652518 w 5605104"/>
                <a:gd name="connsiteY132" fmla="*/ 1092772 h 1092772"/>
                <a:gd name="connsiteX133" fmla="*/ 2621341 w 5605104"/>
                <a:gd name="connsiteY133" fmla="*/ 1061595 h 1092772"/>
                <a:gd name="connsiteX134" fmla="*/ 2652518 w 5605104"/>
                <a:gd name="connsiteY134" fmla="*/ 1030418 h 1092772"/>
                <a:gd name="connsiteX135" fmla="*/ 1601343 w 5605104"/>
                <a:gd name="connsiteY135" fmla="*/ 1030418 h 1092772"/>
                <a:gd name="connsiteX136" fmla="*/ 1632520 w 5605104"/>
                <a:gd name="connsiteY136" fmla="*/ 1061595 h 1092772"/>
                <a:gd name="connsiteX137" fmla="*/ 1601343 w 5605104"/>
                <a:gd name="connsiteY137" fmla="*/ 1092772 h 1092772"/>
                <a:gd name="connsiteX138" fmla="*/ 1570166 w 5605104"/>
                <a:gd name="connsiteY138" fmla="*/ 1061595 h 1092772"/>
                <a:gd name="connsiteX139" fmla="*/ 1601343 w 5605104"/>
                <a:gd name="connsiteY139" fmla="*/ 1030418 h 1092772"/>
                <a:gd name="connsiteX140" fmla="*/ 1529626 w 5605104"/>
                <a:gd name="connsiteY140" fmla="*/ 1030418 h 1092772"/>
                <a:gd name="connsiteX141" fmla="*/ 1560803 w 5605104"/>
                <a:gd name="connsiteY141" fmla="*/ 1061595 h 1092772"/>
                <a:gd name="connsiteX142" fmla="*/ 1529626 w 5605104"/>
                <a:gd name="connsiteY142" fmla="*/ 1092772 h 1092772"/>
                <a:gd name="connsiteX143" fmla="*/ 1498449 w 5605104"/>
                <a:gd name="connsiteY143" fmla="*/ 1061595 h 1092772"/>
                <a:gd name="connsiteX144" fmla="*/ 1529626 w 5605104"/>
                <a:gd name="connsiteY144" fmla="*/ 1030418 h 1092772"/>
                <a:gd name="connsiteX145" fmla="*/ 1452252 w 5605104"/>
                <a:gd name="connsiteY145" fmla="*/ 1030418 h 1092772"/>
                <a:gd name="connsiteX146" fmla="*/ 1483429 w 5605104"/>
                <a:gd name="connsiteY146" fmla="*/ 1061595 h 1092772"/>
                <a:gd name="connsiteX147" fmla="*/ 1452252 w 5605104"/>
                <a:gd name="connsiteY147" fmla="*/ 1092772 h 1092772"/>
                <a:gd name="connsiteX148" fmla="*/ 1421075 w 5605104"/>
                <a:gd name="connsiteY148" fmla="*/ 1061595 h 1092772"/>
                <a:gd name="connsiteX149" fmla="*/ 1452252 w 5605104"/>
                <a:gd name="connsiteY149" fmla="*/ 1030418 h 1092772"/>
                <a:gd name="connsiteX150" fmla="*/ 1376761 w 5605104"/>
                <a:gd name="connsiteY150" fmla="*/ 1030418 h 1092772"/>
                <a:gd name="connsiteX151" fmla="*/ 1407938 w 5605104"/>
                <a:gd name="connsiteY151" fmla="*/ 1061595 h 1092772"/>
                <a:gd name="connsiteX152" fmla="*/ 1376761 w 5605104"/>
                <a:gd name="connsiteY152" fmla="*/ 1092772 h 1092772"/>
                <a:gd name="connsiteX153" fmla="*/ 1345584 w 5605104"/>
                <a:gd name="connsiteY153" fmla="*/ 1061595 h 1092772"/>
                <a:gd name="connsiteX154" fmla="*/ 1376761 w 5605104"/>
                <a:gd name="connsiteY154" fmla="*/ 1030418 h 1092772"/>
                <a:gd name="connsiteX155" fmla="*/ 1301274 w 5605104"/>
                <a:gd name="connsiteY155" fmla="*/ 1030418 h 1092772"/>
                <a:gd name="connsiteX156" fmla="*/ 1332451 w 5605104"/>
                <a:gd name="connsiteY156" fmla="*/ 1061595 h 1092772"/>
                <a:gd name="connsiteX157" fmla="*/ 1301274 w 5605104"/>
                <a:gd name="connsiteY157" fmla="*/ 1092772 h 1092772"/>
                <a:gd name="connsiteX158" fmla="*/ 1270097 w 5605104"/>
                <a:gd name="connsiteY158" fmla="*/ 1061595 h 1092772"/>
                <a:gd name="connsiteX159" fmla="*/ 1301274 w 5605104"/>
                <a:gd name="connsiteY159" fmla="*/ 1030418 h 1092772"/>
                <a:gd name="connsiteX160" fmla="*/ 1227672 w 5605104"/>
                <a:gd name="connsiteY160" fmla="*/ 1030418 h 1092772"/>
                <a:gd name="connsiteX161" fmla="*/ 1258849 w 5605104"/>
                <a:gd name="connsiteY161" fmla="*/ 1061595 h 1092772"/>
                <a:gd name="connsiteX162" fmla="*/ 1227672 w 5605104"/>
                <a:gd name="connsiteY162" fmla="*/ 1092772 h 1092772"/>
                <a:gd name="connsiteX163" fmla="*/ 1196495 w 5605104"/>
                <a:gd name="connsiteY163" fmla="*/ 1061595 h 1092772"/>
                <a:gd name="connsiteX164" fmla="*/ 1227672 w 5605104"/>
                <a:gd name="connsiteY164" fmla="*/ 1030418 h 1092772"/>
                <a:gd name="connsiteX165" fmla="*/ 1152185 w 5605104"/>
                <a:gd name="connsiteY165" fmla="*/ 1030418 h 1092772"/>
                <a:gd name="connsiteX166" fmla="*/ 1183362 w 5605104"/>
                <a:gd name="connsiteY166" fmla="*/ 1061595 h 1092772"/>
                <a:gd name="connsiteX167" fmla="*/ 1152185 w 5605104"/>
                <a:gd name="connsiteY167" fmla="*/ 1092772 h 1092772"/>
                <a:gd name="connsiteX168" fmla="*/ 1121008 w 5605104"/>
                <a:gd name="connsiteY168" fmla="*/ 1061595 h 1092772"/>
                <a:gd name="connsiteX169" fmla="*/ 1152185 w 5605104"/>
                <a:gd name="connsiteY169" fmla="*/ 1030418 h 1092772"/>
                <a:gd name="connsiteX170" fmla="*/ 1078582 w 5605104"/>
                <a:gd name="connsiteY170" fmla="*/ 1030418 h 1092772"/>
                <a:gd name="connsiteX171" fmla="*/ 1109759 w 5605104"/>
                <a:gd name="connsiteY171" fmla="*/ 1061595 h 1092772"/>
                <a:gd name="connsiteX172" fmla="*/ 1078582 w 5605104"/>
                <a:gd name="connsiteY172" fmla="*/ 1092772 h 1092772"/>
                <a:gd name="connsiteX173" fmla="*/ 1047405 w 5605104"/>
                <a:gd name="connsiteY173" fmla="*/ 1061595 h 1092772"/>
                <a:gd name="connsiteX174" fmla="*/ 1078582 w 5605104"/>
                <a:gd name="connsiteY174" fmla="*/ 1030418 h 1092772"/>
                <a:gd name="connsiteX175" fmla="*/ 1004982 w 5605104"/>
                <a:gd name="connsiteY175" fmla="*/ 1030418 h 1092772"/>
                <a:gd name="connsiteX176" fmla="*/ 1036159 w 5605104"/>
                <a:gd name="connsiteY176" fmla="*/ 1061595 h 1092772"/>
                <a:gd name="connsiteX177" fmla="*/ 1004982 w 5605104"/>
                <a:gd name="connsiteY177" fmla="*/ 1092772 h 1092772"/>
                <a:gd name="connsiteX178" fmla="*/ 973805 w 5605104"/>
                <a:gd name="connsiteY178" fmla="*/ 1061595 h 1092772"/>
                <a:gd name="connsiteX179" fmla="*/ 1004982 w 5605104"/>
                <a:gd name="connsiteY179" fmla="*/ 1030418 h 1092772"/>
                <a:gd name="connsiteX180" fmla="*/ 929493 w 5605104"/>
                <a:gd name="connsiteY180" fmla="*/ 1030418 h 1092772"/>
                <a:gd name="connsiteX181" fmla="*/ 960670 w 5605104"/>
                <a:gd name="connsiteY181" fmla="*/ 1061595 h 1092772"/>
                <a:gd name="connsiteX182" fmla="*/ 929493 w 5605104"/>
                <a:gd name="connsiteY182" fmla="*/ 1092772 h 1092772"/>
                <a:gd name="connsiteX183" fmla="*/ 898316 w 5605104"/>
                <a:gd name="connsiteY183" fmla="*/ 1061595 h 1092772"/>
                <a:gd name="connsiteX184" fmla="*/ 929493 w 5605104"/>
                <a:gd name="connsiteY184" fmla="*/ 1030418 h 1092772"/>
                <a:gd name="connsiteX185" fmla="*/ 855892 w 5605104"/>
                <a:gd name="connsiteY185" fmla="*/ 1030418 h 1092772"/>
                <a:gd name="connsiteX186" fmla="*/ 887069 w 5605104"/>
                <a:gd name="connsiteY186" fmla="*/ 1061595 h 1092772"/>
                <a:gd name="connsiteX187" fmla="*/ 855892 w 5605104"/>
                <a:gd name="connsiteY187" fmla="*/ 1092772 h 1092772"/>
                <a:gd name="connsiteX188" fmla="*/ 824715 w 5605104"/>
                <a:gd name="connsiteY188" fmla="*/ 1061595 h 1092772"/>
                <a:gd name="connsiteX189" fmla="*/ 855892 w 5605104"/>
                <a:gd name="connsiteY189" fmla="*/ 1030418 h 1092772"/>
                <a:gd name="connsiteX190" fmla="*/ 780402 w 5605104"/>
                <a:gd name="connsiteY190" fmla="*/ 1030418 h 1092772"/>
                <a:gd name="connsiteX191" fmla="*/ 811579 w 5605104"/>
                <a:gd name="connsiteY191" fmla="*/ 1061595 h 1092772"/>
                <a:gd name="connsiteX192" fmla="*/ 780402 w 5605104"/>
                <a:gd name="connsiteY192" fmla="*/ 1092772 h 1092772"/>
                <a:gd name="connsiteX193" fmla="*/ 749225 w 5605104"/>
                <a:gd name="connsiteY193" fmla="*/ 1061595 h 1092772"/>
                <a:gd name="connsiteX194" fmla="*/ 780402 w 5605104"/>
                <a:gd name="connsiteY194" fmla="*/ 1030418 h 1092772"/>
                <a:gd name="connsiteX195" fmla="*/ 706802 w 5605104"/>
                <a:gd name="connsiteY195" fmla="*/ 1030418 h 1092772"/>
                <a:gd name="connsiteX196" fmla="*/ 737979 w 5605104"/>
                <a:gd name="connsiteY196" fmla="*/ 1061595 h 1092772"/>
                <a:gd name="connsiteX197" fmla="*/ 706802 w 5605104"/>
                <a:gd name="connsiteY197" fmla="*/ 1092772 h 1092772"/>
                <a:gd name="connsiteX198" fmla="*/ 675625 w 5605104"/>
                <a:gd name="connsiteY198" fmla="*/ 1061595 h 1092772"/>
                <a:gd name="connsiteX199" fmla="*/ 706802 w 5605104"/>
                <a:gd name="connsiteY199" fmla="*/ 1030418 h 1092772"/>
                <a:gd name="connsiteX200" fmla="*/ 2578925 w 5605104"/>
                <a:gd name="connsiteY200" fmla="*/ 1030417 h 1092772"/>
                <a:gd name="connsiteX201" fmla="*/ 2610102 w 5605104"/>
                <a:gd name="connsiteY201" fmla="*/ 1061594 h 1092772"/>
                <a:gd name="connsiteX202" fmla="*/ 2578925 w 5605104"/>
                <a:gd name="connsiteY202" fmla="*/ 1092771 h 1092772"/>
                <a:gd name="connsiteX203" fmla="*/ 2547748 w 5605104"/>
                <a:gd name="connsiteY203" fmla="*/ 1061594 h 1092772"/>
                <a:gd name="connsiteX204" fmla="*/ 2578925 w 5605104"/>
                <a:gd name="connsiteY204" fmla="*/ 1030417 h 1092772"/>
                <a:gd name="connsiteX205" fmla="*/ 2503436 w 5605104"/>
                <a:gd name="connsiteY205" fmla="*/ 1030406 h 1092772"/>
                <a:gd name="connsiteX206" fmla="*/ 2534613 w 5605104"/>
                <a:gd name="connsiteY206" fmla="*/ 1061583 h 1092772"/>
                <a:gd name="connsiteX207" fmla="*/ 2503436 w 5605104"/>
                <a:gd name="connsiteY207" fmla="*/ 1092760 h 1092772"/>
                <a:gd name="connsiteX208" fmla="*/ 2472259 w 5605104"/>
                <a:gd name="connsiteY208" fmla="*/ 1061583 h 1092772"/>
                <a:gd name="connsiteX209" fmla="*/ 2503436 w 5605104"/>
                <a:gd name="connsiteY209" fmla="*/ 1030406 h 1092772"/>
                <a:gd name="connsiteX210" fmla="*/ 3626804 w 5605104"/>
                <a:gd name="connsiteY210" fmla="*/ 1026721 h 1092772"/>
                <a:gd name="connsiteX211" fmla="*/ 3657981 w 5605104"/>
                <a:gd name="connsiteY211" fmla="*/ 1057898 h 1092772"/>
                <a:gd name="connsiteX212" fmla="*/ 3626804 w 5605104"/>
                <a:gd name="connsiteY212" fmla="*/ 1089075 h 1092772"/>
                <a:gd name="connsiteX213" fmla="*/ 3595627 w 5605104"/>
                <a:gd name="connsiteY213" fmla="*/ 1057898 h 1092772"/>
                <a:gd name="connsiteX214" fmla="*/ 3626804 w 5605104"/>
                <a:gd name="connsiteY214" fmla="*/ 1026721 h 1092772"/>
                <a:gd name="connsiteX215" fmla="*/ 4971905 w 5605104"/>
                <a:gd name="connsiteY215" fmla="*/ 964367 h 1092772"/>
                <a:gd name="connsiteX216" fmla="*/ 5003082 w 5605104"/>
                <a:gd name="connsiteY216" fmla="*/ 995544 h 1092772"/>
                <a:gd name="connsiteX217" fmla="*/ 4971905 w 5605104"/>
                <a:gd name="connsiteY217" fmla="*/ 1026721 h 1092772"/>
                <a:gd name="connsiteX218" fmla="*/ 4940728 w 5605104"/>
                <a:gd name="connsiteY218" fmla="*/ 995544 h 1092772"/>
                <a:gd name="connsiteX219" fmla="*/ 4971905 w 5605104"/>
                <a:gd name="connsiteY219" fmla="*/ 964367 h 1092772"/>
                <a:gd name="connsiteX220" fmla="*/ 4822816 w 5605104"/>
                <a:gd name="connsiteY220" fmla="*/ 964366 h 1092772"/>
                <a:gd name="connsiteX221" fmla="*/ 4853993 w 5605104"/>
                <a:gd name="connsiteY221" fmla="*/ 995543 h 1092772"/>
                <a:gd name="connsiteX222" fmla="*/ 4822816 w 5605104"/>
                <a:gd name="connsiteY222" fmla="*/ 1026720 h 1092772"/>
                <a:gd name="connsiteX223" fmla="*/ 4791639 w 5605104"/>
                <a:gd name="connsiteY223" fmla="*/ 995543 h 1092772"/>
                <a:gd name="connsiteX224" fmla="*/ 4822816 w 5605104"/>
                <a:gd name="connsiteY224" fmla="*/ 964366 h 1092772"/>
                <a:gd name="connsiteX225" fmla="*/ 4749216 w 5605104"/>
                <a:gd name="connsiteY225" fmla="*/ 964366 h 1092772"/>
                <a:gd name="connsiteX226" fmla="*/ 4780393 w 5605104"/>
                <a:gd name="connsiteY226" fmla="*/ 995543 h 1092772"/>
                <a:gd name="connsiteX227" fmla="*/ 4749216 w 5605104"/>
                <a:gd name="connsiteY227" fmla="*/ 1026720 h 1092772"/>
                <a:gd name="connsiteX228" fmla="*/ 4718039 w 5605104"/>
                <a:gd name="connsiteY228" fmla="*/ 995543 h 1092772"/>
                <a:gd name="connsiteX229" fmla="*/ 4749216 w 5605104"/>
                <a:gd name="connsiteY229" fmla="*/ 964366 h 1092772"/>
                <a:gd name="connsiteX230" fmla="*/ 4673727 w 5605104"/>
                <a:gd name="connsiteY230" fmla="*/ 964366 h 1092772"/>
                <a:gd name="connsiteX231" fmla="*/ 4704904 w 5605104"/>
                <a:gd name="connsiteY231" fmla="*/ 995543 h 1092772"/>
                <a:gd name="connsiteX232" fmla="*/ 4673727 w 5605104"/>
                <a:gd name="connsiteY232" fmla="*/ 1026720 h 1092772"/>
                <a:gd name="connsiteX233" fmla="*/ 4642550 w 5605104"/>
                <a:gd name="connsiteY233" fmla="*/ 995543 h 1092772"/>
                <a:gd name="connsiteX234" fmla="*/ 4673727 w 5605104"/>
                <a:gd name="connsiteY234" fmla="*/ 964366 h 1092772"/>
                <a:gd name="connsiteX235" fmla="*/ 4600124 w 5605104"/>
                <a:gd name="connsiteY235" fmla="*/ 964366 h 1092772"/>
                <a:gd name="connsiteX236" fmla="*/ 4631301 w 5605104"/>
                <a:gd name="connsiteY236" fmla="*/ 995543 h 1092772"/>
                <a:gd name="connsiteX237" fmla="*/ 4600124 w 5605104"/>
                <a:gd name="connsiteY237" fmla="*/ 1026720 h 1092772"/>
                <a:gd name="connsiteX238" fmla="*/ 4568947 w 5605104"/>
                <a:gd name="connsiteY238" fmla="*/ 995543 h 1092772"/>
                <a:gd name="connsiteX239" fmla="*/ 4600124 w 5605104"/>
                <a:gd name="connsiteY239" fmla="*/ 964366 h 1092772"/>
                <a:gd name="connsiteX240" fmla="*/ 4524635 w 5605104"/>
                <a:gd name="connsiteY240" fmla="*/ 964366 h 1092772"/>
                <a:gd name="connsiteX241" fmla="*/ 4555812 w 5605104"/>
                <a:gd name="connsiteY241" fmla="*/ 995543 h 1092772"/>
                <a:gd name="connsiteX242" fmla="*/ 4524635 w 5605104"/>
                <a:gd name="connsiteY242" fmla="*/ 1026720 h 1092772"/>
                <a:gd name="connsiteX243" fmla="*/ 4493458 w 5605104"/>
                <a:gd name="connsiteY243" fmla="*/ 995543 h 1092772"/>
                <a:gd name="connsiteX244" fmla="*/ 4524635 w 5605104"/>
                <a:gd name="connsiteY244" fmla="*/ 964366 h 1092772"/>
                <a:gd name="connsiteX245" fmla="*/ 4449147 w 5605104"/>
                <a:gd name="connsiteY245" fmla="*/ 964366 h 1092772"/>
                <a:gd name="connsiteX246" fmla="*/ 4480324 w 5605104"/>
                <a:gd name="connsiteY246" fmla="*/ 995543 h 1092772"/>
                <a:gd name="connsiteX247" fmla="*/ 4449147 w 5605104"/>
                <a:gd name="connsiteY247" fmla="*/ 1026720 h 1092772"/>
                <a:gd name="connsiteX248" fmla="*/ 4417970 w 5605104"/>
                <a:gd name="connsiteY248" fmla="*/ 995543 h 1092772"/>
                <a:gd name="connsiteX249" fmla="*/ 4449147 w 5605104"/>
                <a:gd name="connsiteY249" fmla="*/ 964366 h 1092772"/>
                <a:gd name="connsiteX250" fmla="*/ 4375546 w 5605104"/>
                <a:gd name="connsiteY250" fmla="*/ 964366 h 1092772"/>
                <a:gd name="connsiteX251" fmla="*/ 4406723 w 5605104"/>
                <a:gd name="connsiteY251" fmla="*/ 995543 h 1092772"/>
                <a:gd name="connsiteX252" fmla="*/ 4375546 w 5605104"/>
                <a:gd name="connsiteY252" fmla="*/ 1026720 h 1092772"/>
                <a:gd name="connsiteX253" fmla="*/ 4344369 w 5605104"/>
                <a:gd name="connsiteY253" fmla="*/ 995543 h 1092772"/>
                <a:gd name="connsiteX254" fmla="*/ 4375546 w 5605104"/>
                <a:gd name="connsiteY254" fmla="*/ 964366 h 1092772"/>
                <a:gd name="connsiteX255" fmla="*/ 4298170 w 5605104"/>
                <a:gd name="connsiteY255" fmla="*/ 964366 h 1092772"/>
                <a:gd name="connsiteX256" fmla="*/ 4329347 w 5605104"/>
                <a:gd name="connsiteY256" fmla="*/ 995543 h 1092772"/>
                <a:gd name="connsiteX257" fmla="*/ 4298170 w 5605104"/>
                <a:gd name="connsiteY257" fmla="*/ 1026720 h 1092772"/>
                <a:gd name="connsiteX258" fmla="*/ 4266993 w 5605104"/>
                <a:gd name="connsiteY258" fmla="*/ 995543 h 1092772"/>
                <a:gd name="connsiteX259" fmla="*/ 4298170 w 5605104"/>
                <a:gd name="connsiteY259" fmla="*/ 964366 h 1092772"/>
                <a:gd name="connsiteX260" fmla="*/ 4226455 w 5605104"/>
                <a:gd name="connsiteY260" fmla="*/ 964366 h 1092772"/>
                <a:gd name="connsiteX261" fmla="*/ 4257632 w 5605104"/>
                <a:gd name="connsiteY261" fmla="*/ 995543 h 1092772"/>
                <a:gd name="connsiteX262" fmla="*/ 4226455 w 5605104"/>
                <a:gd name="connsiteY262" fmla="*/ 1026720 h 1092772"/>
                <a:gd name="connsiteX263" fmla="*/ 4195278 w 5605104"/>
                <a:gd name="connsiteY263" fmla="*/ 995543 h 1092772"/>
                <a:gd name="connsiteX264" fmla="*/ 4226455 w 5605104"/>
                <a:gd name="connsiteY264" fmla="*/ 964366 h 1092772"/>
                <a:gd name="connsiteX265" fmla="*/ 4147192 w 5605104"/>
                <a:gd name="connsiteY265" fmla="*/ 964366 h 1092772"/>
                <a:gd name="connsiteX266" fmla="*/ 4178369 w 5605104"/>
                <a:gd name="connsiteY266" fmla="*/ 995543 h 1092772"/>
                <a:gd name="connsiteX267" fmla="*/ 4147192 w 5605104"/>
                <a:gd name="connsiteY267" fmla="*/ 1026720 h 1092772"/>
                <a:gd name="connsiteX268" fmla="*/ 4116015 w 5605104"/>
                <a:gd name="connsiteY268" fmla="*/ 995543 h 1092772"/>
                <a:gd name="connsiteX269" fmla="*/ 4147192 w 5605104"/>
                <a:gd name="connsiteY269" fmla="*/ 964366 h 1092772"/>
                <a:gd name="connsiteX270" fmla="*/ 4073591 w 5605104"/>
                <a:gd name="connsiteY270" fmla="*/ 964366 h 1092772"/>
                <a:gd name="connsiteX271" fmla="*/ 4104768 w 5605104"/>
                <a:gd name="connsiteY271" fmla="*/ 995543 h 1092772"/>
                <a:gd name="connsiteX272" fmla="*/ 4073591 w 5605104"/>
                <a:gd name="connsiteY272" fmla="*/ 1026720 h 1092772"/>
                <a:gd name="connsiteX273" fmla="*/ 4042414 w 5605104"/>
                <a:gd name="connsiteY273" fmla="*/ 995543 h 1092772"/>
                <a:gd name="connsiteX274" fmla="*/ 4073591 w 5605104"/>
                <a:gd name="connsiteY274" fmla="*/ 964366 h 1092772"/>
                <a:gd name="connsiteX275" fmla="*/ 3999991 w 5605104"/>
                <a:gd name="connsiteY275" fmla="*/ 964366 h 1092772"/>
                <a:gd name="connsiteX276" fmla="*/ 4031168 w 5605104"/>
                <a:gd name="connsiteY276" fmla="*/ 995543 h 1092772"/>
                <a:gd name="connsiteX277" fmla="*/ 3999991 w 5605104"/>
                <a:gd name="connsiteY277" fmla="*/ 1026720 h 1092772"/>
                <a:gd name="connsiteX278" fmla="*/ 3968814 w 5605104"/>
                <a:gd name="connsiteY278" fmla="*/ 995543 h 1092772"/>
                <a:gd name="connsiteX279" fmla="*/ 3999991 w 5605104"/>
                <a:gd name="connsiteY279" fmla="*/ 964366 h 1092772"/>
                <a:gd name="connsiteX280" fmla="*/ 3924502 w 5605104"/>
                <a:gd name="connsiteY280" fmla="*/ 964366 h 1092772"/>
                <a:gd name="connsiteX281" fmla="*/ 3955679 w 5605104"/>
                <a:gd name="connsiteY281" fmla="*/ 995543 h 1092772"/>
                <a:gd name="connsiteX282" fmla="*/ 3924502 w 5605104"/>
                <a:gd name="connsiteY282" fmla="*/ 1026720 h 1092772"/>
                <a:gd name="connsiteX283" fmla="*/ 3893325 w 5605104"/>
                <a:gd name="connsiteY283" fmla="*/ 995543 h 1092772"/>
                <a:gd name="connsiteX284" fmla="*/ 3924502 w 5605104"/>
                <a:gd name="connsiteY284" fmla="*/ 964366 h 1092772"/>
                <a:gd name="connsiteX285" fmla="*/ 3850900 w 5605104"/>
                <a:gd name="connsiteY285" fmla="*/ 964366 h 1092772"/>
                <a:gd name="connsiteX286" fmla="*/ 3882077 w 5605104"/>
                <a:gd name="connsiteY286" fmla="*/ 995543 h 1092772"/>
                <a:gd name="connsiteX287" fmla="*/ 3850900 w 5605104"/>
                <a:gd name="connsiteY287" fmla="*/ 1026720 h 1092772"/>
                <a:gd name="connsiteX288" fmla="*/ 3819723 w 5605104"/>
                <a:gd name="connsiteY288" fmla="*/ 995543 h 1092772"/>
                <a:gd name="connsiteX289" fmla="*/ 3850900 w 5605104"/>
                <a:gd name="connsiteY289" fmla="*/ 964366 h 1092772"/>
                <a:gd name="connsiteX290" fmla="*/ 3775413 w 5605104"/>
                <a:gd name="connsiteY290" fmla="*/ 964366 h 1092772"/>
                <a:gd name="connsiteX291" fmla="*/ 3806590 w 5605104"/>
                <a:gd name="connsiteY291" fmla="*/ 995543 h 1092772"/>
                <a:gd name="connsiteX292" fmla="*/ 3775413 w 5605104"/>
                <a:gd name="connsiteY292" fmla="*/ 1026720 h 1092772"/>
                <a:gd name="connsiteX293" fmla="*/ 3744236 w 5605104"/>
                <a:gd name="connsiteY293" fmla="*/ 995543 h 1092772"/>
                <a:gd name="connsiteX294" fmla="*/ 3775413 w 5605104"/>
                <a:gd name="connsiteY294" fmla="*/ 964366 h 1092772"/>
                <a:gd name="connsiteX295" fmla="*/ 3701810 w 5605104"/>
                <a:gd name="connsiteY295" fmla="*/ 964366 h 1092772"/>
                <a:gd name="connsiteX296" fmla="*/ 3732987 w 5605104"/>
                <a:gd name="connsiteY296" fmla="*/ 995543 h 1092772"/>
                <a:gd name="connsiteX297" fmla="*/ 3701810 w 5605104"/>
                <a:gd name="connsiteY297" fmla="*/ 1026720 h 1092772"/>
                <a:gd name="connsiteX298" fmla="*/ 3670633 w 5605104"/>
                <a:gd name="connsiteY298" fmla="*/ 995543 h 1092772"/>
                <a:gd name="connsiteX299" fmla="*/ 3701810 w 5605104"/>
                <a:gd name="connsiteY299" fmla="*/ 964366 h 1092772"/>
                <a:gd name="connsiteX300" fmla="*/ 3626322 w 5605104"/>
                <a:gd name="connsiteY300" fmla="*/ 964366 h 1092772"/>
                <a:gd name="connsiteX301" fmla="*/ 3657499 w 5605104"/>
                <a:gd name="connsiteY301" fmla="*/ 995543 h 1092772"/>
                <a:gd name="connsiteX302" fmla="*/ 3626322 w 5605104"/>
                <a:gd name="connsiteY302" fmla="*/ 1026720 h 1092772"/>
                <a:gd name="connsiteX303" fmla="*/ 3595145 w 5605104"/>
                <a:gd name="connsiteY303" fmla="*/ 995543 h 1092772"/>
                <a:gd name="connsiteX304" fmla="*/ 3626322 w 5605104"/>
                <a:gd name="connsiteY304" fmla="*/ 964366 h 1092772"/>
                <a:gd name="connsiteX305" fmla="*/ 3552720 w 5605104"/>
                <a:gd name="connsiteY305" fmla="*/ 964366 h 1092772"/>
                <a:gd name="connsiteX306" fmla="*/ 3583897 w 5605104"/>
                <a:gd name="connsiteY306" fmla="*/ 995543 h 1092772"/>
                <a:gd name="connsiteX307" fmla="*/ 3552720 w 5605104"/>
                <a:gd name="connsiteY307" fmla="*/ 1026720 h 1092772"/>
                <a:gd name="connsiteX308" fmla="*/ 3521543 w 5605104"/>
                <a:gd name="connsiteY308" fmla="*/ 995543 h 1092772"/>
                <a:gd name="connsiteX309" fmla="*/ 3552720 w 5605104"/>
                <a:gd name="connsiteY309" fmla="*/ 964366 h 1092772"/>
                <a:gd name="connsiteX310" fmla="*/ 3477231 w 5605104"/>
                <a:gd name="connsiteY310" fmla="*/ 964366 h 1092772"/>
                <a:gd name="connsiteX311" fmla="*/ 3508408 w 5605104"/>
                <a:gd name="connsiteY311" fmla="*/ 995543 h 1092772"/>
                <a:gd name="connsiteX312" fmla="*/ 3477231 w 5605104"/>
                <a:gd name="connsiteY312" fmla="*/ 1026720 h 1092772"/>
                <a:gd name="connsiteX313" fmla="*/ 3446054 w 5605104"/>
                <a:gd name="connsiteY313" fmla="*/ 995543 h 1092772"/>
                <a:gd name="connsiteX314" fmla="*/ 3477231 w 5605104"/>
                <a:gd name="connsiteY314" fmla="*/ 964366 h 1092772"/>
                <a:gd name="connsiteX315" fmla="*/ 3401743 w 5605104"/>
                <a:gd name="connsiteY315" fmla="*/ 964366 h 1092772"/>
                <a:gd name="connsiteX316" fmla="*/ 3432920 w 5605104"/>
                <a:gd name="connsiteY316" fmla="*/ 995543 h 1092772"/>
                <a:gd name="connsiteX317" fmla="*/ 3401743 w 5605104"/>
                <a:gd name="connsiteY317" fmla="*/ 1026720 h 1092772"/>
                <a:gd name="connsiteX318" fmla="*/ 3370566 w 5605104"/>
                <a:gd name="connsiteY318" fmla="*/ 995543 h 1092772"/>
                <a:gd name="connsiteX319" fmla="*/ 3401743 w 5605104"/>
                <a:gd name="connsiteY319" fmla="*/ 964366 h 1092772"/>
                <a:gd name="connsiteX320" fmla="*/ 3324369 w 5605104"/>
                <a:gd name="connsiteY320" fmla="*/ 964366 h 1092772"/>
                <a:gd name="connsiteX321" fmla="*/ 3355546 w 5605104"/>
                <a:gd name="connsiteY321" fmla="*/ 995543 h 1092772"/>
                <a:gd name="connsiteX322" fmla="*/ 3324369 w 5605104"/>
                <a:gd name="connsiteY322" fmla="*/ 1026720 h 1092772"/>
                <a:gd name="connsiteX323" fmla="*/ 3293192 w 5605104"/>
                <a:gd name="connsiteY323" fmla="*/ 995543 h 1092772"/>
                <a:gd name="connsiteX324" fmla="*/ 3324369 w 5605104"/>
                <a:gd name="connsiteY324" fmla="*/ 964366 h 1092772"/>
                <a:gd name="connsiteX325" fmla="*/ 3250766 w 5605104"/>
                <a:gd name="connsiteY325" fmla="*/ 964366 h 1092772"/>
                <a:gd name="connsiteX326" fmla="*/ 3281943 w 5605104"/>
                <a:gd name="connsiteY326" fmla="*/ 995543 h 1092772"/>
                <a:gd name="connsiteX327" fmla="*/ 3250766 w 5605104"/>
                <a:gd name="connsiteY327" fmla="*/ 1026720 h 1092772"/>
                <a:gd name="connsiteX328" fmla="*/ 3219589 w 5605104"/>
                <a:gd name="connsiteY328" fmla="*/ 995543 h 1092772"/>
                <a:gd name="connsiteX329" fmla="*/ 3250766 w 5605104"/>
                <a:gd name="connsiteY329" fmla="*/ 964366 h 1092772"/>
                <a:gd name="connsiteX330" fmla="*/ 3175277 w 5605104"/>
                <a:gd name="connsiteY330" fmla="*/ 964366 h 1092772"/>
                <a:gd name="connsiteX331" fmla="*/ 3206454 w 5605104"/>
                <a:gd name="connsiteY331" fmla="*/ 995543 h 1092772"/>
                <a:gd name="connsiteX332" fmla="*/ 3175277 w 5605104"/>
                <a:gd name="connsiteY332" fmla="*/ 1026720 h 1092772"/>
                <a:gd name="connsiteX333" fmla="*/ 3144100 w 5605104"/>
                <a:gd name="connsiteY333" fmla="*/ 995543 h 1092772"/>
                <a:gd name="connsiteX334" fmla="*/ 3175277 w 5605104"/>
                <a:gd name="connsiteY334" fmla="*/ 964366 h 1092772"/>
                <a:gd name="connsiteX335" fmla="*/ 3099788 w 5605104"/>
                <a:gd name="connsiteY335" fmla="*/ 964366 h 1092772"/>
                <a:gd name="connsiteX336" fmla="*/ 3130965 w 5605104"/>
                <a:gd name="connsiteY336" fmla="*/ 995543 h 1092772"/>
                <a:gd name="connsiteX337" fmla="*/ 3099788 w 5605104"/>
                <a:gd name="connsiteY337" fmla="*/ 1026720 h 1092772"/>
                <a:gd name="connsiteX338" fmla="*/ 3068611 w 5605104"/>
                <a:gd name="connsiteY338" fmla="*/ 995543 h 1092772"/>
                <a:gd name="connsiteX339" fmla="*/ 3099788 w 5605104"/>
                <a:gd name="connsiteY339" fmla="*/ 964366 h 1092772"/>
                <a:gd name="connsiteX340" fmla="*/ 3026187 w 5605104"/>
                <a:gd name="connsiteY340" fmla="*/ 964366 h 1092772"/>
                <a:gd name="connsiteX341" fmla="*/ 3057364 w 5605104"/>
                <a:gd name="connsiteY341" fmla="*/ 995543 h 1092772"/>
                <a:gd name="connsiteX342" fmla="*/ 3026187 w 5605104"/>
                <a:gd name="connsiteY342" fmla="*/ 1026720 h 1092772"/>
                <a:gd name="connsiteX343" fmla="*/ 2995010 w 5605104"/>
                <a:gd name="connsiteY343" fmla="*/ 995543 h 1092772"/>
                <a:gd name="connsiteX344" fmla="*/ 3026187 w 5605104"/>
                <a:gd name="connsiteY344" fmla="*/ 964366 h 1092772"/>
                <a:gd name="connsiteX345" fmla="*/ 2950699 w 5605104"/>
                <a:gd name="connsiteY345" fmla="*/ 964366 h 1092772"/>
                <a:gd name="connsiteX346" fmla="*/ 2981876 w 5605104"/>
                <a:gd name="connsiteY346" fmla="*/ 995543 h 1092772"/>
                <a:gd name="connsiteX347" fmla="*/ 2950699 w 5605104"/>
                <a:gd name="connsiteY347" fmla="*/ 1026720 h 1092772"/>
                <a:gd name="connsiteX348" fmla="*/ 2919522 w 5605104"/>
                <a:gd name="connsiteY348" fmla="*/ 995543 h 1092772"/>
                <a:gd name="connsiteX349" fmla="*/ 2950699 w 5605104"/>
                <a:gd name="connsiteY349" fmla="*/ 964366 h 1092772"/>
                <a:gd name="connsiteX350" fmla="*/ 2877097 w 5605104"/>
                <a:gd name="connsiteY350" fmla="*/ 964366 h 1092772"/>
                <a:gd name="connsiteX351" fmla="*/ 2908274 w 5605104"/>
                <a:gd name="connsiteY351" fmla="*/ 995543 h 1092772"/>
                <a:gd name="connsiteX352" fmla="*/ 2877097 w 5605104"/>
                <a:gd name="connsiteY352" fmla="*/ 1026720 h 1092772"/>
                <a:gd name="connsiteX353" fmla="*/ 2845920 w 5605104"/>
                <a:gd name="connsiteY353" fmla="*/ 995543 h 1092772"/>
                <a:gd name="connsiteX354" fmla="*/ 2877097 w 5605104"/>
                <a:gd name="connsiteY354" fmla="*/ 964366 h 1092772"/>
                <a:gd name="connsiteX355" fmla="*/ 2801608 w 5605104"/>
                <a:gd name="connsiteY355" fmla="*/ 964366 h 1092772"/>
                <a:gd name="connsiteX356" fmla="*/ 2832785 w 5605104"/>
                <a:gd name="connsiteY356" fmla="*/ 995543 h 1092772"/>
                <a:gd name="connsiteX357" fmla="*/ 2801608 w 5605104"/>
                <a:gd name="connsiteY357" fmla="*/ 1026720 h 1092772"/>
                <a:gd name="connsiteX358" fmla="*/ 2770431 w 5605104"/>
                <a:gd name="connsiteY358" fmla="*/ 995543 h 1092772"/>
                <a:gd name="connsiteX359" fmla="*/ 2801608 w 5605104"/>
                <a:gd name="connsiteY359" fmla="*/ 964366 h 1092772"/>
                <a:gd name="connsiteX360" fmla="*/ 2728008 w 5605104"/>
                <a:gd name="connsiteY360" fmla="*/ 964366 h 1092772"/>
                <a:gd name="connsiteX361" fmla="*/ 2759185 w 5605104"/>
                <a:gd name="connsiteY361" fmla="*/ 995543 h 1092772"/>
                <a:gd name="connsiteX362" fmla="*/ 2728008 w 5605104"/>
                <a:gd name="connsiteY362" fmla="*/ 1026720 h 1092772"/>
                <a:gd name="connsiteX363" fmla="*/ 2696831 w 5605104"/>
                <a:gd name="connsiteY363" fmla="*/ 995543 h 1092772"/>
                <a:gd name="connsiteX364" fmla="*/ 2728008 w 5605104"/>
                <a:gd name="connsiteY364" fmla="*/ 964366 h 1092772"/>
                <a:gd name="connsiteX365" fmla="*/ 2652518 w 5605104"/>
                <a:gd name="connsiteY365" fmla="*/ 964366 h 1092772"/>
                <a:gd name="connsiteX366" fmla="*/ 2683695 w 5605104"/>
                <a:gd name="connsiteY366" fmla="*/ 995543 h 1092772"/>
                <a:gd name="connsiteX367" fmla="*/ 2652518 w 5605104"/>
                <a:gd name="connsiteY367" fmla="*/ 1026720 h 1092772"/>
                <a:gd name="connsiteX368" fmla="*/ 2621341 w 5605104"/>
                <a:gd name="connsiteY368" fmla="*/ 995543 h 1092772"/>
                <a:gd name="connsiteX369" fmla="*/ 2652518 w 5605104"/>
                <a:gd name="connsiteY369" fmla="*/ 964366 h 1092772"/>
                <a:gd name="connsiteX370" fmla="*/ 1750430 w 5605104"/>
                <a:gd name="connsiteY370" fmla="*/ 964366 h 1092772"/>
                <a:gd name="connsiteX371" fmla="*/ 1781607 w 5605104"/>
                <a:gd name="connsiteY371" fmla="*/ 995543 h 1092772"/>
                <a:gd name="connsiteX372" fmla="*/ 1750430 w 5605104"/>
                <a:gd name="connsiteY372" fmla="*/ 1026720 h 1092772"/>
                <a:gd name="connsiteX373" fmla="*/ 1719253 w 5605104"/>
                <a:gd name="connsiteY373" fmla="*/ 995543 h 1092772"/>
                <a:gd name="connsiteX374" fmla="*/ 1750430 w 5605104"/>
                <a:gd name="connsiteY374" fmla="*/ 964366 h 1092772"/>
                <a:gd name="connsiteX375" fmla="*/ 1678716 w 5605104"/>
                <a:gd name="connsiteY375" fmla="*/ 964366 h 1092772"/>
                <a:gd name="connsiteX376" fmla="*/ 1709893 w 5605104"/>
                <a:gd name="connsiteY376" fmla="*/ 995543 h 1092772"/>
                <a:gd name="connsiteX377" fmla="*/ 1678716 w 5605104"/>
                <a:gd name="connsiteY377" fmla="*/ 1026720 h 1092772"/>
                <a:gd name="connsiteX378" fmla="*/ 1647539 w 5605104"/>
                <a:gd name="connsiteY378" fmla="*/ 995543 h 1092772"/>
                <a:gd name="connsiteX379" fmla="*/ 1678716 w 5605104"/>
                <a:gd name="connsiteY379" fmla="*/ 964366 h 1092772"/>
                <a:gd name="connsiteX380" fmla="*/ 1601343 w 5605104"/>
                <a:gd name="connsiteY380" fmla="*/ 964366 h 1092772"/>
                <a:gd name="connsiteX381" fmla="*/ 1632520 w 5605104"/>
                <a:gd name="connsiteY381" fmla="*/ 995543 h 1092772"/>
                <a:gd name="connsiteX382" fmla="*/ 1601343 w 5605104"/>
                <a:gd name="connsiteY382" fmla="*/ 1026720 h 1092772"/>
                <a:gd name="connsiteX383" fmla="*/ 1570166 w 5605104"/>
                <a:gd name="connsiteY383" fmla="*/ 995543 h 1092772"/>
                <a:gd name="connsiteX384" fmla="*/ 1601343 w 5605104"/>
                <a:gd name="connsiteY384" fmla="*/ 964366 h 1092772"/>
                <a:gd name="connsiteX385" fmla="*/ 1529626 w 5605104"/>
                <a:gd name="connsiteY385" fmla="*/ 964366 h 1092772"/>
                <a:gd name="connsiteX386" fmla="*/ 1560803 w 5605104"/>
                <a:gd name="connsiteY386" fmla="*/ 995543 h 1092772"/>
                <a:gd name="connsiteX387" fmla="*/ 1529626 w 5605104"/>
                <a:gd name="connsiteY387" fmla="*/ 1026720 h 1092772"/>
                <a:gd name="connsiteX388" fmla="*/ 1498449 w 5605104"/>
                <a:gd name="connsiteY388" fmla="*/ 995543 h 1092772"/>
                <a:gd name="connsiteX389" fmla="*/ 1529626 w 5605104"/>
                <a:gd name="connsiteY389" fmla="*/ 964366 h 1092772"/>
                <a:gd name="connsiteX390" fmla="*/ 1452252 w 5605104"/>
                <a:gd name="connsiteY390" fmla="*/ 964366 h 1092772"/>
                <a:gd name="connsiteX391" fmla="*/ 1483429 w 5605104"/>
                <a:gd name="connsiteY391" fmla="*/ 995543 h 1092772"/>
                <a:gd name="connsiteX392" fmla="*/ 1452252 w 5605104"/>
                <a:gd name="connsiteY392" fmla="*/ 1026720 h 1092772"/>
                <a:gd name="connsiteX393" fmla="*/ 1421075 w 5605104"/>
                <a:gd name="connsiteY393" fmla="*/ 995543 h 1092772"/>
                <a:gd name="connsiteX394" fmla="*/ 1452252 w 5605104"/>
                <a:gd name="connsiteY394" fmla="*/ 964366 h 1092772"/>
                <a:gd name="connsiteX395" fmla="*/ 1376761 w 5605104"/>
                <a:gd name="connsiteY395" fmla="*/ 964366 h 1092772"/>
                <a:gd name="connsiteX396" fmla="*/ 1407938 w 5605104"/>
                <a:gd name="connsiteY396" fmla="*/ 995543 h 1092772"/>
                <a:gd name="connsiteX397" fmla="*/ 1376761 w 5605104"/>
                <a:gd name="connsiteY397" fmla="*/ 1026720 h 1092772"/>
                <a:gd name="connsiteX398" fmla="*/ 1345584 w 5605104"/>
                <a:gd name="connsiteY398" fmla="*/ 995543 h 1092772"/>
                <a:gd name="connsiteX399" fmla="*/ 1376761 w 5605104"/>
                <a:gd name="connsiteY399" fmla="*/ 964366 h 1092772"/>
                <a:gd name="connsiteX400" fmla="*/ 1301274 w 5605104"/>
                <a:gd name="connsiteY400" fmla="*/ 964366 h 1092772"/>
                <a:gd name="connsiteX401" fmla="*/ 1332451 w 5605104"/>
                <a:gd name="connsiteY401" fmla="*/ 995543 h 1092772"/>
                <a:gd name="connsiteX402" fmla="*/ 1301274 w 5605104"/>
                <a:gd name="connsiteY402" fmla="*/ 1026720 h 1092772"/>
                <a:gd name="connsiteX403" fmla="*/ 1270097 w 5605104"/>
                <a:gd name="connsiteY403" fmla="*/ 995543 h 1092772"/>
                <a:gd name="connsiteX404" fmla="*/ 1301274 w 5605104"/>
                <a:gd name="connsiteY404" fmla="*/ 964366 h 1092772"/>
                <a:gd name="connsiteX405" fmla="*/ 1227672 w 5605104"/>
                <a:gd name="connsiteY405" fmla="*/ 964366 h 1092772"/>
                <a:gd name="connsiteX406" fmla="*/ 1258849 w 5605104"/>
                <a:gd name="connsiteY406" fmla="*/ 995543 h 1092772"/>
                <a:gd name="connsiteX407" fmla="*/ 1227672 w 5605104"/>
                <a:gd name="connsiteY407" fmla="*/ 1026720 h 1092772"/>
                <a:gd name="connsiteX408" fmla="*/ 1196495 w 5605104"/>
                <a:gd name="connsiteY408" fmla="*/ 995543 h 1092772"/>
                <a:gd name="connsiteX409" fmla="*/ 1227672 w 5605104"/>
                <a:gd name="connsiteY409" fmla="*/ 964366 h 1092772"/>
                <a:gd name="connsiteX410" fmla="*/ 1152185 w 5605104"/>
                <a:gd name="connsiteY410" fmla="*/ 964366 h 1092772"/>
                <a:gd name="connsiteX411" fmla="*/ 1183362 w 5605104"/>
                <a:gd name="connsiteY411" fmla="*/ 995543 h 1092772"/>
                <a:gd name="connsiteX412" fmla="*/ 1152185 w 5605104"/>
                <a:gd name="connsiteY412" fmla="*/ 1026720 h 1092772"/>
                <a:gd name="connsiteX413" fmla="*/ 1121008 w 5605104"/>
                <a:gd name="connsiteY413" fmla="*/ 995543 h 1092772"/>
                <a:gd name="connsiteX414" fmla="*/ 1152185 w 5605104"/>
                <a:gd name="connsiteY414" fmla="*/ 964366 h 1092772"/>
                <a:gd name="connsiteX415" fmla="*/ 1078584 w 5605104"/>
                <a:gd name="connsiteY415" fmla="*/ 964366 h 1092772"/>
                <a:gd name="connsiteX416" fmla="*/ 1109761 w 5605104"/>
                <a:gd name="connsiteY416" fmla="*/ 995543 h 1092772"/>
                <a:gd name="connsiteX417" fmla="*/ 1078584 w 5605104"/>
                <a:gd name="connsiteY417" fmla="*/ 1026720 h 1092772"/>
                <a:gd name="connsiteX418" fmla="*/ 1047407 w 5605104"/>
                <a:gd name="connsiteY418" fmla="*/ 995543 h 1092772"/>
                <a:gd name="connsiteX419" fmla="*/ 1078584 w 5605104"/>
                <a:gd name="connsiteY419" fmla="*/ 964366 h 1092772"/>
                <a:gd name="connsiteX420" fmla="*/ 1004982 w 5605104"/>
                <a:gd name="connsiteY420" fmla="*/ 964366 h 1092772"/>
                <a:gd name="connsiteX421" fmla="*/ 1036159 w 5605104"/>
                <a:gd name="connsiteY421" fmla="*/ 995543 h 1092772"/>
                <a:gd name="connsiteX422" fmla="*/ 1004982 w 5605104"/>
                <a:gd name="connsiteY422" fmla="*/ 1026720 h 1092772"/>
                <a:gd name="connsiteX423" fmla="*/ 973805 w 5605104"/>
                <a:gd name="connsiteY423" fmla="*/ 995543 h 1092772"/>
                <a:gd name="connsiteX424" fmla="*/ 1004982 w 5605104"/>
                <a:gd name="connsiteY424" fmla="*/ 964366 h 1092772"/>
                <a:gd name="connsiteX425" fmla="*/ 929493 w 5605104"/>
                <a:gd name="connsiteY425" fmla="*/ 964366 h 1092772"/>
                <a:gd name="connsiteX426" fmla="*/ 960670 w 5605104"/>
                <a:gd name="connsiteY426" fmla="*/ 995543 h 1092772"/>
                <a:gd name="connsiteX427" fmla="*/ 929493 w 5605104"/>
                <a:gd name="connsiteY427" fmla="*/ 1026720 h 1092772"/>
                <a:gd name="connsiteX428" fmla="*/ 898316 w 5605104"/>
                <a:gd name="connsiteY428" fmla="*/ 995543 h 1092772"/>
                <a:gd name="connsiteX429" fmla="*/ 929493 w 5605104"/>
                <a:gd name="connsiteY429" fmla="*/ 964366 h 1092772"/>
                <a:gd name="connsiteX430" fmla="*/ 855892 w 5605104"/>
                <a:gd name="connsiteY430" fmla="*/ 964366 h 1092772"/>
                <a:gd name="connsiteX431" fmla="*/ 887069 w 5605104"/>
                <a:gd name="connsiteY431" fmla="*/ 995543 h 1092772"/>
                <a:gd name="connsiteX432" fmla="*/ 855892 w 5605104"/>
                <a:gd name="connsiteY432" fmla="*/ 1026720 h 1092772"/>
                <a:gd name="connsiteX433" fmla="*/ 824715 w 5605104"/>
                <a:gd name="connsiteY433" fmla="*/ 995543 h 1092772"/>
                <a:gd name="connsiteX434" fmla="*/ 855892 w 5605104"/>
                <a:gd name="connsiteY434" fmla="*/ 964366 h 1092772"/>
                <a:gd name="connsiteX435" fmla="*/ 780402 w 5605104"/>
                <a:gd name="connsiteY435" fmla="*/ 964366 h 1092772"/>
                <a:gd name="connsiteX436" fmla="*/ 811579 w 5605104"/>
                <a:gd name="connsiteY436" fmla="*/ 995543 h 1092772"/>
                <a:gd name="connsiteX437" fmla="*/ 780402 w 5605104"/>
                <a:gd name="connsiteY437" fmla="*/ 1026720 h 1092772"/>
                <a:gd name="connsiteX438" fmla="*/ 749225 w 5605104"/>
                <a:gd name="connsiteY438" fmla="*/ 995543 h 1092772"/>
                <a:gd name="connsiteX439" fmla="*/ 780402 w 5605104"/>
                <a:gd name="connsiteY439" fmla="*/ 964366 h 1092772"/>
                <a:gd name="connsiteX440" fmla="*/ 706802 w 5605104"/>
                <a:gd name="connsiteY440" fmla="*/ 964366 h 1092772"/>
                <a:gd name="connsiteX441" fmla="*/ 737979 w 5605104"/>
                <a:gd name="connsiteY441" fmla="*/ 995543 h 1092772"/>
                <a:gd name="connsiteX442" fmla="*/ 706802 w 5605104"/>
                <a:gd name="connsiteY442" fmla="*/ 1026720 h 1092772"/>
                <a:gd name="connsiteX443" fmla="*/ 675625 w 5605104"/>
                <a:gd name="connsiteY443" fmla="*/ 995543 h 1092772"/>
                <a:gd name="connsiteX444" fmla="*/ 706802 w 5605104"/>
                <a:gd name="connsiteY444" fmla="*/ 964366 h 1092772"/>
                <a:gd name="connsiteX445" fmla="*/ 4898303 w 5605104"/>
                <a:gd name="connsiteY445" fmla="*/ 964365 h 1092772"/>
                <a:gd name="connsiteX446" fmla="*/ 4929480 w 5605104"/>
                <a:gd name="connsiteY446" fmla="*/ 995542 h 1092772"/>
                <a:gd name="connsiteX447" fmla="*/ 4898303 w 5605104"/>
                <a:gd name="connsiteY447" fmla="*/ 1026719 h 1092772"/>
                <a:gd name="connsiteX448" fmla="*/ 4867126 w 5605104"/>
                <a:gd name="connsiteY448" fmla="*/ 995542 h 1092772"/>
                <a:gd name="connsiteX449" fmla="*/ 4898303 w 5605104"/>
                <a:gd name="connsiteY449" fmla="*/ 964365 h 1092772"/>
                <a:gd name="connsiteX450" fmla="*/ 1078582 w 5605104"/>
                <a:gd name="connsiteY450" fmla="*/ 892651 h 1092772"/>
                <a:gd name="connsiteX451" fmla="*/ 1109759 w 5605104"/>
                <a:gd name="connsiteY451" fmla="*/ 923828 h 1092772"/>
                <a:gd name="connsiteX452" fmla="*/ 1078582 w 5605104"/>
                <a:gd name="connsiteY452" fmla="*/ 955005 h 1092772"/>
                <a:gd name="connsiteX453" fmla="*/ 1047405 w 5605104"/>
                <a:gd name="connsiteY453" fmla="*/ 923828 h 1092772"/>
                <a:gd name="connsiteX454" fmla="*/ 1078582 w 5605104"/>
                <a:gd name="connsiteY454" fmla="*/ 892651 h 1092772"/>
                <a:gd name="connsiteX455" fmla="*/ 1004980 w 5605104"/>
                <a:gd name="connsiteY455" fmla="*/ 892651 h 1092772"/>
                <a:gd name="connsiteX456" fmla="*/ 1036157 w 5605104"/>
                <a:gd name="connsiteY456" fmla="*/ 923828 h 1092772"/>
                <a:gd name="connsiteX457" fmla="*/ 1004980 w 5605104"/>
                <a:gd name="connsiteY457" fmla="*/ 955005 h 1092772"/>
                <a:gd name="connsiteX458" fmla="*/ 973803 w 5605104"/>
                <a:gd name="connsiteY458" fmla="*/ 923828 h 1092772"/>
                <a:gd name="connsiteX459" fmla="*/ 1004980 w 5605104"/>
                <a:gd name="connsiteY459" fmla="*/ 892651 h 1092772"/>
                <a:gd name="connsiteX460" fmla="*/ 929491 w 5605104"/>
                <a:gd name="connsiteY460" fmla="*/ 892651 h 1092772"/>
                <a:gd name="connsiteX461" fmla="*/ 960668 w 5605104"/>
                <a:gd name="connsiteY461" fmla="*/ 923828 h 1092772"/>
                <a:gd name="connsiteX462" fmla="*/ 929491 w 5605104"/>
                <a:gd name="connsiteY462" fmla="*/ 955005 h 1092772"/>
                <a:gd name="connsiteX463" fmla="*/ 898314 w 5605104"/>
                <a:gd name="connsiteY463" fmla="*/ 923828 h 1092772"/>
                <a:gd name="connsiteX464" fmla="*/ 929491 w 5605104"/>
                <a:gd name="connsiteY464" fmla="*/ 892651 h 1092772"/>
                <a:gd name="connsiteX465" fmla="*/ 855891 w 5605104"/>
                <a:gd name="connsiteY465" fmla="*/ 892651 h 1092772"/>
                <a:gd name="connsiteX466" fmla="*/ 887068 w 5605104"/>
                <a:gd name="connsiteY466" fmla="*/ 923828 h 1092772"/>
                <a:gd name="connsiteX467" fmla="*/ 855891 w 5605104"/>
                <a:gd name="connsiteY467" fmla="*/ 955005 h 1092772"/>
                <a:gd name="connsiteX468" fmla="*/ 824714 w 5605104"/>
                <a:gd name="connsiteY468" fmla="*/ 923828 h 1092772"/>
                <a:gd name="connsiteX469" fmla="*/ 855891 w 5605104"/>
                <a:gd name="connsiteY469" fmla="*/ 892651 h 1092772"/>
                <a:gd name="connsiteX470" fmla="*/ 780401 w 5605104"/>
                <a:gd name="connsiteY470" fmla="*/ 892651 h 1092772"/>
                <a:gd name="connsiteX471" fmla="*/ 811578 w 5605104"/>
                <a:gd name="connsiteY471" fmla="*/ 923828 h 1092772"/>
                <a:gd name="connsiteX472" fmla="*/ 780401 w 5605104"/>
                <a:gd name="connsiteY472" fmla="*/ 955005 h 1092772"/>
                <a:gd name="connsiteX473" fmla="*/ 749224 w 5605104"/>
                <a:gd name="connsiteY473" fmla="*/ 923828 h 1092772"/>
                <a:gd name="connsiteX474" fmla="*/ 780401 w 5605104"/>
                <a:gd name="connsiteY474" fmla="*/ 892651 h 1092772"/>
                <a:gd name="connsiteX475" fmla="*/ 706801 w 5605104"/>
                <a:gd name="connsiteY475" fmla="*/ 892651 h 1092772"/>
                <a:gd name="connsiteX476" fmla="*/ 737978 w 5605104"/>
                <a:gd name="connsiteY476" fmla="*/ 923828 h 1092772"/>
                <a:gd name="connsiteX477" fmla="*/ 706801 w 5605104"/>
                <a:gd name="connsiteY477" fmla="*/ 955005 h 1092772"/>
                <a:gd name="connsiteX478" fmla="*/ 675624 w 5605104"/>
                <a:gd name="connsiteY478" fmla="*/ 923828 h 1092772"/>
                <a:gd name="connsiteX479" fmla="*/ 706801 w 5605104"/>
                <a:gd name="connsiteY479" fmla="*/ 892651 h 1092772"/>
                <a:gd name="connsiteX480" fmla="*/ 5122882 w 5605104"/>
                <a:gd name="connsiteY480" fmla="*/ 892650 h 1092772"/>
                <a:gd name="connsiteX481" fmla="*/ 5154059 w 5605104"/>
                <a:gd name="connsiteY481" fmla="*/ 923827 h 1092772"/>
                <a:gd name="connsiteX482" fmla="*/ 5122882 w 5605104"/>
                <a:gd name="connsiteY482" fmla="*/ 955004 h 1092772"/>
                <a:gd name="connsiteX483" fmla="*/ 5091705 w 5605104"/>
                <a:gd name="connsiteY483" fmla="*/ 923827 h 1092772"/>
                <a:gd name="connsiteX484" fmla="*/ 5122882 w 5605104"/>
                <a:gd name="connsiteY484" fmla="*/ 892650 h 1092772"/>
                <a:gd name="connsiteX485" fmla="*/ 4898303 w 5605104"/>
                <a:gd name="connsiteY485" fmla="*/ 892650 h 1092772"/>
                <a:gd name="connsiteX486" fmla="*/ 4929480 w 5605104"/>
                <a:gd name="connsiteY486" fmla="*/ 923827 h 1092772"/>
                <a:gd name="connsiteX487" fmla="*/ 4898303 w 5605104"/>
                <a:gd name="connsiteY487" fmla="*/ 955004 h 1092772"/>
                <a:gd name="connsiteX488" fmla="*/ 4867126 w 5605104"/>
                <a:gd name="connsiteY488" fmla="*/ 923827 h 1092772"/>
                <a:gd name="connsiteX489" fmla="*/ 4898303 w 5605104"/>
                <a:gd name="connsiteY489" fmla="*/ 892650 h 1092772"/>
                <a:gd name="connsiteX490" fmla="*/ 4822816 w 5605104"/>
                <a:gd name="connsiteY490" fmla="*/ 892650 h 1092772"/>
                <a:gd name="connsiteX491" fmla="*/ 4853993 w 5605104"/>
                <a:gd name="connsiteY491" fmla="*/ 923827 h 1092772"/>
                <a:gd name="connsiteX492" fmla="*/ 4822816 w 5605104"/>
                <a:gd name="connsiteY492" fmla="*/ 955004 h 1092772"/>
                <a:gd name="connsiteX493" fmla="*/ 4791639 w 5605104"/>
                <a:gd name="connsiteY493" fmla="*/ 923827 h 1092772"/>
                <a:gd name="connsiteX494" fmla="*/ 4822816 w 5605104"/>
                <a:gd name="connsiteY494" fmla="*/ 892650 h 1092772"/>
                <a:gd name="connsiteX495" fmla="*/ 4749216 w 5605104"/>
                <a:gd name="connsiteY495" fmla="*/ 892650 h 1092772"/>
                <a:gd name="connsiteX496" fmla="*/ 4780393 w 5605104"/>
                <a:gd name="connsiteY496" fmla="*/ 923827 h 1092772"/>
                <a:gd name="connsiteX497" fmla="*/ 4749216 w 5605104"/>
                <a:gd name="connsiteY497" fmla="*/ 955004 h 1092772"/>
                <a:gd name="connsiteX498" fmla="*/ 4718039 w 5605104"/>
                <a:gd name="connsiteY498" fmla="*/ 923827 h 1092772"/>
                <a:gd name="connsiteX499" fmla="*/ 4749216 w 5605104"/>
                <a:gd name="connsiteY499" fmla="*/ 892650 h 1092772"/>
                <a:gd name="connsiteX500" fmla="*/ 4673727 w 5605104"/>
                <a:gd name="connsiteY500" fmla="*/ 892650 h 1092772"/>
                <a:gd name="connsiteX501" fmla="*/ 4704904 w 5605104"/>
                <a:gd name="connsiteY501" fmla="*/ 923827 h 1092772"/>
                <a:gd name="connsiteX502" fmla="*/ 4673727 w 5605104"/>
                <a:gd name="connsiteY502" fmla="*/ 955004 h 1092772"/>
                <a:gd name="connsiteX503" fmla="*/ 4642550 w 5605104"/>
                <a:gd name="connsiteY503" fmla="*/ 923827 h 1092772"/>
                <a:gd name="connsiteX504" fmla="*/ 4673727 w 5605104"/>
                <a:gd name="connsiteY504" fmla="*/ 892650 h 1092772"/>
                <a:gd name="connsiteX505" fmla="*/ 4600124 w 5605104"/>
                <a:gd name="connsiteY505" fmla="*/ 892650 h 1092772"/>
                <a:gd name="connsiteX506" fmla="*/ 4631301 w 5605104"/>
                <a:gd name="connsiteY506" fmla="*/ 923827 h 1092772"/>
                <a:gd name="connsiteX507" fmla="*/ 4600124 w 5605104"/>
                <a:gd name="connsiteY507" fmla="*/ 955004 h 1092772"/>
                <a:gd name="connsiteX508" fmla="*/ 4568947 w 5605104"/>
                <a:gd name="connsiteY508" fmla="*/ 923827 h 1092772"/>
                <a:gd name="connsiteX509" fmla="*/ 4600124 w 5605104"/>
                <a:gd name="connsiteY509" fmla="*/ 892650 h 1092772"/>
                <a:gd name="connsiteX510" fmla="*/ 4524635 w 5605104"/>
                <a:gd name="connsiteY510" fmla="*/ 892650 h 1092772"/>
                <a:gd name="connsiteX511" fmla="*/ 4555812 w 5605104"/>
                <a:gd name="connsiteY511" fmla="*/ 923827 h 1092772"/>
                <a:gd name="connsiteX512" fmla="*/ 4524635 w 5605104"/>
                <a:gd name="connsiteY512" fmla="*/ 955004 h 1092772"/>
                <a:gd name="connsiteX513" fmla="*/ 4493458 w 5605104"/>
                <a:gd name="connsiteY513" fmla="*/ 923827 h 1092772"/>
                <a:gd name="connsiteX514" fmla="*/ 4524635 w 5605104"/>
                <a:gd name="connsiteY514" fmla="*/ 892650 h 1092772"/>
                <a:gd name="connsiteX515" fmla="*/ 4449147 w 5605104"/>
                <a:gd name="connsiteY515" fmla="*/ 892650 h 1092772"/>
                <a:gd name="connsiteX516" fmla="*/ 4480324 w 5605104"/>
                <a:gd name="connsiteY516" fmla="*/ 923827 h 1092772"/>
                <a:gd name="connsiteX517" fmla="*/ 4449147 w 5605104"/>
                <a:gd name="connsiteY517" fmla="*/ 955004 h 1092772"/>
                <a:gd name="connsiteX518" fmla="*/ 4417970 w 5605104"/>
                <a:gd name="connsiteY518" fmla="*/ 923827 h 1092772"/>
                <a:gd name="connsiteX519" fmla="*/ 4449147 w 5605104"/>
                <a:gd name="connsiteY519" fmla="*/ 892650 h 1092772"/>
                <a:gd name="connsiteX520" fmla="*/ 4375546 w 5605104"/>
                <a:gd name="connsiteY520" fmla="*/ 892650 h 1092772"/>
                <a:gd name="connsiteX521" fmla="*/ 4406723 w 5605104"/>
                <a:gd name="connsiteY521" fmla="*/ 923827 h 1092772"/>
                <a:gd name="connsiteX522" fmla="*/ 4375546 w 5605104"/>
                <a:gd name="connsiteY522" fmla="*/ 955004 h 1092772"/>
                <a:gd name="connsiteX523" fmla="*/ 4344369 w 5605104"/>
                <a:gd name="connsiteY523" fmla="*/ 923827 h 1092772"/>
                <a:gd name="connsiteX524" fmla="*/ 4375546 w 5605104"/>
                <a:gd name="connsiteY524" fmla="*/ 892650 h 1092772"/>
                <a:gd name="connsiteX525" fmla="*/ 4298170 w 5605104"/>
                <a:gd name="connsiteY525" fmla="*/ 892650 h 1092772"/>
                <a:gd name="connsiteX526" fmla="*/ 4329347 w 5605104"/>
                <a:gd name="connsiteY526" fmla="*/ 923827 h 1092772"/>
                <a:gd name="connsiteX527" fmla="*/ 4298170 w 5605104"/>
                <a:gd name="connsiteY527" fmla="*/ 955004 h 1092772"/>
                <a:gd name="connsiteX528" fmla="*/ 4266993 w 5605104"/>
                <a:gd name="connsiteY528" fmla="*/ 923827 h 1092772"/>
                <a:gd name="connsiteX529" fmla="*/ 4298170 w 5605104"/>
                <a:gd name="connsiteY529" fmla="*/ 892650 h 1092772"/>
                <a:gd name="connsiteX530" fmla="*/ 4226455 w 5605104"/>
                <a:gd name="connsiteY530" fmla="*/ 892650 h 1092772"/>
                <a:gd name="connsiteX531" fmla="*/ 4257632 w 5605104"/>
                <a:gd name="connsiteY531" fmla="*/ 923827 h 1092772"/>
                <a:gd name="connsiteX532" fmla="*/ 4226455 w 5605104"/>
                <a:gd name="connsiteY532" fmla="*/ 955004 h 1092772"/>
                <a:gd name="connsiteX533" fmla="*/ 4195278 w 5605104"/>
                <a:gd name="connsiteY533" fmla="*/ 923827 h 1092772"/>
                <a:gd name="connsiteX534" fmla="*/ 4226455 w 5605104"/>
                <a:gd name="connsiteY534" fmla="*/ 892650 h 1092772"/>
                <a:gd name="connsiteX535" fmla="*/ 4147192 w 5605104"/>
                <a:gd name="connsiteY535" fmla="*/ 892650 h 1092772"/>
                <a:gd name="connsiteX536" fmla="*/ 4178369 w 5605104"/>
                <a:gd name="connsiteY536" fmla="*/ 923827 h 1092772"/>
                <a:gd name="connsiteX537" fmla="*/ 4147192 w 5605104"/>
                <a:gd name="connsiteY537" fmla="*/ 955004 h 1092772"/>
                <a:gd name="connsiteX538" fmla="*/ 4116015 w 5605104"/>
                <a:gd name="connsiteY538" fmla="*/ 923827 h 1092772"/>
                <a:gd name="connsiteX539" fmla="*/ 4147192 w 5605104"/>
                <a:gd name="connsiteY539" fmla="*/ 892650 h 1092772"/>
                <a:gd name="connsiteX540" fmla="*/ 4073591 w 5605104"/>
                <a:gd name="connsiteY540" fmla="*/ 892650 h 1092772"/>
                <a:gd name="connsiteX541" fmla="*/ 4104768 w 5605104"/>
                <a:gd name="connsiteY541" fmla="*/ 923827 h 1092772"/>
                <a:gd name="connsiteX542" fmla="*/ 4073591 w 5605104"/>
                <a:gd name="connsiteY542" fmla="*/ 955004 h 1092772"/>
                <a:gd name="connsiteX543" fmla="*/ 4042414 w 5605104"/>
                <a:gd name="connsiteY543" fmla="*/ 923827 h 1092772"/>
                <a:gd name="connsiteX544" fmla="*/ 4073591 w 5605104"/>
                <a:gd name="connsiteY544" fmla="*/ 892650 h 1092772"/>
                <a:gd name="connsiteX545" fmla="*/ 3999991 w 5605104"/>
                <a:gd name="connsiteY545" fmla="*/ 892650 h 1092772"/>
                <a:gd name="connsiteX546" fmla="*/ 4031168 w 5605104"/>
                <a:gd name="connsiteY546" fmla="*/ 923827 h 1092772"/>
                <a:gd name="connsiteX547" fmla="*/ 3999991 w 5605104"/>
                <a:gd name="connsiteY547" fmla="*/ 955004 h 1092772"/>
                <a:gd name="connsiteX548" fmla="*/ 3968814 w 5605104"/>
                <a:gd name="connsiteY548" fmla="*/ 923827 h 1092772"/>
                <a:gd name="connsiteX549" fmla="*/ 3999991 w 5605104"/>
                <a:gd name="connsiteY549" fmla="*/ 892650 h 1092772"/>
                <a:gd name="connsiteX550" fmla="*/ 3924502 w 5605104"/>
                <a:gd name="connsiteY550" fmla="*/ 892650 h 1092772"/>
                <a:gd name="connsiteX551" fmla="*/ 3955679 w 5605104"/>
                <a:gd name="connsiteY551" fmla="*/ 923827 h 1092772"/>
                <a:gd name="connsiteX552" fmla="*/ 3924502 w 5605104"/>
                <a:gd name="connsiteY552" fmla="*/ 955004 h 1092772"/>
                <a:gd name="connsiteX553" fmla="*/ 3893325 w 5605104"/>
                <a:gd name="connsiteY553" fmla="*/ 923827 h 1092772"/>
                <a:gd name="connsiteX554" fmla="*/ 3924502 w 5605104"/>
                <a:gd name="connsiteY554" fmla="*/ 892650 h 1092772"/>
                <a:gd name="connsiteX555" fmla="*/ 3850900 w 5605104"/>
                <a:gd name="connsiteY555" fmla="*/ 892650 h 1092772"/>
                <a:gd name="connsiteX556" fmla="*/ 3882077 w 5605104"/>
                <a:gd name="connsiteY556" fmla="*/ 923827 h 1092772"/>
                <a:gd name="connsiteX557" fmla="*/ 3850900 w 5605104"/>
                <a:gd name="connsiteY557" fmla="*/ 955004 h 1092772"/>
                <a:gd name="connsiteX558" fmla="*/ 3819723 w 5605104"/>
                <a:gd name="connsiteY558" fmla="*/ 923827 h 1092772"/>
                <a:gd name="connsiteX559" fmla="*/ 3850900 w 5605104"/>
                <a:gd name="connsiteY559" fmla="*/ 892650 h 1092772"/>
                <a:gd name="connsiteX560" fmla="*/ 3775413 w 5605104"/>
                <a:gd name="connsiteY560" fmla="*/ 892650 h 1092772"/>
                <a:gd name="connsiteX561" fmla="*/ 3806590 w 5605104"/>
                <a:gd name="connsiteY561" fmla="*/ 923827 h 1092772"/>
                <a:gd name="connsiteX562" fmla="*/ 3775413 w 5605104"/>
                <a:gd name="connsiteY562" fmla="*/ 955004 h 1092772"/>
                <a:gd name="connsiteX563" fmla="*/ 3744236 w 5605104"/>
                <a:gd name="connsiteY563" fmla="*/ 923827 h 1092772"/>
                <a:gd name="connsiteX564" fmla="*/ 3775413 w 5605104"/>
                <a:gd name="connsiteY564" fmla="*/ 892650 h 1092772"/>
                <a:gd name="connsiteX565" fmla="*/ 3701810 w 5605104"/>
                <a:gd name="connsiteY565" fmla="*/ 892650 h 1092772"/>
                <a:gd name="connsiteX566" fmla="*/ 3732987 w 5605104"/>
                <a:gd name="connsiteY566" fmla="*/ 923827 h 1092772"/>
                <a:gd name="connsiteX567" fmla="*/ 3701810 w 5605104"/>
                <a:gd name="connsiteY567" fmla="*/ 955004 h 1092772"/>
                <a:gd name="connsiteX568" fmla="*/ 3670633 w 5605104"/>
                <a:gd name="connsiteY568" fmla="*/ 923827 h 1092772"/>
                <a:gd name="connsiteX569" fmla="*/ 3701810 w 5605104"/>
                <a:gd name="connsiteY569" fmla="*/ 892650 h 1092772"/>
                <a:gd name="connsiteX570" fmla="*/ 3626322 w 5605104"/>
                <a:gd name="connsiteY570" fmla="*/ 892650 h 1092772"/>
                <a:gd name="connsiteX571" fmla="*/ 3657499 w 5605104"/>
                <a:gd name="connsiteY571" fmla="*/ 923827 h 1092772"/>
                <a:gd name="connsiteX572" fmla="*/ 3626322 w 5605104"/>
                <a:gd name="connsiteY572" fmla="*/ 955004 h 1092772"/>
                <a:gd name="connsiteX573" fmla="*/ 3595145 w 5605104"/>
                <a:gd name="connsiteY573" fmla="*/ 923827 h 1092772"/>
                <a:gd name="connsiteX574" fmla="*/ 3626322 w 5605104"/>
                <a:gd name="connsiteY574" fmla="*/ 892650 h 1092772"/>
                <a:gd name="connsiteX575" fmla="*/ 3552720 w 5605104"/>
                <a:gd name="connsiteY575" fmla="*/ 892650 h 1092772"/>
                <a:gd name="connsiteX576" fmla="*/ 3583897 w 5605104"/>
                <a:gd name="connsiteY576" fmla="*/ 923827 h 1092772"/>
                <a:gd name="connsiteX577" fmla="*/ 3552720 w 5605104"/>
                <a:gd name="connsiteY577" fmla="*/ 955004 h 1092772"/>
                <a:gd name="connsiteX578" fmla="*/ 3521543 w 5605104"/>
                <a:gd name="connsiteY578" fmla="*/ 923827 h 1092772"/>
                <a:gd name="connsiteX579" fmla="*/ 3552720 w 5605104"/>
                <a:gd name="connsiteY579" fmla="*/ 892650 h 1092772"/>
                <a:gd name="connsiteX580" fmla="*/ 3477231 w 5605104"/>
                <a:gd name="connsiteY580" fmla="*/ 892650 h 1092772"/>
                <a:gd name="connsiteX581" fmla="*/ 3508408 w 5605104"/>
                <a:gd name="connsiteY581" fmla="*/ 923827 h 1092772"/>
                <a:gd name="connsiteX582" fmla="*/ 3477231 w 5605104"/>
                <a:gd name="connsiteY582" fmla="*/ 955004 h 1092772"/>
                <a:gd name="connsiteX583" fmla="*/ 3446054 w 5605104"/>
                <a:gd name="connsiteY583" fmla="*/ 923827 h 1092772"/>
                <a:gd name="connsiteX584" fmla="*/ 3477231 w 5605104"/>
                <a:gd name="connsiteY584" fmla="*/ 892650 h 1092772"/>
                <a:gd name="connsiteX585" fmla="*/ 3401743 w 5605104"/>
                <a:gd name="connsiteY585" fmla="*/ 892650 h 1092772"/>
                <a:gd name="connsiteX586" fmla="*/ 3432920 w 5605104"/>
                <a:gd name="connsiteY586" fmla="*/ 923827 h 1092772"/>
                <a:gd name="connsiteX587" fmla="*/ 3401743 w 5605104"/>
                <a:gd name="connsiteY587" fmla="*/ 955004 h 1092772"/>
                <a:gd name="connsiteX588" fmla="*/ 3370566 w 5605104"/>
                <a:gd name="connsiteY588" fmla="*/ 923827 h 1092772"/>
                <a:gd name="connsiteX589" fmla="*/ 3401743 w 5605104"/>
                <a:gd name="connsiteY589" fmla="*/ 892650 h 1092772"/>
                <a:gd name="connsiteX590" fmla="*/ 3324369 w 5605104"/>
                <a:gd name="connsiteY590" fmla="*/ 892650 h 1092772"/>
                <a:gd name="connsiteX591" fmla="*/ 3355546 w 5605104"/>
                <a:gd name="connsiteY591" fmla="*/ 923827 h 1092772"/>
                <a:gd name="connsiteX592" fmla="*/ 3324369 w 5605104"/>
                <a:gd name="connsiteY592" fmla="*/ 955004 h 1092772"/>
                <a:gd name="connsiteX593" fmla="*/ 3293192 w 5605104"/>
                <a:gd name="connsiteY593" fmla="*/ 923827 h 1092772"/>
                <a:gd name="connsiteX594" fmla="*/ 3324369 w 5605104"/>
                <a:gd name="connsiteY594" fmla="*/ 892650 h 1092772"/>
                <a:gd name="connsiteX595" fmla="*/ 3250766 w 5605104"/>
                <a:gd name="connsiteY595" fmla="*/ 892650 h 1092772"/>
                <a:gd name="connsiteX596" fmla="*/ 3281943 w 5605104"/>
                <a:gd name="connsiteY596" fmla="*/ 923827 h 1092772"/>
                <a:gd name="connsiteX597" fmla="*/ 3250766 w 5605104"/>
                <a:gd name="connsiteY597" fmla="*/ 955004 h 1092772"/>
                <a:gd name="connsiteX598" fmla="*/ 3219589 w 5605104"/>
                <a:gd name="connsiteY598" fmla="*/ 923827 h 1092772"/>
                <a:gd name="connsiteX599" fmla="*/ 3250766 w 5605104"/>
                <a:gd name="connsiteY599" fmla="*/ 892650 h 1092772"/>
                <a:gd name="connsiteX600" fmla="*/ 3175277 w 5605104"/>
                <a:gd name="connsiteY600" fmla="*/ 892650 h 1092772"/>
                <a:gd name="connsiteX601" fmla="*/ 3206454 w 5605104"/>
                <a:gd name="connsiteY601" fmla="*/ 923827 h 1092772"/>
                <a:gd name="connsiteX602" fmla="*/ 3175277 w 5605104"/>
                <a:gd name="connsiteY602" fmla="*/ 955004 h 1092772"/>
                <a:gd name="connsiteX603" fmla="*/ 3144100 w 5605104"/>
                <a:gd name="connsiteY603" fmla="*/ 923827 h 1092772"/>
                <a:gd name="connsiteX604" fmla="*/ 3175277 w 5605104"/>
                <a:gd name="connsiteY604" fmla="*/ 892650 h 1092772"/>
                <a:gd name="connsiteX605" fmla="*/ 3026187 w 5605104"/>
                <a:gd name="connsiteY605" fmla="*/ 892650 h 1092772"/>
                <a:gd name="connsiteX606" fmla="*/ 3057364 w 5605104"/>
                <a:gd name="connsiteY606" fmla="*/ 923827 h 1092772"/>
                <a:gd name="connsiteX607" fmla="*/ 3026187 w 5605104"/>
                <a:gd name="connsiteY607" fmla="*/ 955004 h 1092772"/>
                <a:gd name="connsiteX608" fmla="*/ 2995010 w 5605104"/>
                <a:gd name="connsiteY608" fmla="*/ 923827 h 1092772"/>
                <a:gd name="connsiteX609" fmla="*/ 3026187 w 5605104"/>
                <a:gd name="connsiteY609" fmla="*/ 892650 h 1092772"/>
                <a:gd name="connsiteX610" fmla="*/ 2950699 w 5605104"/>
                <a:gd name="connsiteY610" fmla="*/ 892650 h 1092772"/>
                <a:gd name="connsiteX611" fmla="*/ 2981876 w 5605104"/>
                <a:gd name="connsiteY611" fmla="*/ 923827 h 1092772"/>
                <a:gd name="connsiteX612" fmla="*/ 2950699 w 5605104"/>
                <a:gd name="connsiteY612" fmla="*/ 955004 h 1092772"/>
                <a:gd name="connsiteX613" fmla="*/ 2919522 w 5605104"/>
                <a:gd name="connsiteY613" fmla="*/ 923827 h 1092772"/>
                <a:gd name="connsiteX614" fmla="*/ 2950699 w 5605104"/>
                <a:gd name="connsiteY614" fmla="*/ 892650 h 1092772"/>
                <a:gd name="connsiteX615" fmla="*/ 2877097 w 5605104"/>
                <a:gd name="connsiteY615" fmla="*/ 892650 h 1092772"/>
                <a:gd name="connsiteX616" fmla="*/ 2908274 w 5605104"/>
                <a:gd name="connsiteY616" fmla="*/ 923827 h 1092772"/>
                <a:gd name="connsiteX617" fmla="*/ 2877097 w 5605104"/>
                <a:gd name="connsiteY617" fmla="*/ 955004 h 1092772"/>
                <a:gd name="connsiteX618" fmla="*/ 2845920 w 5605104"/>
                <a:gd name="connsiteY618" fmla="*/ 923827 h 1092772"/>
                <a:gd name="connsiteX619" fmla="*/ 2877097 w 5605104"/>
                <a:gd name="connsiteY619" fmla="*/ 892650 h 1092772"/>
                <a:gd name="connsiteX620" fmla="*/ 2801608 w 5605104"/>
                <a:gd name="connsiteY620" fmla="*/ 892650 h 1092772"/>
                <a:gd name="connsiteX621" fmla="*/ 2832785 w 5605104"/>
                <a:gd name="connsiteY621" fmla="*/ 923827 h 1092772"/>
                <a:gd name="connsiteX622" fmla="*/ 2801608 w 5605104"/>
                <a:gd name="connsiteY622" fmla="*/ 955004 h 1092772"/>
                <a:gd name="connsiteX623" fmla="*/ 2770431 w 5605104"/>
                <a:gd name="connsiteY623" fmla="*/ 923827 h 1092772"/>
                <a:gd name="connsiteX624" fmla="*/ 2801608 w 5605104"/>
                <a:gd name="connsiteY624" fmla="*/ 892650 h 1092772"/>
                <a:gd name="connsiteX625" fmla="*/ 2728008 w 5605104"/>
                <a:gd name="connsiteY625" fmla="*/ 892650 h 1092772"/>
                <a:gd name="connsiteX626" fmla="*/ 2759185 w 5605104"/>
                <a:gd name="connsiteY626" fmla="*/ 923827 h 1092772"/>
                <a:gd name="connsiteX627" fmla="*/ 2728008 w 5605104"/>
                <a:gd name="connsiteY627" fmla="*/ 955004 h 1092772"/>
                <a:gd name="connsiteX628" fmla="*/ 2696831 w 5605104"/>
                <a:gd name="connsiteY628" fmla="*/ 923827 h 1092772"/>
                <a:gd name="connsiteX629" fmla="*/ 2728008 w 5605104"/>
                <a:gd name="connsiteY629" fmla="*/ 892650 h 1092772"/>
                <a:gd name="connsiteX630" fmla="*/ 2652518 w 5605104"/>
                <a:gd name="connsiteY630" fmla="*/ 892650 h 1092772"/>
                <a:gd name="connsiteX631" fmla="*/ 2683695 w 5605104"/>
                <a:gd name="connsiteY631" fmla="*/ 923827 h 1092772"/>
                <a:gd name="connsiteX632" fmla="*/ 2652518 w 5605104"/>
                <a:gd name="connsiteY632" fmla="*/ 955004 h 1092772"/>
                <a:gd name="connsiteX633" fmla="*/ 2621341 w 5605104"/>
                <a:gd name="connsiteY633" fmla="*/ 923827 h 1092772"/>
                <a:gd name="connsiteX634" fmla="*/ 2652518 w 5605104"/>
                <a:gd name="connsiteY634" fmla="*/ 892650 h 1092772"/>
                <a:gd name="connsiteX635" fmla="*/ 2578918 w 5605104"/>
                <a:gd name="connsiteY635" fmla="*/ 892650 h 1092772"/>
                <a:gd name="connsiteX636" fmla="*/ 2610095 w 5605104"/>
                <a:gd name="connsiteY636" fmla="*/ 923827 h 1092772"/>
                <a:gd name="connsiteX637" fmla="*/ 2578918 w 5605104"/>
                <a:gd name="connsiteY637" fmla="*/ 955004 h 1092772"/>
                <a:gd name="connsiteX638" fmla="*/ 2547741 w 5605104"/>
                <a:gd name="connsiteY638" fmla="*/ 923827 h 1092772"/>
                <a:gd name="connsiteX639" fmla="*/ 2578918 w 5605104"/>
                <a:gd name="connsiteY639" fmla="*/ 892650 h 1092772"/>
                <a:gd name="connsiteX640" fmla="*/ 1750430 w 5605104"/>
                <a:gd name="connsiteY640" fmla="*/ 892650 h 1092772"/>
                <a:gd name="connsiteX641" fmla="*/ 1781607 w 5605104"/>
                <a:gd name="connsiteY641" fmla="*/ 923827 h 1092772"/>
                <a:gd name="connsiteX642" fmla="*/ 1750430 w 5605104"/>
                <a:gd name="connsiteY642" fmla="*/ 955004 h 1092772"/>
                <a:gd name="connsiteX643" fmla="*/ 1719253 w 5605104"/>
                <a:gd name="connsiteY643" fmla="*/ 923827 h 1092772"/>
                <a:gd name="connsiteX644" fmla="*/ 1750430 w 5605104"/>
                <a:gd name="connsiteY644" fmla="*/ 892650 h 1092772"/>
                <a:gd name="connsiteX645" fmla="*/ 1678716 w 5605104"/>
                <a:gd name="connsiteY645" fmla="*/ 892650 h 1092772"/>
                <a:gd name="connsiteX646" fmla="*/ 1709893 w 5605104"/>
                <a:gd name="connsiteY646" fmla="*/ 923827 h 1092772"/>
                <a:gd name="connsiteX647" fmla="*/ 1678716 w 5605104"/>
                <a:gd name="connsiteY647" fmla="*/ 955004 h 1092772"/>
                <a:gd name="connsiteX648" fmla="*/ 1647539 w 5605104"/>
                <a:gd name="connsiteY648" fmla="*/ 923827 h 1092772"/>
                <a:gd name="connsiteX649" fmla="*/ 1678716 w 5605104"/>
                <a:gd name="connsiteY649" fmla="*/ 892650 h 1092772"/>
                <a:gd name="connsiteX650" fmla="*/ 1601343 w 5605104"/>
                <a:gd name="connsiteY650" fmla="*/ 892650 h 1092772"/>
                <a:gd name="connsiteX651" fmla="*/ 1632520 w 5605104"/>
                <a:gd name="connsiteY651" fmla="*/ 923827 h 1092772"/>
                <a:gd name="connsiteX652" fmla="*/ 1601343 w 5605104"/>
                <a:gd name="connsiteY652" fmla="*/ 955004 h 1092772"/>
                <a:gd name="connsiteX653" fmla="*/ 1570166 w 5605104"/>
                <a:gd name="connsiteY653" fmla="*/ 923827 h 1092772"/>
                <a:gd name="connsiteX654" fmla="*/ 1601343 w 5605104"/>
                <a:gd name="connsiteY654" fmla="*/ 892650 h 1092772"/>
                <a:gd name="connsiteX655" fmla="*/ 1529626 w 5605104"/>
                <a:gd name="connsiteY655" fmla="*/ 892650 h 1092772"/>
                <a:gd name="connsiteX656" fmla="*/ 1560803 w 5605104"/>
                <a:gd name="connsiteY656" fmla="*/ 923827 h 1092772"/>
                <a:gd name="connsiteX657" fmla="*/ 1529626 w 5605104"/>
                <a:gd name="connsiteY657" fmla="*/ 955004 h 1092772"/>
                <a:gd name="connsiteX658" fmla="*/ 1498449 w 5605104"/>
                <a:gd name="connsiteY658" fmla="*/ 923827 h 1092772"/>
                <a:gd name="connsiteX659" fmla="*/ 1529626 w 5605104"/>
                <a:gd name="connsiteY659" fmla="*/ 892650 h 1092772"/>
                <a:gd name="connsiteX660" fmla="*/ 1452252 w 5605104"/>
                <a:gd name="connsiteY660" fmla="*/ 892650 h 1092772"/>
                <a:gd name="connsiteX661" fmla="*/ 1483429 w 5605104"/>
                <a:gd name="connsiteY661" fmla="*/ 923827 h 1092772"/>
                <a:gd name="connsiteX662" fmla="*/ 1452252 w 5605104"/>
                <a:gd name="connsiteY662" fmla="*/ 955004 h 1092772"/>
                <a:gd name="connsiteX663" fmla="*/ 1421075 w 5605104"/>
                <a:gd name="connsiteY663" fmla="*/ 923827 h 1092772"/>
                <a:gd name="connsiteX664" fmla="*/ 1452252 w 5605104"/>
                <a:gd name="connsiteY664" fmla="*/ 892650 h 1092772"/>
                <a:gd name="connsiteX665" fmla="*/ 1376761 w 5605104"/>
                <a:gd name="connsiteY665" fmla="*/ 892650 h 1092772"/>
                <a:gd name="connsiteX666" fmla="*/ 1407938 w 5605104"/>
                <a:gd name="connsiteY666" fmla="*/ 923827 h 1092772"/>
                <a:gd name="connsiteX667" fmla="*/ 1376761 w 5605104"/>
                <a:gd name="connsiteY667" fmla="*/ 955004 h 1092772"/>
                <a:gd name="connsiteX668" fmla="*/ 1345584 w 5605104"/>
                <a:gd name="connsiteY668" fmla="*/ 923827 h 1092772"/>
                <a:gd name="connsiteX669" fmla="*/ 1376761 w 5605104"/>
                <a:gd name="connsiteY669" fmla="*/ 892650 h 1092772"/>
                <a:gd name="connsiteX670" fmla="*/ 1301274 w 5605104"/>
                <a:gd name="connsiteY670" fmla="*/ 892650 h 1092772"/>
                <a:gd name="connsiteX671" fmla="*/ 1332451 w 5605104"/>
                <a:gd name="connsiteY671" fmla="*/ 923827 h 1092772"/>
                <a:gd name="connsiteX672" fmla="*/ 1301274 w 5605104"/>
                <a:gd name="connsiteY672" fmla="*/ 955004 h 1092772"/>
                <a:gd name="connsiteX673" fmla="*/ 1270097 w 5605104"/>
                <a:gd name="connsiteY673" fmla="*/ 923827 h 1092772"/>
                <a:gd name="connsiteX674" fmla="*/ 1301274 w 5605104"/>
                <a:gd name="connsiteY674" fmla="*/ 892650 h 1092772"/>
                <a:gd name="connsiteX675" fmla="*/ 1227672 w 5605104"/>
                <a:gd name="connsiteY675" fmla="*/ 892650 h 1092772"/>
                <a:gd name="connsiteX676" fmla="*/ 1258849 w 5605104"/>
                <a:gd name="connsiteY676" fmla="*/ 923827 h 1092772"/>
                <a:gd name="connsiteX677" fmla="*/ 1227672 w 5605104"/>
                <a:gd name="connsiteY677" fmla="*/ 955004 h 1092772"/>
                <a:gd name="connsiteX678" fmla="*/ 1196495 w 5605104"/>
                <a:gd name="connsiteY678" fmla="*/ 923827 h 1092772"/>
                <a:gd name="connsiteX679" fmla="*/ 1227672 w 5605104"/>
                <a:gd name="connsiteY679" fmla="*/ 892650 h 1092772"/>
                <a:gd name="connsiteX680" fmla="*/ 1152185 w 5605104"/>
                <a:gd name="connsiteY680" fmla="*/ 892650 h 1092772"/>
                <a:gd name="connsiteX681" fmla="*/ 1183362 w 5605104"/>
                <a:gd name="connsiteY681" fmla="*/ 923827 h 1092772"/>
                <a:gd name="connsiteX682" fmla="*/ 1152185 w 5605104"/>
                <a:gd name="connsiteY682" fmla="*/ 955004 h 1092772"/>
                <a:gd name="connsiteX683" fmla="*/ 1121008 w 5605104"/>
                <a:gd name="connsiteY683" fmla="*/ 923827 h 1092772"/>
                <a:gd name="connsiteX684" fmla="*/ 1152185 w 5605104"/>
                <a:gd name="connsiteY684" fmla="*/ 892650 h 1092772"/>
                <a:gd name="connsiteX685" fmla="*/ 5122883 w 5605104"/>
                <a:gd name="connsiteY685" fmla="*/ 824711 h 1092772"/>
                <a:gd name="connsiteX686" fmla="*/ 5154060 w 5605104"/>
                <a:gd name="connsiteY686" fmla="*/ 855888 h 1092772"/>
                <a:gd name="connsiteX687" fmla="*/ 5122883 w 5605104"/>
                <a:gd name="connsiteY687" fmla="*/ 887065 h 1092772"/>
                <a:gd name="connsiteX688" fmla="*/ 5091706 w 5605104"/>
                <a:gd name="connsiteY688" fmla="*/ 855888 h 1092772"/>
                <a:gd name="connsiteX689" fmla="*/ 5122883 w 5605104"/>
                <a:gd name="connsiteY689" fmla="*/ 824711 h 1092772"/>
                <a:gd name="connsiteX690" fmla="*/ 4822817 w 5605104"/>
                <a:gd name="connsiteY690" fmla="*/ 824711 h 1092772"/>
                <a:gd name="connsiteX691" fmla="*/ 4853994 w 5605104"/>
                <a:gd name="connsiteY691" fmla="*/ 855888 h 1092772"/>
                <a:gd name="connsiteX692" fmla="*/ 4822817 w 5605104"/>
                <a:gd name="connsiteY692" fmla="*/ 887065 h 1092772"/>
                <a:gd name="connsiteX693" fmla="*/ 4791640 w 5605104"/>
                <a:gd name="connsiteY693" fmla="*/ 855888 h 1092772"/>
                <a:gd name="connsiteX694" fmla="*/ 4822817 w 5605104"/>
                <a:gd name="connsiteY694" fmla="*/ 824711 h 1092772"/>
                <a:gd name="connsiteX695" fmla="*/ 4749214 w 5605104"/>
                <a:gd name="connsiteY695" fmla="*/ 824711 h 1092772"/>
                <a:gd name="connsiteX696" fmla="*/ 4780391 w 5605104"/>
                <a:gd name="connsiteY696" fmla="*/ 855888 h 1092772"/>
                <a:gd name="connsiteX697" fmla="*/ 4749214 w 5605104"/>
                <a:gd name="connsiteY697" fmla="*/ 887065 h 1092772"/>
                <a:gd name="connsiteX698" fmla="*/ 4718037 w 5605104"/>
                <a:gd name="connsiteY698" fmla="*/ 855888 h 1092772"/>
                <a:gd name="connsiteX699" fmla="*/ 4749214 w 5605104"/>
                <a:gd name="connsiteY699" fmla="*/ 824711 h 1092772"/>
                <a:gd name="connsiteX700" fmla="*/ 4673727 w 5605104"/>
                <a:gd name="connsiteY700" fmla="*/ 824711 h 1092772"/>
                <a:gd name="connsiteX701" fmla="*/ 4704904 w 5605104"/>
                <a:gd name="connsiteY701" fmla="*/ 855888 h 1092772"/>
                <a:gd name="connsiteX702" fmla="*/ 4673727 w 5605104"/>
                <a:gd name="connsiteY702" fmla="*/ 887065 h 1092772"/>
                <a:gd name="connsiteX703" fmla="*/ 4642550 w 5605104"/>
                <a:gd name="connsiteY703" fmla="*/ 855888 h 1092772"/>
                <a:gd name="connsiteX704" fmla="*/ 4673727 w 5605104"/>
                <a:gd name="connsiteY704" fmla="*/ 824711 h 1092772"/>
                <a:gd name="connsiteX705" fmla="*/ 4600124 w 5605104"/>
                <a:gd name="connsiteY705" fmla="*/ 824711 h 1092772"/>
                <a:gd name="connsiteX706" fmla="*/ 4631301 w 5605104"/>
                <a:gd name="connsiteY706" fmla="*/ 855888 h 1092772"/>
                <a:gd name="connsiteX707" fmla="*/ 4600124 w 5605104"/>
                <a:gd name="connsiteY707" fmla="*/ 887065 h 1092772"/>
                <a:gd name="connsiteX708" fmla="*/ 4568947 w 5605104"/>
                <a:gd name="connsiteY708" fmla="*/ 855888 h 1092772"/>
                <a:gd name="connsiteX709" fmla="*/ 4600124 w 5605104"/>
                <a:gd name="connsiteY709" fmla="*/ 824711 h 1092772"/>
                <a:gd name="connsiteX710" fmla="*/ 4524636 w 5605104"/>
                <a:gd name="connsiteY710" fmla="*/ 824711 h 1092772"/>
                <a:gd name="connsiteX711" fmla="*/ 4555813 w 5605104"/>
                <a:gd name="connsiteY711" fmla="*/ 855888 h 1092772"/>
                <a:gd name="connsiteX712" fmla="*/ 4524636 w 5605104"/>
                <a:gd name="connsiteY712" fmla="*/ 887065 h 1092772"/>
                <a:gd name="connsiteX713" fmla="*/ 4493459 w 5605104"/>
                <a:gd name="connsiteY713" fmla="*/ 855888 h 1092772"/>
                <a:gd name="connsiteX714" fmla="*/ 4524636 w 5605104"/>
                <a:gd name="connsiteY714" fmla="*/ 824711 h 1092772"/>
                <a:gd name="connsiteX715" fmla="*/ 4449147 w 5605104"/>
                <a:gd name="connsiteY715" fmla="*/ 824711 h 1092772"/>
                <a:gd name="connsiteX716" fmla="*/ 4480324 w 5605104"/>
                <a:gd name="connsiteY716" fmla="*/ 855888 h 1092772"/>
                <a:gd name="connsiteX717" fmla="*/ 4449147 w 5605104"/>
                <a:gd name="connsiteY717" fmla="*/ 887065 h 1092772"/>
                <a:gd name="connsiteX718" fmla="*/ 4417970 w 5605104"/>
                <a:gd name="connsiteY718" fmla="*/ 855888 h 1092772"/>
                <a:gd name="connsiteX719" fmla="*/ 4449147 w 5605104"/>
                <a:gd name="connsiteY719" fmla="*/ 824711 h 1092772"/>
                <a:gd name="connsiteX720" fmla="*/ 4375545 w 5605104"/>
                <a:gd name="connsiteY720" fmla="*/ 824711 h 1092772"/>
                <a:gd name="connsiteX721" fmla="*/ 4406722 w 5605104"/>
                <a:gd name="connsiteY721" fmla="*/ 855888 h 1092772"/>
                <a:gd name="connsiteX722" fmla="*/ 4375545 w 5605104"/>
                <a:gd name="connsiteY722" fmla="*/ 887065 h 1092772"/>
                <a:gd name="connsiteX723" fmla="*/ 4344368 w 5605104"/>
                <a:gd name="connsiteY723" fmla="*/ 855888 h 1092772"/>
                <a:gd name="connsiteX724" fmla="*/ 4375545 w 5605104"/>
                <a:gd name="connsiteY724" fmla="*/ 824711 h 1092772"/>
                <a:gd name="connsiteX725" fmla="*/ 4298170 w 5605104"/>
                <a:gd name="connsiteY725" fmla="*/ 824711 h 1092772"/>
                <a:gd name="connsiteX726" fmla="*/ 4329347 w 5605104"/>
                <a:gd name="connsiteY726" fmla="*/ 855888 h 1092772"/>
                <a:gd name="connsiteX727" fmla="*/ 4298170 w 5605104"/>
                <a:gd name="connsiteY727" fmla="*/ 887065 h 1092772"/>
                <a:gd name="connsiteX728" fmla="*/ 4266993 w 5605104"/>
                <a:gd name="connsiteY728" fmla="*/ 855888 h 1092772"/>
                <a:gd name="connsiteX729" fmla="*/ 4298170 w 5605104"/>
                <a:gd name="connsiteY729" fmla="*/ 824711 h 1092772"/>
                <a:gd name="connsiteX730" fmla="*/ 4226456 w 5605104"/>
                <a:gd name="connsiteY730" fmla="*/ 824711 h 1092772"/>
                <a:gd name="connsiteX731" fmla="*/ 4257633 w 5605104"/>
                <a:gd name="connsiteY731" fmla="*/ 855888 h 1092772"/>
                <a:gd name="connsiteX732" fmla="*/ 4226456 w 5605104"/>
                <a:gd name="connsiteY732" fmla="*/ 887065 h 1092772"/>
                <a:gd name="connsiteX733" fmla="*/ 4195279 w 5605104"/>
                <a:gd name="connsiteY733" fmla="*/ 855888 h 1092772"/>
                <a:gd name="connsiteX734" fmla="*/ 4226456 w 5605104"/>
                <a:gd name="connsiteY734" fmla="*/ 824711 h 1092772"/>
                <a:gd name="connsiteX735" fmla="*/ 4147192 w 5605104"/>
                <a:gd name="connsiteY735" fmla="*/ 824711 h 1092772"/>
                <a:gd name="connsiteX736" fmla="*/ 4178369 w 5605104"/>
                <a:gd name="connsiteY736" fmla="*/ 855888 h 1092772"/>
                <a:gd name="connsiteX737" fmla="*/ 4147192 w 5605104"/>
                <a:gd name="connsiteY737" fmla="*/ 887065 h 1092772"/>
                <a:gd name="connsiteX738" fmla="*/ 4116015 w 5605104"/>
                <a:gd name="connsiteY738" fmla="*/ 855888 h 1092772"/>
                <a:gd name="connsiteX739" fmla="*/ 4147192 w 5605104"/>
                <a:gd name="connsiteY739" fmla="*/ 824711 h 1092772"/>
                <a:gd name="connsiteX740" fmla="*/ 4073591 w 5605104"/>
                <a:gd name="connsiteY740" fmla="*/ 824711 h 1092772"/>
                <a:gd name="connsiteX741" fmla="*/ 4104768 w 5605104"/>
                <a:gd name="connsiteY741" fmla="*/ 855888 h 1092772"/>
                <a:gd name="connsiteX742" fmla="*/ 4073591 w 5605104"/>
                <a:gd name="connsiteY742" fmla="*/ 887065 h 1092772"/>
                <a:gd name="connsiteX743" fmla="*/ 4042414 w 5605104"/>
                <a:gd name="connsiteY743" fmla="*/ 855888 h 1092772"/>
                <a:gd name="connsiteX744" fmla="*/ 4073591 w 5605104"/>
                <a:gd name="connsiteY744" fmla="*/ 824711 h 1092772"/>
                <a:gd name="connsiteX745" fmla="*/ 3999991 w 5605104"/>
                <a:gd name="connsiteY745" fmla="*/ 824711 h 1092772"/>
                <a:gd name="connsiteX746" fmla="*/ 4031168 w 5605104"/>
                <a:gd name="connsiteY746" fmla="*/ 855888 h 1092772"/>
                <a:gd name="connsiteX747" fmla="*/ 3999991 w 5605104"/>
                <a:gd name="connsiteY747" fmla="*/ 887065 h 1092772"/>
                <a:gd name="connsiteX748" fmla="*/ 3968814 w 5605104"/>
                <a:gd name="connsiteY748" fmla="*/ 855888 h 1092772"/>
                <a:gd name="connsiteX749" fmla="*/ 3999991 w 5605104"/>
                <a:gd name="connsiteY749" fmla="*/ 824711 h 1092772"/>
                <a:gd name="connsiteX750" fmla="*/ 3924502 w 5605104"/>
                <a:gd name="connsiteY750" fmla="*/ 824711 h 1092772"/>
                <a:gd name="connsiteX751" fmla="*/ 3955679 w 5605104"/>
                <a:gd name="connsiteY751" fmla="*/ 855888 h 1092772"/>
                <a:gd name="connsiteX752" fmla="*/ 3924502 w 5605104"/>
                <a:gd name="connsiteY752" fmla="*/ 887065 h 1092772"/>
                <a:gd name="connsiteX753" fmla="*/ 3893325 w 5605104"/>
                <a:gd name="connsiteY753" fmla="*/ 855888 h 1092772"/>
                <a:gd name="connsiteX754" fmla="*/ 3924502 w 5605104"/>
                <a:gd name="connsiteY754" fmla="*/ 824711 h 1092772"/>
                <a:gd name="connsiteX755" fmla="*/ 3850900 w 5605104"/>
                <a:gd name="connsiteY755" fmla="*/ 824711 h 1092772"/>
                <a:gd name="connsiteX756" fmla="*/ 3882077 w 5605104"/>
                <a:gd name="connsiteY756" fmla="*/ 855888 h 1092772"/>
                <a:gd name="connsiteX757" fmla="*/ 3850900 w 5605104"/>
                <a:gd name="connsiteY757" fmla="*/ 887065 h 1092772"/>
                <a:gd name="connsiteX758" fmla="*/ 3819723 w 5605104"/>
                <a:gd name="connsiteY758" fmla="*/ 855888 h 1092772"/>
                <a:gd name="connsiteX759" fmla="*/ 3850900 w 5605104"/>
                <a:gd name="connsiteY759" fmla="*/ 824711 h 1092772"/>
                <a:gd name="connsiteX760" fmla="*/ 3775413 w 5605104"/>
                <a:gd name="connsiteY760" fmla="*/ 824711 h 1092772"/>
                <a:gd name="connsiteX761" fmla="*/ 3806590 w 5605104"/>
                <a:gd name="connsiteY761" fmla="*/ 855888 h 1092772"/>
                <a:gd name="connsiteX762" fmla="*/ 3775413 w 5605104"/>
                <a:gd name="connsiteY762" fmla="*/ 887065 h 1092772"/>
                <a:gd name="connsiteX763" fmla="*/ 3744236 w 5605104"/>
                <a:gd name="connsiteY763" fmla="*/ 855888 h 1092772"/>
                <a:gd name="connsiteX764" fmla="*/ 3775413 w 5605104"/>
                <a:gd name="connsiteY764" fmla="*/ 824711 h 1092772"/>
                <a:gd name="connsiteX765" fmla="*/ 3701811 w 5605104"/>
                <a:gd name="connsiteY765" fmla="*/ 824711 h 1092772"/>
                <a:gd name="connsiteX766" fmla="*/ 3732988 w 5605104"/>
                <a:gd name="connsiteY766" fmla="*/ 855888 h 1092772"/>
                <a:gd name="connsiteX767" fmla="*/ 3701811 w 5605104"/>
                <a:gd name="connsiteY767" fmla="*/ 887065 h 1092772"/>
                <a:gd name="connsiteX768" fmla="*/ 3670634 w 5605104"/>
                <a:gd name="connsiteY768" fmla="*/ 855888 h 1092772"/>
                <a:gd name="connsiteX769" fmla="*/ 3701811 w 5605104"/>
                <a:gd name="connsiteY769" fmla="*/ 824711 h 1092772"/>
                <a:gd name="connsiteX770" fmla="*/ 3626322 w 5605104"/>
                <a:gd name="connsiteY770" fmla="*/ 824711 h 1092772"/>
                <a:gd name="connsiteX771" fmla="*/ 3657499 w 5605104"/>
                <a:gd name="connsiteY771" fmla="*/ 855888 h 1092772"/>
                <a:gd name="connsiteX772" fmla="*/ 3626322 w 5605104"/>
                <a:gd name="connsiteY772" fmla="*/ 887065 h 1092772"/>
                <a:gd name="connsiteX773" fmla="*/ 3595145 w 5605104"/>
                <a:gd name="connsiteY773" fmla="*/ 855888 h 1092772"/>
                <a:gd name="connsiteX774" fmla="*/ 3626322 w 5605104"/>
                <a:gd name="connsiteY774" fmla="*/ 824711 h 1092772"/>
                <a:gd name="connsiteX775" fmla="*/ 3552720 w 5605104"/>
                <a:gd name="connsiteY775" fmla="*/ 824711 h 1092772"/>
                <a:gd name="connsiteX776" fmla="*/ 3583897 w 5605104"/>
                <a:gd name="connsiteY776" fmla="*/ 855888 h 1092772"/>
                <a:gd name="connsiteX777" fmla="*/ 3552720 w 5605104"/>
                <a:gd name="connsiteY777" fmla="*/ 887065 h 1092772"/>
                <a:gd name="connsiteX778" fmla="*/ 3521543 w 5605104"/>
                <a:gd name="connsiteY778" fmla="*/ 855888 h 1092772"/>
                <a:gd name="connsiteX779" fmla="*/ 3552720 w 5605104"/>
                <a:gd name="connsiteY779" fmla="*/ 824711 h 1092772"/>
                <a:gd name="connsiteX780" fmla="*/ 3477232 w 5605104"/>
                <a:gd name="connsiteY780" fmla="*/ 824711 h 1092772"/>
                <a:gd name="connsiteX781" fmla="*/ 3508409 w 5605104"/>
                <a:gd name="connsiteY781" fmla="*/ 855888 h 1092772"/>
                <a:gd name="connsiteX782" fmla="*/ 3477232 w 5605104"/>
                <a:gd name="connsiteY782" fmla="*/ 887065 h 1092772"/>
                <a:gd name="connsiteX783" fmla="*/ 3446055 w 5605104"/>
                <a:gd name="connsiteY783" fmla="*/ 855888 h 1092772"/>
                <a:gd name="connsiteX784" fmla="*/ 3477232 w 5605104"/>
                <a:gd name="connsiteY784" fmla="*/ 824711 h 1092772"/>
                <a:gd name="connsiteX785" fmla="*/ 3401744 w 5605104"/>
                <a:gd name="connsiteY785" fmla="*/ 824711 h 1092772"/>
                <a:gd name="connsiteX786" fmla="*/ 3432921 w 5605104"/>
                <a:gd name="connsiteY786" fmla="*/ 855888 h 1092772"/>
                <a:gd name="connsiteX787" fmla="*/ 3401744 w 5605104"/>
                <a:gd name="connsiteY787" fmla="*/ 887065 h 1092772"/>
                <a:gd name="connsiteX788" fmla="*/ 3370567 w 5605104"/>
                <a:gd name="connsiteY788" fmla="*/ 855888 h 1092772"/>
                <a:gd name="connsiteX789" fmla="*/ 3401744 w 5605104"/>
                <a:gd name="connsiteY789" fmla="*/ 824711 h 1092772"/>
                <a:gd name="connsiteX790" fmla="*/ 3324369 w 5605104"/>
                <a:gd name="connsiteY790" fmla="*/ 824711 h 1092772"/>
                <a:gd name="connsiteX791" fmla="*/ 3355546 w 5605104"/>
                <a:gd name="connsiteY791" fmla="*/ 855888 h 1092772"/>
                <a:gd name="connsiteX792" fmla="*/ 3324369 w 5605104"/>
                <a:gd name="connsiteY792" fmla="*/ 887065 h 1092772"/>
                <a:gd name="connsiteX793" fmla="*/ 3293192 w 5605104"/>
                <a:gd name="connsiteY793" fmla="*/ 855888 h 1092772"/>
                <a:gd name="connsiteX794" fmla="*/ 3324369 w 5605104"/>
                <a:gd name="connsiteY794" fmla="*/ 824711 h 1092772"/>
                <a:gd name="connsiteX795" fmla="*/ 3250766 w 5605104"/>
                <a:gd name="connsiteY795" fmla="*/ 824711 h 1092772"/>
                <a:gd name="connsiteX796" fmla="*/ 3281943 w 5605104"/>
                <a:gd name="connsiteY796" fmla="*/ 855888 h 1092772"/>
                <a:gd name="connsiteX797" fmla="*/ 3250766 w 5605104"/>
                <a:gd name="connsiteY797" fmla="*/ 887065 h 1092772"/>
                <a:gd name="connsiteX798" fmla="*/ 3219589 w 5605104"/>
                <a:gd name="connsiteY798" fmla="*/ 855888 h 1092772"/>
                <a:gd name="connsiteX799" fmla="*/ 3250766 w 5605104"/>
                <a:gd name="connsiteY799" fmla="*/ 824711 h 1092772"/>
                <a:gd name="connsiteX800" fmla="*/ 3175277 w 5605104"/>
                <a:gd name="connsiteY800" fmla="*/ 824711 h 1092772"/>
                <a:gd name="connsiteX801" fmla="*/ 3206454 w 5605104"/>
                <a:gd name="connsiteY801" fmla="*/ 855888 h 1092772"/>
                <a:gd name="connsiteX802" fmla="*/ 3175277 w 5605104"/>
                <a:gd name="connsiteY802" fmla="*/ 887065 h 1092772"/>
                <a:gd name="connsiteX803" fmla="*/ 3144100 w 5605104"/>
                <a:gd name="connsiteY803" fmla="*/ 855888 h 1092772"/>
                <a:gd name="connsiteX804" fmla="*/ 3175277 w 5605104"/>
                <a:gd name="connsiteY804" fmla="*/ 824711 h 1092772"/>
                <a:gd name="connsiteX805" fmla="*/ 3099790 w 5605104"/>
                <a:gd name="connsiteY805" fmla="*/ 824711 h 1092772"/>
                <a:gd name="connsiteX806" fmla="*/ 3130967 w 5605104"/>
                <a:gd name="connsiteY806" fmla="*/ 855888 h 1092772"/>
                <a:gd name="connsiteX807" fmla="*/ 3099790 w 5605104"/>
                <a:gd name="connsiteY807" fmla="*/ 887065 h 1092772"/>
                <a:gd name="connsiteX808" fmla="*/ 3068613 w 5605104"/>
                <a:gd name="connsiteY808" fmla="*/ 855888 h 1092772"/>
                <a:gd name="connsiteX809" fmla="*/ 3099790 w 5605104"/>
                <a:gd name="connsiteY809" fmla="*/ 824711 h 1092772"/>
                <a:gd name="connsiteX810" fmla="*/ 3026188 w 5605104"/>
                <a:gd name="connsiteY810" fmla="*/ 824711 h 1092772"/>
                <a:gd name="connsiteX811" fmla="*/ 3057365 w 5605104"/>
                <a:gd name="connsiteY811" fmla="*/ 855888 h 1092772"/>
                <a:gd name="connsiteX812" fmla="*/ 3026188 w 5605104"/>
                <a:gd name="connsiteY812" fmla="*/ 887065 h 1092772"/>
                <a:gd name="connsiteX813" fmla="*/ 2995011 w 5605104"/>
                <a:gd name="connsiteY813" fmla="*/ 855888 h 1092772"/>
                <a:gd name="connsiteX814" fmla="*/ 3026188 w 5605104"/>
                <a:gd name="connsiteY814" fmla="*/ 824711 h 1092772"/>
                <a:gd name="connsiteX815" fmla="*/ 2950699 w 5605104"/>
                <a:gd name="connsiteY815" fmla="*/ 824711 h 1092772"/>
                <a:gd name="connsiteX816" fmla="*/ 2981876 w 5605104"/>
                <a:gd name="connsiteY816" fmla="*/ 855888 h 1092772"/>
                <a:gd name="connsiteX817" fmla="*/ 2950699 w 5605104"/>
                <a:gd name="connsiteY817" fmla="*/ 887065 h 1092772"/>
                <a:gd name="connsiteX818" fmla="*/ 2919522 w 5605104"/>
                <a:gd name="connsiteY818" fmla="*/ 855888 h 1092772"/>
                <a:gd name="connsiteX819" fmla="*/ 2950699 w 5605104"/>
                <a:gd name="connsiteY819" fmla="*/ 824711 h 1092772"/>
                <a:gd name="connsiteX820" fmla="*/ 2877097 w 5605104"/>
                <a:gd name="connsiteY820" fmla="*/ 824711 h 1092772"/>
                <a:gd name="connsiteX821" fmla="*/ 2908274 w 5605104"/>
                <a:gd name="connsiteY821" fmla="*/ 855888 h 1092772"/>
                <a:gd name="connsiteX822" fmla="*/ 2877097 w 5605104"/>
                <a:gd name="connsiteY822" fmla="*/ 887065 h 1092772"/>
                <a:gd name="connsiteX823" fmla="*/ 2845920 w 5605104"/>
                <a:gd name="connsiteY823" fmla="*/ 855888 h 1092772"/>
                <a:gd name="connsiteX824" fmla="*/ 2877097 w 5605104"/>
                <a:gd name="connsiteY824" fmla="*/ 824711 h 1092772"/>
                <a:gd name="connsiteX825" fmla="*/ 2801608 w 5605104"/>
                <a:gd name="connsiteY825" fmla="*/ 824711 h 1092772"/>
                <a:gd name="connsiteX826" fmla="*/ 2832785 w 5605104"/>
                <a:gd name="connsiteY826" fmla="*/ 855888 h 1092772"/>
                <a:gd name="connsiteX827" fmla="*/ 2801608 w 5605104"/>
                <a:gd name="connsiteY827" fmla="*/ 887065 h 1092772"/>
                <a:gd name="connsiteX828" fmla="*/ 2770431 w 5605104"/>
                <a:gd name="connsiteY828" fmla="*/ 855888 h 1092772"/>
                <a:gd name="connsiteX829" fmla="*/ 2801608 w 5605104"/>
                <a:gd name="connsiteY829" fmla="*/ 824711 h 1092772"/>
                <a:gd name="connsiteX830" fmla="*/ 2728008 w 5605104"/>
                <a:gd name="connsiteY830" fmla="*/ 824711 h 1092772"/>
                <a:gd name="connsiteX831" fmla="*/ 2759185 w 5605104"/>
                <a:gd name="connsiteY831" fmla="*/ 855888 h 1092772"/>
                <a:gd name="connsiteX832" fmla="*/ 2728008 w 5605104"/>
                <a:gd name="connsiteY832" fmla="*/ 887065 h 1092772"/>
                <a:gd name="connsiteX833" fmla="*/ 2696831 w 5605104"/>
                <a:gd name="connsiteY833" fmla="*/ 855888 h 1092772"/>
                <a:gd name="connsiteX834" fmla="*/ 2728008 w 5605104"/>
                <a:gd name="connsiteY834" fmla="*/ 824711 h 1092772"/>
                <a:gd name="connsiteX835" fmla="*/ 2652519 w 5605104"/>
                <a:gd name="connsiteY835" fmla="*/ 824711 h 1092772"/>
                <a:gd name="connsiteX836" fmla="*/ 2683696 w 5605104"/>
                <a:gd name="connsiteY836" fmla="*/ 855888 h 1092772"/>
                <a:gd name="connsiteX837" fmla="*/ 2652519 w 5605104"/>
                <a:gd name="connsiteY837" fmla="*/ 887065 h 1092772"/>
                <a:gd name="connsiteX838" fmla="*/ 2621342 w 5605104"/>
                <a:gd name="connsiteY838" fmla="*/ 855888 h 1092772"/>
                <a:gd name="connsiteX839" fmla="*/ 2652519 w 5605104"/>
                <a:gd name="connsiteY839" fmla="*/ 824711 h 1092772"/>
                <a:gd name="connsiteX840" fmla="*/ 2578918 w 5605104"/>
                <a:gd name="connsiteY840" fmla="*/ 824711 h 1092772"/>
                <a:gd name="connsiteX841" fmla="*/ 2610095 w 5605104"/>
                <a:gd name="connsiteY841" fmla="*/ 855888 h 1092772"/>
                <a:gd name="connsiteX842" fmla="*/ 2578918 w 5605104"/>
                <a:gd name="connsiteY842" fmla="*/ 887065 h 1092772"/>
                <a:gd name="connsiteX843" fmla="*/ 2547741 w 5605104"/>
                <a:gd name="connsiteY843" fmla="*/ 855888 h 1092772"/>
                <a:gd name="connsiteX844" fmla="*/ 2578918 w 5605104"/>
                <a:gd name="connsiteY844" fmla="*/ 824711 h 1092772"/>
                <a:gd name="connsiteX845" fmla="*/ 2503429 w 5605104"/>
                <a:gd name="connsiteY845" fmla="*/ 824711 h 1092772"/>
                <a:gd name="connsiteX846" fmla="*/ 2534606 w 5605104"/>
                <a:gd name="connsiteY846" fmla="*/ 855888 h 1092772"/>
                <a:gd name="connsiteX847" fmla="*/ 2503429 w 5605104"/>
                <a:gd name="connsiteY847" fmla="*/ 887065 h 1092772"/>
                <a:gd name="connsiteX848" fmla="*/ 2472252 w 5605104"/>
                <a:gd name="connsiteY848" fmla="*/ 855888 h 1092772"/>
                <a:gd name="connsiteX849" fmla="*/ 2503429 w 5605104"/>
                <a:gd name="connsiteY849" fmla="*/ 824711 h 1092772"/>
                <a:gd name="connsiteX850" fmla="*/ 1750431 w 5605104"/>
                <a:gd name="connsiteY850" fmla="*/ 824711 h 1092772"/>
                <a:gd name="connsiteX851" fmla="*/ 1781608 w 5605104"/>
                <a:gd name="connsiteY851" fmla="*/ 855888 h 1092772"/>
                <a:gd name="connsiteX852" fmla="*/ 1750431 w 5605104"/>
                <a:gd name="connsiteY852" fmla="*/ 887065 h 1092772"/>
                <a:gd name="connsiteX853" fmla="*/ 1719254 w 5605104"/>
                <a:gd name="connsiteY853" fmla="*/ 855888 h 1092772"/>
                <a:gd name="connsiteX854" fmla="*/ 1750431 w 5605104"/>
                <a:gd name="connsiteY854" fmla="*/ 824711 h 1092772"/>
                <a:gd name="connsiteX855" fmla="*/ 1678716 w 5605104"/>
                <a:gd name="connsiteY855" fmla="*/ 824711 h 1092772"/>
                <a:gd name="connsiteX856" fmla="*/ 1709893 w 5605104"/>
                <a:gd name="connsiteY856" fmla="*/ 855888 h 1092772"/>
                <a:gd name="connsiteX857" fmla="*/ 1678716 w 5605104"/>
                <a:gd name="connsiteY857" fmla="*/ 887065 h 1092772"/>
                <a:gd name="connsiteX858" fmla="*/ 1647539 w 5605104"/>
                <a:gd name="connsiteY858" fmla="*/ 855888 h 1092772"/>
                <a:gd name="connsiteX859" fmla="*/ 1678716 w 5605104"/>
                <a:gd name="connsiteY859" fmla="*/ 824711 h 1092772"/>
                <a:gd name="connsiteX860" fmla="*/ 1601341 w 5605104"/>
                <a:gd name="connsiteY860" fmla="*/ 824711 h 1092772"/>
                <a:gd name="connsiteX861" fmla="*/ 1632518 w 5605104"/>
                <a:gd name="connsiteY861" fmla="*/ 855888 h 1092772"/>
                <a:gd name="connsiteX862" fmla="*/ 1601341 w 5605104"/>
                <a:gd name="connsiteY862" fmla="*/ 887065 h 1092772"/>
                <a:gd name="connsiteX863" fmla="*/ 1570164 w 5605104"/>
                <a:gd name="connsiteY863" fmla="*/ 855888 h 1092772"/>
                <a:gd name="connsiteX864" fmla="*/ 1601341 w 5605104"/>
                <a:gd name="connsiteY864" fmla="*/ 824711 h 1092772"/>
                <a:gd name="connsiteX865" fmla="*/ 1529627 w 5605104"/>
                <a:gd name="connsiteY865" fmla="*/ 824711 h 1092772"/>
                <a:gd name="connsiteX866" fmla="*/ 1560804 w 5605104"/>
                <a:gd name="connsiteY866" fmla="*/ 855888 h 1092772"/>
                <a:gd name="connsiteX867" fmla="*/ 1529627 w 5605104"/>
                <a:gd name="connsiteY867" fmla="*/ 887065 h 1092772"/>
                <a:gd name="connsiteX868" fmla="*/ 1498450 w 5605104"/>
                <a:gd name="connsiteY868" fmla="*/ 855888 h 1092772"/>
                <a:gd name="connsiteX869" fmla="*/ 1529627 w 5605104"/>
                <a:gd name="connsiteY869" fmla="*/ 824711 h 1092772"/>
                <a:gd name="connsiteX870" fmla="*/ 1452251 w 5605104"/>
                <a:gd name="connsiteY870" fmla="*/ 824711 h 1092772"/>
                <a:gd name="connsiteX871" fmla="*/ 1483428 w 5605104"/>
                <a:gd name="connsiteY871" fmla="*/ 855888 h 1092772"/>
                <a:gd name="connsiteX872" fmla="*/ 1452251 w 5605104"/>
                <a:gd name="connsiteY872" fmla="*/ 887065 h 1092772"/>
                <a:gd name="connsiteX873" fmla="*/ 1421074 w 5605104"/>
                <a:gd name="connsiteY873" fmla="*/ 855888 h 1092772"/>
                <a:gd name="connsiteX874" fmla="*/ 1452251 w 5605104"/>
                <a:gd name="connsiteY874" fmla="*/ 824711 h 1092772"/>
                <a:gd name="connsiteX875" fmla="*/ 1376761 w 5605104"/>
                <a:gd name="connsiteY875" fmla="*/ 824711 h 1092772"/>
                <a:gd name="connsiteX876" fmla="*/ 1407938 w 5605104"/>
                <a:gd name="connsiteY876" fmla="*/ 855888 h 1092772"/>
                <a:gd name="connsiteX877" fmla="*/ 1376761 w 5605104"/>
                <a:gd name="connsiteY877" fmla="*/ 887065 h 1092772"/>
                <a:gd name="connsiteX878" fmla="*/ 1345584 w 5605104"/>
                <a:gd name="connsiteY878" fmla="*/ 855888 h 1092772"/>
                <a:gd name="connsiteX879" fmla="*/ 1376761 w 5605104"/>
                <a:gd name="connsiteY879" fmla="*/ 824711 h 1092772"/>
                <a:gd name="connsiteX880" fmla="*/ 1301273 w 5605104"/>
                <a:gd name="connsiteY880" fmla="*/ 824711 h 1092772"/>
                <a:gd name="connsiteX881" fmla="*/ 1332450 w 5605104"/>
                <a:gd name="connsiteY881" fmla="*/ 855888 h 1092772"/>
                <a:gd name="connsiteX882" fmla="*/ 1301273 w 5605104"/>
                <a:gd name="connsiteY882" fmla="*/ 887065 h 1092772"/>
                <a:gd name="connsiteX883" fmla="*/ 1270096 w 5605104"/>
                <a:gd name="connsiteY883" fmla="*/ 855888 h 1092772"/>
                <a:gd name="connsiteX884" fmla="*/ 1301273 w 5605104"/>
                <a:gd name="connsiteY884" fmla="*/ 824711 h 1092772"/>
                <a:gd name="connsiteX885" fmla="*/ 1227673 w 5605104"/>
                <a:gd name="connsiteY885" fmla="*/ 824711 h 1092772"/>
                <a:gd name="connsiteX886" fmla="*/ 1258850 w 5605104"/>
                <a:gd name="connsiteY886" fmla="*/ 855888 h 1092772"/>
                <a:gd name="connsiteX887" fmla="*/ 1227673 w 5605104"/>
                <a:gd name="connsiteY887" fmla="*/ 887065 h 1092772"/>
                <a:gd name="connsiteX888" fmla="*/ 1196496 w 5605104"/>
                <a:gd name="connsiteY888" fmla="*/ 855888 h 1092772"/>
                <a:gd name="connsiteX889" fmla="*/ 1227673 w 5605104"/>
                <a:gd name="connsiteY889" fmla="*/ 824711 h 1092772"/>
                <a:gd name="connsiteX890" fmla="*/ 1152184 w 5605104"/>
                <a:gd name="connsiteY890" fmla="*/ 824711 h 1092772"/>
                <a:gd name="connsiteX891" fmla="*/ 1183361 w 5605104"/>
                <a:gd name="connsiteY891" fmla="*/ 855888 h 1092772"/>
                <a:gd name="connsiteX892" fmla="*/ 1152184 w 5605104"/>
                <a:gd name="connsiteY892" fmla="*/ 887065 h 1092772"/>
                <a:gd name="connsiteX893" fmla="*/ 1121007 w 5605104"/>
                <a:gd name="connsiteY893" fmla="*/ 855888 h 1092772"/>
                <a:gd name="connsiteX894" fmla="*/ 1152184 w 5605104"/>
                <a:gd name="connsiteY894" fmla="*/ 824711 h 1092772"/>
                <a:gd name="connsiteX895" fmla="*/ 1078582 w 5605104"/>
                <a:gd name="connsiteY895" fmla="*/ 824711 h 1092772"/>
                <a:gd name="connsiteX896" fmla="*/ 1109759 w 5605104"/>
                <a:gd name="connsiteY896" fmla="*/ 855888 h 1092772"/>
                <a:gd name="connsiteX897" fmla="*/ 1078582 w 5605104"/>
                <a:gd name="connsiteY897" fmla="*/ 887065 h 1092772"/>
                <a:gd name="connsiteX898" fmla="*/ 1047405 w 5605104"/>
                <a:gd name="connsiteY898" fmla="*/ 855888 h 1092772"/>
                <a:gd name="connsiteX899" fmla="*/ 1078582 w 5605104"/>
                <a:gd name="connsiteY899" fmla="*/ 824711 h 1092772"/>
                <a:gd name="connsiteX900" fmla="*/ 1004980 w 5605104"/>
                <a:gd name="connsiteY900" fmla="*/ 824711 h 1092772"/>
                <a:gd name="connsiteX901" fmla="*/ 1036157 w 5605104"/>
                <a:gd name="connsiteY901" fmla="*/ 855888 h 1092772"/>
                <a:gd name="connsiteX902" fmla="*/ 1004980 w 5605104"/>
                <a:gd name="connsiteY902" fmla="*/ 887065 h 1092772"/>
                <a:gd name="connsiteX903" fmla="*/ 973803 w 5605104"/>
                <a:gd name="connsiteY903" fmla="*/ 855888 h 1092772"/>
                <a:gd name="connsiteX904" fmla="*/ 1004980 w 5605104"/>
                <a:gd name="connsiteY904" fmla="*/ 824711 h 1092772"/>
                <a:gd name="connsiteX905" fmla="*/ 929491 w 5605104"/>
                <a:gd name="connsiteY905" fmla="*/ 824711 h 1092772"/>
                <a:gd name="connsiteX906" fmla="*/ 960668 w 5605104"/>
                <a:gd name="connsiteY906" fmla="*/ 855888 h 1092772"/>
                <a:gd name="connsiteX907" fmla="*/ 929491 w 5605104"/>
                <a:gd name="connsiteY907" fmla="*/ 887065 h 1092772"/>
                <a:gd name="connsiteX908" fmla="*/ 898314 w 5605104"/>
                <a:gd name="connsiteY908" fmla="*/ 855888 h 1092772"/>
                <a:gd name="connsiteX909" fmla="*/ 929491 w 5605104"/>
                <a:gd name="connsiteY909" fmla="*/ 824711 h 1092772"/>
                <a:gd name="connsiteX910" fmla="*/ 855891 w 5605104"/>
                <a:gd name="connsiteY910" fmla="*/ 824711 h 1092772"/>
                <a:gd name="connsiteX911" fmla="*/ 887068 w 5605104"/>
                <a:gd name="connsiteY911" fmla="*/ 855888 h 1092772"/>
                <a:gd name="connsiteX912" fmla="*/ 855891 w 5605104"/>
                <a:gd name="connsiteY912" fmla="*/ 887065 h 1092772"/>
                <a:gd name="connsiteX913" fmla="*/ 824714 w 5605104"/>
                <a:gd name="connsiteY913" fmla="*/ 855888 h 1092772"/>
                <a:gd name="connsiteX914" fmla="*/ 855891 w 5605104"/>
                <a:gd name="connsiteY914" fmla="*/ 824711 h 1092772"/>
                <a:gd name="connsiteX915" fmla="*/ 780402 w 5605104"/>
                <a:gd name="connsiteY915" fmla="*/ 824711 h 1092772"/>
                <a:gd name="connsiteX916" fmla="*/ 811579 w 5605104"/>
                <a:gd name="connsiteY916" fmla="*/ 855888 h 1092772"/>
                <a:gd name="connsiteX917" fmla="*/ 780402 w 5605104"/>
                <a:gd name="connsiteY917" fmla="*/ 887065 h 1092772"/>
                <a:gd name="connsiteX918" fmla="*/ 749225 w 5605104"/>
                <a:gd name="connsiteY918" fmla="*/ 855888 h 1092772"/>
                <a:gd name="connsiteX919" fmla="*/ 780402 w 5605104"/>
                <a:gd name="connsiteY919" fmla="*/ 824711 h 1092772"/>
                <a:gd name="connsiteX920" fmla="*/ 706802 w 5605104"/>
                <a:gd name="connsiteY920" fmla="*/ 824711 h 1092772"/>
                <a:gd name="connsiteX921" fmla="*/ 737979 w 5605104"/>
                <a:gd name="connsiteY921" fmla="*/ 855888 h 1092772"/>
                <a:gd name="connsiteX922" fmla="*/ 706802 w 5605104"/>
                <a:gd name="connsiteY922" fmla="*/ 887065 h 1092772"/>
                <a:gd name="connsiteX923" fmla="*/ 675625 w 5605104"/>
                <a:gd name="connsiteY923" fmla="*/ 855888 h 1092772"/>
                <a:gd name="connsiteX924" fmla="*/ 706802 w 5605104"/>
                <a:gd name="connsiteY924" fmla="*/ 824711 h 1092772"/>
                <a:gd name="connsiteX925" fmla="*/ 631313 w 5605104"/>
                <a:gd name="connsiteY925" fmla="*/ 824711 h 1092772"/>
                <a:gd name="connsiteX926" fmla="*/ 662490 w 5605104"/>
                <a:gd name="connsiteY926" fmla="*/ 855888 h 1092772"/>
                <a:gd name="connsiteX927" fmla="*/ 631313 w 5605104"/>
                <a:gd name="connsiteY927" fmla="*/ 887065 h 1092772"/>
                <a:gd name="connsiteX928" fmla="*/ 600136 w 5605104"/>
                <a:gd name="connsiteY928" fmla="*/ 855888 h 1092772"/>
                <a:gd name="connsiteX929" fmla="*/ 631313 w 5605104"/>
                <a:gd name="connsiteY929" fmla="*/ 824711 h 1092772"/>
                <a:gd name="connsiteX930" fmla="*/ 553938 w 5605104"/>
                <a:gd name="connsiteY930" fmla="*/ 824711 h 1092772"/>
                <a:gd name="connsiteX931" fmla="*/ 585115 w 5605104"/>
                <a:gd name="connsiteY931" fmla="*/ 855888 h 1092772"/>
                <a:gd name="connsiteX932" fmla="*/ 553938 w 5605104"/>
                <a:gd name="connsiteY932" fmla="*/ 887065 h 1092772"/>
                <a:gd name="connsiteX933" fmla="*/ 522761 w 5605104"/>
                <a:gd name="connsiteY933" fmla="*/ 855888 h 1092772"/>
                <a:gd name="connsiteX934" fmla="*/ 553938 w 5605104"/>
                <a:gd name="connsiteY934" fmla="*/ 824711 h 1092772"/>
                <a:gd name="connsiteX935" fmla="*/ 4898304 w 5605104"/>
                <a:gd name="connsiteY935" fmla="*/ 824710 h 1092772"/>
                <a:gd name="connsiteX936" fmla="*/ 4929481 w 5605104"/>
                <a:gd name="connsiteY936" fmla="*/ 855887 h 1092772"/>
                <a:gd name="connsiteX937" fmla="*/ 4898304 w 5605104"/>
                <a:gd name="connsiteY937" fmla="*/ 887064 h 1092772"/>
                <a:gd name="connsiteX938" fmla="*/ 4867127 w 5605104"/>
                <a:gd name="connsiteY938" fmla="*/ 855887 h 1092772"/>
                <a:gd name="connsiteX939" fmla="*/ 4898304 w 5605104"/>
                <a:gd name="connsiteY939" fmla="*/ 824710 h 1092772"/>
                <a:gd name="connsiteX940" fmla="*/ 4298170 w 5605104"/>
                <a:gd name="connsiteY940" fmla="*/ 754886 h 1092772"/>
                <a:gd name="connsiteX941" fmla="*/ 4329347 w 5605104"/>
                <a:gd name="connsiteY941" fmla="*/ 786063 h 1092772"/>
                <a:gd name="connsiteX942" fmla="*/ 4298170 w 5605104"/>
                <a:gd name="connsiteY942" fmla="*/ 817240 h 1092772"/>
                <a:gd name="connsiteX943" fmla="*/ 4266993 w 5605104"/>
                <a:gd name="connsiteY943" fmla="*/ 786063 h 1092772"/>
                <a:gd name="connsiteX944" fmla="*/ 4298170 w 5605104"/>
                <a:gd name="connsiteY944" fmla="*/ 754886 h 1092772"/>
                <a:gd name="connsiteX945" fmla="*/ 4226456 w 5605104"/>
                <a:gd name="connsiteY945" fmla="*/ 754886 h 1092772"/>
                <a:gd name="connsiteX946" fmla="*/ 4257633 w 5605104"/>
                <a:gd name="connsiteY946" fmla="*/ 786063 h 1092772"/>
                <a:gd name="connsiteX947" fmla="*/ 4226456 w 5605104"/>
                <a:gd name="connsiteY947" fmla="*/ 817240 h 1092772"/>
                <a:gd name="connsiteX948" fmla="*/ 4195279 w 5605104"/>
                <a:gd name="connsiteY948" fmla="*/ 786063 h 1092772"/>
                <a:gd name="connsiteX949" fmla="*/ 4226456 w 5605104"/>
                <a:gd name="connsiteY949" fmla="*/ 754886 h 1092772"/>
                <a:gd name="connsiteX950" fmla="*/ 4147192 w 5605104"/>
                <a:gd name="connsiteY950" fmla="*/ 754886 h 1092772"/>
                <a:gd name="connsiteX951" fmla="*/ 4178369 w 5605104"/>
                <a:gd name="connsiteY951" fmla="*/ 786063 h 1092772"/>
                <a:gd name="connsiteX952" fmla="*/ 4147192 w 5605104"/>
                <a:gd name="connsiteY952" fmla="*/ 817240 h 1092772"/>
                <a:gd name="connsiteX953" fmla="*/ 4116015 w 5605104"/>
                <a:gd name="connsiteY953" fmla="*/ 786063 h 1092772"/>
                <a:gd name="connsiteX954" fmla="*/ 4147192 w 5605104"/>
                <a:gd name="connsiteY954" fmla="*/ 754886 h 1092772"/>
                <a:gd name="connsiteX955" fmla="*/ 4073591 w 5605104"/>
                <a:gd name="connsiteY955" fmla="*/ 754886 h 1092772"/>
                <a:gd name="connsiteX956" fmla="*/ 4104768 w 5605104"/>
                <a:gd name="connsiteY956" fmla="*/ 786063 h 1092772"/>
                <a:gd name="connsiteX957" fmla="*/ 4073591 w 5605104"/>
                <a:gd name="connsiteY957" fmla="*/ 817240 h 1092772"/>
                <a:gd name="connsiteX958" fmla="*/ 4042414 w 5605104"/>
                <a:gd name="connsiteY958" fmla="*/ 786063 h 1092772"/>
                <a:gd name="connsiteX959" fmla="*/ 4073591 w 5605104"/>
                <a:gd name="connsiteY959" fmla="*/ 754886 h 1092772"/>
                <a:gd name="connsiteX960" fmla="*/ 3999991 w 5605104"/>
                <a:gd name="connsiteY960" fmla="*/ 754886 h 1092772"/>
                <a:gd name="connsiteX961" fmla="*/ 4031168 w 5605104"/>
                <a:gd name="connsiteY961" fmla="*/ 786063 h 1092772"/>
                <a:gd name="connsiteX962" fmla="*/ 3999991 w 5605104"/>
                <a:gd name="connsiteY962" fmla="*/ 817240 h 1092772"/>
                <a:gd name="connsiteX963" fmla="*/ 3968814 w 5605104"/>
                <a:gd name="connsiteY963" fmla="*/ 786063 h 1092772"/>
                <a:gd name="connsiteX964" fmla="*/ 3999991 w 5605104"/>
                <a:gd name="connsiteY964" fmla="*/ 754886 h 1092772"/>
                <a:gd name="connsiteX965" fmla="*/ 3924502 w 5605104"/>
                <a:gd name="connsiteY965" fmla="*/ 754886 h 1092772"/>
                <a:gd name="connsiteX966" fmla="*/ 3955679 w 5605104"/>
                <a:gd name="connsiteY966" fmla="*/ 786063 h 1092772"/>
                <a:gd name="connsiteX967" fmla="*/ 3924502 w 5605104"/>
                <a:gd name="connsiteY967" fmla="*/ 817240 h 1092772"/>
                <a:gd name="connsiteX968" fmla="*/ 3893325 w 5605104"/>
                <a:gd name="connsiteY968" fmla="*/ 786063 h 1092772"/>
                <a:gd name="connsiteX969" fmla="*/ 3924502 w 5605104"/>
                <a:gd name="connsiteY969" fmla="*/ 754886 h 1092772"/>
                <a:gd name="connsiteX970" fmla="*/ 3850900 w 5605104"/>
                <a:gd name="connsiteY970" fmla="*/ 754886 h 1092772"/>
                <a:gd name="connsiteX971" fmla="*/ 3882077 w 5605104"/>
                <a:gd name="connsiteY971" fmla="*/ 786063 h 1092772"/>
                <a:gd name="connsiteX972" fmla="*/ 3850900 w 5605104"/>
                <a:gd name="connsiteY972" fmla="*/ 817240 h 1092772"/>
                <a:gd name="connsiteX973" fmla="*/ 3819723 w 5605104"/>
                <a:gd name="connsiteY973" fmla="*/ 786063 h 1092772"/>
                <a:gd name="connsiteX974" fmla="*/ 3850900 w 5605104"/>
                <a:gd name="connsiteY974" fmla="*/ 754886 h 1092772"/>
                <a:gd name="connsiteX975" fmla="*/ 3775413 w 5605104"/>
                <a:gd name="connsiteY975" fmla="*/ 754886 h 1092772"/>
                <a:gd name="connsiteX976" fmla="*/ 3806590 w 5605104"/>
                <a:gd name="connsiteY976" fmla="*/ 786063 h 1092772"/>
                <a:gd name="connsiteX977" fmla="*/ 3775413 w 5605104"/>
                <a:gd name="connsiteY977" fmla="*/ 817240 h 1092772"/>
                <a:gd name="connsiteX978" fmla="*/ 3744236 w 5605104"/>
                <a:gd name="connsiteY978" fmla="*/ 786063 h 1092772"/>
                <a:gd name="connsiteX979" fmla="*/ 3775413 w 5605104"/>
                <a:gd name="connsiteY979" fmla="*/ 754886 h 1092772"/>
                <a:gd name="connsiteX980" fmla="*/ 3701811 w 5605104"/>
                <a:gd name="connsiteY980" fmla="*/ 754886 h 1092772"/>
                <a:gd name="connsiteX981" fmla="*/ 3732988 w 5605104"/>
                <a:gd name="connsiteY981" fmla="*/ 786063 h 1092772"/>
                <a:gd name="connsiteX982" fmla="*/ 3701811 w 5605104"/>
                <a:gd name="connsiteY982" fmla="*/ 817240 h 1092772"/>
                <a:gd name="connsiteX983" fmla="*/ 3670634 w 5605104"/>
                <a:gd name="connsiteY983" fmla="*/ 786063 h 1092772"/>
                <a:gd name="connsiteX984" fmla="*/ 3701811 w 5605104"/>
                <a:gd name="connsiteY984" fmla="*/ 754886 h 1092772"/>
                <a:gd name="connsiteX985" fmla="*/ 3626322 w 5605104"/>
                <a:gd name="connsiteY985" fmla="*/ 754886 h 1092772"/>
                <a:gd name="connsiteX986" fmla="*/ 3657499 w 5605104"/>
                <a:gd name="connsiteY986" fmla="*/ 786063 h 1092772"/>
                <a:gd name="connsiteX987" fmla="*/ 3626322 w 5605104"/>
                <a:gd name="connsiteY987" fmla="*/ 817240 h 1092772"/>
                <a:gd name="connsiteX988" fmla="*/ 3595145 w 5605104"/>
                <a:gd name="connsiteY988" fmla="*/ 786063 h 1092772"/>
                <a:gd name="connsiteX989" fmla="*/ 3626322 w 5605104"/>
                <a:gd name="connsiteY989" fmla="*/ 754886 h 1092772"/>
                <a:gd name="connsiteX990" fmla="*/ 3552720 w 5605104"/>
                <a:gd name="connsiteY990" fmla="*/ 754886 h 1092772"/>
                <a:gd name="connsiteX991" fmla="*/ 3583897 w 5605104"/>
                <a:gd name="connsiteY991" fmla="*/ 786063 h 1092772"/>
                <a:gd name="connsiteX992" fmla="*/ 3552720 w 5605104"/>
                <a:gd name="connsiteY992" fmla="*/ 817240 h 1092772"/>
                <a:gd name="connsiteX993" fmla="*/ 3521543 w 5605104"/>
                <a:gd name="connsiteY993" fmla="*/ 786063 h 1092772"/>
                <a:gd name="connsiteX994" fmla="*/ 3552720 w 5605104"/>
                <a:gd name="connsiteY994" fmla="*/ 754886 h 1092772"/>
                <a:gd name="connsiteX995" fmla="*/ 3477232 w 5605104"/>
                <a:gd name="connsiteY995" fmla="*/ 754886 h 1092772"/>
                <a:gd name="connsiteX996" fmla="*/ 3508409 w 5605104"/>
                <a:gd name="connsiteY996" fmla="*/ 786063 h 1092772"/>
                <a:gd name="connsiteX997" fmla="*/ 3477232 w 5605104"/>
                <a:gd name="connsiteY997" fmla="*/ 817240 h 1092772"/>
                <a:gd name="connsiteX998" fmla="*/ 3446055 w 5605104"/>
                <a:gd name="connsiteY998" fmla="*/ 786063 h 1092772"/>
                <a:gd name="connsiteX999" fmla="*/ 3477232 w 5605104"/>
                <a:gd name="connsiteY999" fmla="*/ 754886 h 1092772"/>
                <a:gd name="connsiteX1000" fmla="*/ 3401744 w 5605104"/>
                <a:gd name="connsiteY1000" fmla="*/ 754886 h 1092772"/>
                <a:gd name="connsiteX1001" fmla="*/ 3432921 w 5605104"/>
                <a:gd name="connsiteY1001" fmla="*/ 786063 h 1092772"/>
                <a:gd name="connsiteX1002" fmla="*/ 3401744 w 5605104"/>
                <a:gd name="connsiteY1002" fmla="*/ 817240 h 1092772"/>
                <a:gd name="connsiteX1003" fmla="*/ 3370567 w 5605104"/>
                <a:gd name="connsiteY1003" fmla="*/ 786063 h 1092772"/>
                <a:gd name="connsiteX1004" fmla="*/ 3401744 w 5605104"/>
                <a:gd name="connsiteY1004" fmla="*/ 754886 h 1092772"/>
                <a:gd name="connsiteX1005" fmla="*/ 3324369 w 5605104"/>
                <a:gd name="connsiteY1005" fmla="*/ 754886 h 1092772"/>
                <a:gd name="connsiteX1006" fmla="*/ 3355546 w 5605104"/>
                <a:gd name="connsiteY1006" fmla="*/ 786063 h 1092772"/>
                <a:gd name="connsiteX1007" fmla="*/ 3324369 w 5605104"/>
                <a:gd name="connsiteY1007" fmla="*/ 817240 h 1092772"/>
                <a:gd name="connsiteX1008" fmla="*/ 3293192 w 5605104"/>
                <a:gd name="connsiteY1008" fmla="*/ 786063 h 1092772"/>
                <a:gd name="connsiteX1009" fmla="*/ 3324369 w 5605104"/>
                <a:gd name="connsiteY1009" fmla="*/ 754886 h 1092772"/>
                <a:gd name="connsiteX1010" fmla="*/ 3250765 w 5605104"/>
                <a:gd name="connsiteY1010" fmla="*/ 754886 h 1092772"/>
                <a:gd name="connsiteX1011" fmla="*/ 3281942 w 5605104"/>
                <a:gd name="connsiteY1011" fmla="*/ 786063 h 1092772"/>
                <a:gd name="connsiteX1012" fmla="*/ 3250765 w 5605104"/>
                <a:gd name="connsiteY1012" fmla="*/ 817240 h 1092772"/>
                <a:gd name="connsiteX1013" fmla="*/ 3219588 w 5605104"/>
                <a:gd name="connsiteY1013" fmla="*/ 786063 h 1092772"/>
                <a:gd name="connsiteX1014" fmla="*/ 3250765 w 5605104"/>
                <a:gd name="connsiteY1014" fmla="*/ 754886 h 1092772"/>
                <a:gd name="connsiteX1015" fmla="*/ 3175277 w 5605104"/>
                <a:gd name="connsiteY1015" fmla="*/ 754886 h 1092772"/>
                <a:gd name="connsiteX1016" fmla="*/ 3206454 w 5605104"/>
                <a:gd name="connsiteY1016" fmla="*/ 786063 h 1092772"/>
                <a:gd name="connsiteX1017" fmla="*/ 3175277 w 5605104"/>
                <a:gd name="connsiteY1017" fmla="*/ 817240 h 1092772"/>
                <a:gd name="connsiteX1018" fmla="*/ 3144100 w 5605104"/>
                <a:gd name="connsiteY1018" fmla="*/ 786063 h 1092772"/>
                <a:gd name="connsiteX1019" fmla="*/ 3175277 w 5605104"/>
                <a:gd name="connsiteY1019" fmla="*/ 754886 h 1092772"/>
                <a:gd name="connsiteX1020" fmla="*/ 3099790 w 5605104"/>
                <a:gd name="connsiteY1020" fmla="*/ 754886 h 1092772"/>
                <a:gd name="connsiteX1021" fmla="*/ 3130967 w 5605104"/>
                <a:gd name="connsiteY1021" fmla="*/ 786063 h 1092772"/>
                <a:gd name="connsiteX1022" fmla="*/ 3099790 w 5605104"/>
                <a:gd name="connsiteY1022" fmla="*/ 817240 h 1092772"/>
                <a:gd name="connsiteX1023" fmla="*/ 3068613 w 5605104"/>
                <a:gd name="connsiteY1023" fmla="*/ 786063 h 1092772"/>
                <a:gd name="connsiteX1024" fmla="*/ 3099790 w 5605104"/>
                <a:gd name="connsiteY1024" fmla="*/ 754886 h 1092772"/>
                <a:gd name="connsiteX1025" fmla="*/ 3026188 w 5605104"/>
                <a:gd name="connsiteY1025" fmla="*/ 754886 h 1092772"/>
                <a:gd name="connsiteX1026" fmla="*/ 3057365 w 5605104"/>
                <a:gd name="connsiteY1026" fmla="*/ 786063 h 1092772"/>
                <a:gd name="connsiteX1027" fmla="*/ 3026188 w 5605104"/>
                <a:gd name="connsiteY1027" fmla="*/ 817240 h 1092772"/>
                <a:gd name="connsiteX1028" fmla="*/ 2995011 w 5605104"/>
                <a:gd name="connsiteY1028" fmla="*/ 786063 h 1092772"/>
                <a:gd name="connsiteX1029" fmla="*/ 3026188 w 5605104"/>
                <a:gd name="connsiteY1029" fmla="*/ 754886 h 1092772"/>
                <a:gd name="connsiteX1030" fmla="*/ 2801610 w 5605104"/>
                <a:gd name="connsiteY1030" fmla="*/ 754886 h 1092772"/>
                <a:gd name="connsiteX1031" fmla="*/ 2832787 w 5605104"/>
                <a:gd name="connsiteY1031" fmla="*/ 786063 h 1092772"/>
                <a:gd name="connsiteX1032" fmla="*/ 2801610 w 5605104"/>
                <a:gd name="connsiteY1032" fmla="*/ 817240 h 1092772"/>
                <a:gd name="connsiteX1033" fmla="*/ 2770433 w 5605104"/>
                <a:gd name="connsiteY1033" fmla="*/ 786063 h 1092772"/>
                <a:gd name="connsiteX1034" fmla="*/ 2801610 w 5605104"/>
                <a:gd name="connsiteY1034" fmla="*/ 754886 h 1092772"/>
                <a:gd name="connsiteX1035" fmla="*/ 2578918 w 5605104"/>
                <a:gd name="connsiteY1035" fmla="*/ 754886 h 1092772"/>
                <a:gd name="connsiteX1036" fmla="*/ 2610095 w 5605104"/>
                <a:gd name="connsiteY1036" fmla="*/ 786063 h 1092772"/>
                <a:gd name="connsiteX1037" fmla="*/ 2578918 w 5605104"/>
                <a:gd name="connsiteY1037" fmla="*/ 817240 h 1092772"/>
                <a:gd name="connsiteX1038" fmla="*/ 2547741 w 5605104"/>
                <a:gd name="connsiteY1038" fmla="*/ 786063 h 1092772"/>
                <a:gd name="connsiteX1039" fmla="*/ 2578918 w 5605104"/>
                <a:gd name="connsiteY1039" fmla="*/ 754886 h 1092772"/>
                <a:gd name="connsiteX1040" fmla="*/ 1678716 w 5605104"/>
                <a:gd name="connsiteY1040" fmla="*/ 754886 h 1092772"/>
                <a:gd name="connsiteX1041" fmla="*/ 1709893 w 5605104"/>
                <a:gd name="connsiteY1041" fmla="*/ 786063 h 1092772"/>
                <a:gd name="connsiteX1042" fmla="*/ 1678716 w 5605104"/>
                <a:gd name="connsiteY1042" fmla="*/ 817240 h 1092772"/>
                <a:gd name="connsiteX1043" fmla="*/ 1647539 w 5605104"/>
                <a:gd name="connsiteY1043" fmla="*/ 786063 h 1092772"/>
                <a:gd name="connsiteX1044" fmla="*/ 1678716 w 5605104"/>
                <a:gd name="connsiteY1044" fmla="*/ 754886 h 1092772"/>
                <a:gd name="connsiteX1045" fmla="*/ 1601341 w 5605104"/>
                <a:gd name="connsiteY1045" fmla="*/ 754886 h 1092772"/>
                <a:gd name="connsiteX1046" fmla="*/ 1632518 w 5605104"/>
                <a:gd name="connsiteY1046" fmla="*/ 786063 h 1092772"/>
                <a:gd name="connsiteX1047" fmla="*/ 1601341 w 5605104"/>
                <a:gd name="connsiteY1047" fmla="*/ 817240 h 1092772"/>
                <a:gd name="connsiteX1048" fmla="*/ 1570164 w 5605104"/>
                <a:gd name="connsiteY1048" fmla="*/ 786063 h 1092772"/>
                <a:gd name="connsiteX1049" fmla="*/ 1601341 w 5605104"/>
                <a:gd name="connsiteY1049" fmla="*/ 754886 h 1092772"/>
                <a:gd name="connsiteX1050" fmla="*/ 1529627 w 5605104"/>
                <a:gd name="connsiteY1050" fmla="*/ 754886 h 1092772"/>
                <a:gd name="connsiteX1051" fmla="*/ 1560804 w 5605104"/>
                <a:gd name="connsiteY1051" fmla="*/ 786063 h 1092772"/>
                <a:gd name="connsiteX1052" fmla="*/ 1529627 w 5605104"/>
                <a:gd name="connsiteY1052" fmla="*/ 817240 h 1092772"/>
                <a:gd name="connsiteX1053" fmla="*/ 1498450 w 5605104"/>
                <a:gd name="connsiteY1053" fmla="*/ 786063 h 1092772"/>
                <a:gd name="connsiteX1054" fmla="*/ 1529627 w 5605104"/>
                <a:gd name="connsiteY1054" fmla="*/ 754886 h 1092772"/>
                <a:gd name="connsiteX1055" fmla="*/ 1452252 w 5605104"/>
                <a:gd name="connsiteY1055" fmla="*/ 754886 h 1092772"/>
                <a:gd name="connsiteX1056" fmla="*/ 1483429 w 5605104"/>
                <a:gd name="connsiteY1056" fmla="*/ 786063 h 1092772"/>
                <a:gd name="connsiteX1057" fmla="*/ 1452252 w 5605104"/>
                <a:gd name="connsiteY1057" fmla="*/ 817240 h 1092772"/>
                <a:gd name="connsiteX1058" fmla="*/ 1421075 w 5605104"/>
                <a:gd name="connsiteY1058" fmla="*/ 786063 h 1092772"/>
                <a:gd name="connsiteX1059" fmla="*/ 1452252 w 5605104"/>
                <a:gd name="connsiteY1059" fmla="*/ 754886 h 1092772"/>
                <a:gd name="connsiteX1060" fmla="*/ 1227673 w 5605104"/>
                <a:gd name="connsiteY1060" fmla="*/ 754886 h 1092772"/>
                <a:gd name="connsiteX1061" fmla="*/ 1258850 w 5605104"/>
                <a:gd name="connsiteY1061" fmla="*/ 786063 h 1092772"/>
                <a:gd name="connsiteX1062" fmla="*/ 1227673 w 5605104"/>
                <a:gd name="connsiteY1062" fmla="*/ 817240 h 1092772"/>
                <a:gd name="connsiteX1063" fmla="*/ 1196496 w 5605104"/>
                <a:gd name="connsiteY1063" fmla="*/ 786063 h 1092772"/>
                <a:gd name="connsiteX1064" fmla="*/ 1227673 w 5605104"/>
                <a:gd name="connsiteY1064" fmla="*/ 754886 h 1092772"/>
                <a:gd name="connsiteX1065" fmla="*/ 1152184 w 5605104"/>
                <a:gd name="connsiteY1065" fmla="*/ 754886 h 1092772"/>
                <a:gd name="connsiteX1066" fmla="*/ 1183361 w 5605104"/>
                <a:gd name="connsiteY1066" fmla="*/ 786063 h 1092772"/>
                <a:gd name="connsiteX1067" fmla="*/ 1152184 w 5605104"/>
                <a:gd name="connsiteY1067" fmla="*/ 817240 h 1092772"/>
                <a:gd name="connsiteX1068" fmla="*/ 1121007 w 5605104"/>
                <a:gd name="connsiteY1068" fmla="*/ 786063 h 1092772"/>
                <a:gd name="connsiteX1069" fmla="*/ 1152184 w 5605104"/>
                <a:gd name="connsiteY1069" fmla="*/ 754886 h 1092772"/>
                <a:gd name="connsiteX1070" fmla="*/ 1078584 w 5605104"/>
                <a:gd name="connsiteY1070" fmla="*/ 754886 h 1092772"/>
                <a:gd name="connsiteX1071" fmla="*/ 1109761 w 5605104"/>
                <a:gd name="connsiteY1071" fmla="*/ 786063 h 1092772"/>
                <a:gd name="connsiteX1072" fmla="*/ 1078584 w 5605104"/>
                <a:gd name="connsiteY1072" fmla="*/ 817240 h 1092772"/>
                <a:gd name="connsiteX1073" fmla="*/ 1047407 w 5605104"/>
                <a:gd name="connsiteY1073" fmla="*/ 786063 h 1092772"/>
                <a:gd name="connsiteX1074" fmla="*/ 1078584 w 5605104"/>
                <a:gd name="connsiteY1074" fmla="*/ 754886 h 1092772"/>
                <a:gd name="connsiteX1075" fmla="*/ 1004981 w 5605104"/>
                <a:gd name="connsiteY1075" fmla="*/ 754886 h 1092772"/>
                <a:gd name="connsiteX1076" fmla="*/ 1036158 w 5605104"/>
                <a:gd name="connsiteY1076" fmla="*/ 786063 h 1092772"/>
                <a:gd name="connsiteX1077" fmla="*/ 1004981 w 5605104"/>
                <a:gd name="connsiteY1077" fmla="*/ 817240 h 1092772"/>
                <a:gd name="connsiteX1078" fmla="*/ 973804 w 5605104"/>
                <a:gd name="connsiteY1078" fmla="*/ 786063 h 1092772"/>
                <a:gd name="connsiteX1079" fmla="*/ 1004981 w 5605104"/>
                <a:gd name="connsiteY1079" fmla="*/ 754886 h 1092772"/>
                <a:gd name="connsiteX1080" fmla="*/ 929493 w 5605104"/>
                <a:gd name="connsiteY1080" fmla="*/ 754886 h 1092772"/>
                <a:gd name="connsiteX1081" fmla="*/ 960670 w 5605104"/>
                <a:gd name="connsiteY1081" fmla="*/ 786063 h 1092772"/>
                <a:gd name="connsiteX1082" fmla="*/ 929493 w 5605104"/>
                <a:gd name="connsiteY1082" fmla="*/ 817240 h 1092772"/>
                <a:gd name="connsiteX1083" fmla="*/ 898316 w 5605104"/>
                <a:gd name="connsiteY1083" fmla="*/ 786063 h 1092772"/>
                <a:gd name="connsiteX1084" fmla="*/ 929493 w 5605104"/>
                <a:gd name="connsiteY1084" fmla="*/ 754886 h 1092772"/>
                <a:gd name="connsiteX1085" fmla="*/ 855891 w 5605104"/>
                <a:gd name="connsiteY1085" fmla="*/ 754886 h 1092772"/>
                <a:gd name="connsiteX1086" fmla="*/ 887068 w 5605104"/>
                <a:gd name="connsiteY1086" fmla="*/ 786063 h 1092772"/>
                <a:gd name="connsiteX1087" fmla="*/ 855891 w 5605104"/>
                <a:gd name="connsiteY1087" fmla="*/ 817240 h 1092772"/>
                <a:gd name="connsiteX1088" fmla="*/ 824714 w 5605104"/>
                <a:gd name="connsiteY1088" fmla="*/ 786063 h 1092772"/>
                <a:gd name="connsiteX1089" fmla="*/ 855891 w 5605104"/>
                <a:gd name="connsiteY1089" fmla="*/ 754886 h 1092772"/>
                <a:gd name="connsiteX1090" fmla="*/ 780402 w 5605104"/>
                <a:gd name="connsiteY1090" fmla="*/ 754886 h 1092772"/>
                <a:gd name="connsiteX1091" fmla="*/ 811579 w 5605104"/>
                <a:gd name="connsiteY1091" fmla="*/ 786063 h 1092772"/>
                <a:gd name="connsiteX1092" fmla="*/ 780402 w 5605104"/>
                <a:gd name="connsiteY1092" fmla="*/ 817240 h 1092772"/>
                <a:gd name="connsiteX1093" fmla="*/ 749225 w 5605104"/>
                <a:gd name="connsiteY1093" fmla="*/ 786063 h 1092772"/>
                <a:gd name="connsiteX1094" fmla="*/ 780402 w 5605104"/>
                <a:gd name="connsiteY1094" fmla="*/ 754886 h 1092772"/>
                <a:gd name="connsiteX1095" fmla="*/ 706802 w 5605104"/>
                <a:gd name="connsiteY1095" fmla="*/ 754886 h 1092772"/>
                <a:gd name="connsiteX1096" fmla="*/ 737979 w 5605104"/>
                <a:gd name="connsiteY1096" fmla="*/ 786063 h 1092772"/>
                <a:gd name="connsiteX1097" fmla="*/ 706802 w 5605104"/>
                <a:gd name="connsiteY1097" fmla="*/ 817240 h 1092772"/>
                <a:gd name="connsiteX1098" fmla="*/ 675625 w 5605104"/>
                <a:gd name="connsiteY1098" fmla="*/ 786063 h 1092772"/>
                <a:gd name="connsiteX1099" fmla="*/ 706802 w 5605104"/>
                <a:gd name="connsiteY1099" fmla="*/ 754886 h 1092772"/>
                <a:gd name="connsiteX1100" fmla="*/ 631313 w 5605104"/>
                <a:gd name="connsiteY1100" fmla="*/ 754886 h 1092772"/>
                <a:gd name="connsiteX1101" fmla="*/ 662490 w 5605104"/>
                <a:gd name="connsiteY1101" fmla="*/ 786063 h 1092772"/>
                <a:gd name="connsiteX1102" fmla="*/ 631313 w 5605104"/>
                <a:gd name="connsiteY1102" fmla="*/ 817240 h 1092772"/>
                <a:gd name="connsiteX1103" fmla="*/ 600136 w 5605104"/>
                <a:gd name="connsiteY1103" fmla="*/ 786063 h 1092772"/>
                <a:gd name="connsiteX1104" fmla="*/ 631313 w 5605104"/>
                <a:gd name="connsiteY1104" fmla="*/ 754886 h 1092772"/>
                <a:gd name="connsiteX1105" fmla="*/ 553938 w 5605104"/>
                <a:gd name="connsiteY1105" fmla="*/ 754886 h 1092772"/>
                <a:gd name="connsiteX1106" fmla="*/ 585115 w 5605104"/>
                <a:gd name="connsiteY1106" fmla="*/ 786063 h 1092772"/>
                <a:gd name="connsiteX1107" fmla="*/ 553938 w 5605104"/>
                <a:gd name="connsiteY1107" fmla="*/ 817240 h 1092772"/>
                <a:gd name="connsiteX1108" fmla="*/ 522761 w 5605104"/>
                <a:gd name="connsiteY1108" fmla="*/ 786063 h 1092772"/>
                <a:gd name="connsiteX1109" fmla="*/ 553938 w 5605104"/>
                <a:gd name="connsiteY1109" fmla="*/ 754886 h 1092772"/>
                <a:gd name="connsiteX1110" fmla="*/ 5196485 w 5605104"/>
                <a:gd name="connsiteY1110" fmla="*/ 754885 h 1092772"/>
                <a:gd name="connsiteX1111" fmla="*/ 5227662 w 5605104"/>
                <a:gd name="connsiteY1111" fmla="*/ 786062 h 1092772"/>
                <a:gd name="connsiteX1112" fmla="*/ 5196485 w 5605104"/>
                <a:gd name="connsiteY1112" fmla="*/ 817239 h 1092772"/>
                <a:gd name="connsiteX1113" fmla="*/ 5165308 w 5605104"/>
                <a:gd name="connsiteY1113" fmla="*/ 786062 h 1092772"/>
                <a:gd name="connsiteX1114" fmla="*/ 5196485 w 5605104"/>
                <a:gd name="connsiteY1114" fmla="*/ 754885 h 1092772"/>
                <a:gd name="connsiteX1115" fmla="*/ 5122883 w 5605104"/>
                <a:gd name="connsiteY1115" fmla="*/ 754885 h 1092772"/>
                <a:gd name="connsiteX1116" fmla="*/ 5154060 w 5605104"/>
                <a:gd name="connsiteY1116" fmla="*/ 786062 h 1092772"/>
                <a:gd name="connsiteX1117" fmla="*/ 5122883 w 5605104"/>
                <a:gd name="connsiteY1117" fmla="*/ 817239 h 1092772"/>
                <a:gd name="connsiteX1118" fmla="*/ 5091706 w 5605104"/>
                <a:gd name="connsiteY1118" fmla="*/ 786062 h 1092772"/>
                <a:gd name="connsiteX1119" fmla="*/ 5122883 w 5605104"/>
                <a:gd name="connsiteY1119" fmla="*/ 754885 h 1092772"/>
                <a:gd name="connsiteX1120" fmla="*/ 4749214 w 5605104"/>
                <a:gd name="connsiteY1120" fmla="*/ 754885 h 1092772"/>
                <a:gd name="connsiteX1121" fmla="*/ 4780391 w 5605104"/>
                <a:gd name="connsiteY1121" fmla="*/ 786062 h 1092772"/>
                <a:gd name="connsiteX1122" fmla="*/ 4749214 w 5605104"/>
                <a:gd name="connsiteY1122" fmla="*/ 817239 h 1092772"/>
                <a:gd name="connsiteX1123" fmla="*/ 4718037 w 5605104"/>
                <a:gd name="connsiteY1123" fmla="*/ 786062 h 1092772"/>
                <a:gd name="connsiteX1124" fmla="*/ 4749214 w 5605104"/>
                <a:gd name="connsiteY1124" fmla="*/ 754885 h 1092772"/>
                <a:gd name="connsiteX1125" fmla="*/ 4673727 w 5605104"/>
                <a:gd name="connsiteY1125" fmla="*/ 754885 h 1092772"/>
                <a:gd name="connsiteX1126" fmla="*/ 4704904 w 5605104"/>
                <a:gd name="connsiteY1126" fmla="*/ 786062 h 1092772"/>
                <a:gd name="connsiteX1127" fmla="*/ 4673727 w 5605104"/>
                <a:gd name="connsiteY1127" fmla="*/ 817239 h 1092772"/>
                <a:gd name="connsiteX1128" fmla="*/ 4642550 w 5605104"/>
                <a:gd name="connsiteY1128" fmla="*/ 786062 h 1092772"/>
                <a:gd name="connsiteX1129" fmla="*/ 4673727 w 5605104"/>
                <a:gd name="connsiteY1129" fmla="*/ 754885 h 1092772"/>
                <a:gd name="connsiteX1130" fmla="*/ 4600124 w 5605104"/>
                <a:gd name="connsiteY1130" fmla="*/ 754885 h 1092772"/>
                <a:gd name="connsiteX1131" fmla="*/ 4631301 w 5605104"/>
                <a:gd name="connsiteY1131" fmla="*/ 786062 h 1092772"/>
                <a:gd name="connsiteX1132" fmla="*/ 4600124 w 5605104"/>
                <a:gd name="connsiteY1132" fmla="*/ 817239 h 1092772"/>
                <a:gd name="connsiteX1133" fmla="*/ 4568947 w 5605104"/>
                <a:gd name="connsiteY1133" fmla="*/ 786062 h 1092772"/>
                <a:gd name="connsiteX1134" fmla="*/ 4600124 w 5605104"/>
                <a:gd name="connsiteY1134" fmla="*/ 754885 h 1092772"/>
                <a:gd name="connsiteX1135" fmla="*/ 4524636 w 5605104"/>
                <a:gd name="connsiteY1135" fmla="*/ 754885 h 1092772"/>
                <a:gd name="connsiteX1136" fmla="*/ 4555813 w 5605104"/>
                <a:gd name="connsiteY1136" fmla="*/ 786062 h 1092772"/>
                <a:gd name="connsiteX1137" fmla="*/ 4524636 w 5605104"/>
                <a:gd name="connsiteY1137" fmla="*/ 817239 h 1092772"/>
                <a:gd name="connsiteX1138" fmla="*/ 4493459 w 5605104"/>
                <a:gd name="connsiteY1138" fmla="*/ 786062 h 1092772"/>
                <a:gd name="connsiteX1139" fmla="*/ 4524636 w 5605104"/>
                <a:gd name="connsiteY1139" fmla="*/ 754885 h 1092772"/>
                <a:gd name="connsiteX1140" fmla="*/ 4449147 w 5605104"/>
                <a:gd name="connsiteY1140" fmla="*/ 754885 h 1092772"/>
                <a:gd name="connsiteX1141" fmla="*/ 4480324 w 5605104"/>
                <a:gd name="connsiteY1141" fmla="*/ 786062 h 1092772"/>
                <a:gd name="connsiteX1142" fmla="*/ 4449147 w 5605104"/>
                <a:gd name="connsiteY1142" fmla="*/ 817239 h 1092772"/>
                <a:gd name="connsiteX1143" fmla="*/ 4417970 w 5605104"/>
                <a:gd name="connsiteY1143" fmla="*/ 786062 h 1092772"/>
                <a:gd name="connsiteX1144" fmla="*/ 4449147 w 5605104"/>
                <a:gd name="connsiteY1144" fmla="*/ 754885 h 1092772"/>
                <a:gd name="connsiteX1145" fmla="*/ 4375545 w 5605104"/>
                <a:gd name="connsiteY1145" fmla="*/ 754885 h 1092772"/>
                <a:gd name="connsiteX1146" fmla="*/ 4406722 w 5605104"/>
                <a:gd name="connsiteY1146" fmla="*/ 786062 h 1092772"/>
                <a:gd name="connsiteX1147" fmla="*/ 4375545 w 5605104"/>
                <a:gd name="connsiteY1147" fmla="*/ 817239 h 1092772"/>
                <a:gd name="connsiteX1148" fmla="*/ 4344368 w 5605104"/>
                <a:gd name="connsiteY1148" fmla="*/ 786062 h 1092772"/>
                <a:gd name="connsiteX1149" fmla="*/ 4375545 w 5605104"/>
                <a:gd name="connsiteY1149" fmla="*/ 754885 h 1092772"/>
                <a:gd name="connsiteX1150" fmla="*/ 104782 w 5605104"/>
                <a:gd name="connsiteY1150" fmla="*/ 754885 h 1092772"/>
                <a:gd name="connsiteX1151" fmla="*/ 135959 w 5605104"/>
                <a:gd name="connsiteY1151" fmla="*/ 786062 h 1092772"/>
                <a:gd name="connsiteX1152" fmla="*/ 104782 w 5605104"/>
                <a:gd name="connsiteY1152" fmla="*/ 817239 h 1092772"/>
                <a:gd name="connsiteX1153" fmla="*/ 73605 w 5605104"/>
                <a:gd name="connsiteY1153" fmla="*/ 786062 h 1092772"/>
                <a:gd name="connsiteX1154" fmla="*/ 104782 w 5605104"/>
                <a:gd name="connsiteY1154" fmla="*/ 754885 h 1092772"/>
                <a:gd name="connsiteX1155" fmla="*/ 5196485 w 5605104"/>
                <a:gd name="connsiteY1155" fmla="*/ 688835 h 1092772"/>
                <a:gd name="connsiteX1156" fmla="*/ 5227662 w 5605104"/>
                <a:gd name="connsiteY1156" fmla="*/ 720012 h 1092772"/>
                <a:gd name="connsiteX1157" fmla="*/ 5196485 w 5605104"/>
                <a:gd name="connsiteY1157" fmla="*/ 751189 h 1092772"/>
                <a:gd name="connsiteX1158" fmla="*/ 5165308 w 5605104"/>
                <a:gd name="connsiteY1158" fmla="*/ 720012 h 1092772"/>
                <a:gd name="connsiteX1159" fmla="*/ 5196485 w 5605104"/>
                <a:gd name="connsiteY1159" fmla="*/ 688835 h 1092772"/>
                <a:gd name="connsiteX1160" fmla="*/ 5122883 w 5605104"/>
                <a:gd name="connsiteY1160" fmla="*/ 688835 h 1092772"/>
                <a:gd name="connsiteX1161" fmla="*/ 5154060 w 5605104"/>
                <a:gd name="connsiteY1161" fmla="*/ 720012 h 1092772"/>
                <a:gd name="connsiteX1162" fmla="*/ 5122883 w 5605104"/>
                <a:gd name="connsiteY1162" fmla="*/ 751189 h 1092772"/>
                <a:gd name="connsiteX1163" fmla="*/ 5091706 w 5605104"/>
                <a:gd name="connsiteY1163" fmla="*/ 720012 h 1092772"/>
                <a:gd name="connsiteX1164" fmla="*/ 5122883 w 5605104"/>
                <a:gd name="connsiteY1164" fmla="*/ 688835 h 1092772"/>
                <a:gd name="connsiteX1165" fmla="*/ 4822817 w 5605104"/>
                <a:gd name="connsiteY1165" fmla="*/ 688835 h 1092772"/>
                <a:gd name="connsiteX1166" fmla="*/ 4853994 w 5605104"/>
                <a:gd name="connsiteY1166" fmla="*/ 720012 h 1092772"/>
                <a:gd name="connsiteX1167" fmla="*/ 4822817 w 5605104"/>
                <a:gd name="connsiteY1167" fmla="*/ 751189 h 1092772"/>
                <a:gd name="connsiteX1168" fmla="*/ 4791640 w 5605104"/>
                <a:gd name="connsiteY1168" fmla="*/ 720012 h 1092772"/>
                <a:gd name="connsiteX1169" fmla="*/ 4822817 w 5605104"/>
                <a:gd name="connsiteY1169" fmla="*/ 688835 h 1092772"/>
                <a:gd name="connsiteX1170" fmla="*/ 4749214 w 5605104"/>
                <a:gd name="connsiteY1170" fmla="*/ 688835 h 1092772"/>
                <a:gd name="connsiteX1171" fmla="*/ 4780391 w 5605104"/>
                <a:gd name="connsiteY1171" fmla="*/ 720012 h 1092772"/>
                <a:gd name="connsiteX1172" fmla="*/ 4749214 w 5605104"/>
                <a:gd name="connsiteY1172" fmla="*/ 751189 h 1092772"/>
                <a:gd name="connsiteX1173" fmla="*/ 4718037 w 5605104"/>
                <a:gd name="connsiteY1173" fmla="*/ 720012 h 1092772"/>
                <a:gd name="connsiteX1174" fmla="*/ 4749214 w 5605104"/>
                <a:gd name="connsiteY1174" fmla="*/ 688835 h 1092772"/>
                <a:gd name="connsiteX1175" fmla="*/ 4673727 w 5605104"/>
                <a:gd name="connsiteY1175" fmla="*/ 688835 h 1092772"/>
                <a:gd name="connsiteX1176" fmla="*/ 4704904 w 5605104"/>
                <a:gd name="connsiteY1176" fmla="*/ 720012 h 1092772"/>
                <a:gd name="connsiteX1177" fmla="*/ 4673727 w 5605104"/>
                <a:gd name="connsiteY1177" fmla="*/ 751189 h 1092772"/>
                <a:gd name="connsiteX1178" fmla="*/ 4642550 w 5605104"/>
                <a:gd name="connsiteY1178" fmla="*/ 720012 h 1092772"/>
                <a:gd name="connsiteX1179" fmla="*/ 4673727 w 5605104"/>
                <a:gd name="connsiteY1179" fmla="*/ 688835 h 1092772"/>
                <a:gd name="connsiteX1180" fmla="*/ 4600124 w 5605104"/>
                <a:gd name="connsiteY1180" fmla="*/ 688835 h 1092772"/>
                <a:gd name="connsiteX1181" fmla="*/ 4631301 w 5605104"/>
                <a:gd name="connsiteY1181" fmla="*/ 720012 h 1092772"/>
                <a:gd name="connsiteX1182" fmla="*/ 4600124 w 5605104"/>
                <a:gd name="connsiteY1182" fmla="*/ 751189 h 1092772"/>
                <a:gd name="connsiteX1183" fmla="*/ 4568947 w 5605104"/>
                <a:gd name="connsiteY1183" fmla="*/ 720012 h 1092772"/>
                <a:gd name="connsiteX1184" fmla="*/ 4600124 w 5605104"/>
                <a:gd name="connsiteY1184" fmla="*/ 688835 h 1092772"/>
                <a:gd name="connsiteX1185" fmla="*/ 4524636 w 5605104"/>
                <a:gd name="connsiteY1185" fmla="*/ 688835 h 1092772"/>
                <a:gd name="connsiteX1186" fmla="*/ 4555813 w 5605104"/>
                <a:gd name="connsiteY1186" fmla="*/ 720012 h 1092772"/>
                <a:gd name="connsiteX1187" fmla="*/ 4524636 w 5605104"/>
                <a:gd name="connsiteY1187" fmla="*/ 751189 h 1092772"/>
                <a:gd name="connsiteX1188" fmla="*/ 4493459 w 5605104"/>
                <a:gd name="connsiteY1188" fmla="*/ 720012 h 1092772"/>
                <a:gd name="connsiteX1189" fmla="*/ 4524636 w 5605104"/>
                <a:gd name="connsiteY1189" fmla="*/ 688835 h 1092772"/>
                <a:gd name="connsiteX1190" fmla="*/ 4449147 w 5605104"/>
                <a:gd name="connsiteY1190" fmla="*/ 688835 h 1092772"/>
                <a:gd name="connsiteX1191" fmla="*/ 4480324 w 5605104"/>
                <a:gd name="connsiteY1191" fmla="*/ 720012 h 1092772"/>
                <a:gd name="connsiteX1192" fmla="*/ 4449147 w 5605104"/>
                <a:gd name="connsiteY1192" fmla="*/ 751189 h 1092772"/>
                <a:gd name="connsiteX1193" fmla="*/ 4417970 w 5605104"/>
                <a:gd name="connsiteY1193" fmla="*/ 720012 h 1092772"/>
                <a:gd name="connsiteX1194" fmla="*/ 4449147 w 5605104"/>
                <a:gd name="connsiteY1194" fmla="*/ 688835 h 1092772"/>
                <a:gd name="connsiteX1195" fmla="*/ 4375545 w 5605104"/>
                <a:gd name="connsiteY1195" fmla="*/ 688835 h 1092772"/>
                <a:gd name="connsiteX1196" fmla="*/ 4406722 w 5605104"/>
                <a:gd name="connsiteY1196" fmla="*/ 720012 h 1092772"/>
                <a:gd name="connsiteX1197" fmla="*/ 4375545 w 5605104"/>
                <a:gd name="connsiteY1197" fmla="*/ 751189 h 1092772"/>
                <a:gd name="connsiteX1198" fmla="*/ 4344368 w 5605104"/>
                <a:gd name="connsiteY1198" fmla="*/ 720012 h 1092772"/>
                <a:gd name="connsiteX1199" fmla="*/ 4375545 w 5605104"/>
                <a:gd name="connsiteY1199" fmla="*/ 688835 h 1092772"/>
                <a:gd name="connsiteX1200" fmla="*/ 4298170 w 5605104"/>
                <a:gd name="connsiteY1200" fmla="*/ 688835 h 1092772"/>
                <a:gd name="connsiteX1201" fmla="*/ 4329347 w 5605104"/>
                <a:gd name="connsiteY1201" fmla="*/ 720012 h 1092772"/>
                <a:gd name="connsiteX1202" fmla="*/ 4298170 w 5605104"/>
                <a:gd name="connsiteY1202" fmla="*/ 751189 h 1092772"/>
                <a:gd name="connsiteX1203" fmla="*/ 4266993 w 5605104"/>
                <a:gd name="connsiteY1203" fmla="*/ 720012 h 1092772"/>
                <a:gd name="connsiteX1204" fmla="*/ 4298170 w 5605104"/>
                <a:gd name="connsiteY1204" fmla="*/ 688835 h 1092772"/>
                <a:gd name="connsiteX1205" fmla="*/ 4226456 w 5605104"/>
                <a:gd name="connsiteY1205" fmla="*/ 688835 h 1092772"/>
                <a:gd name="connsiteX1206" fmla="*/ 4257633 w 5605104"/>
                <a:gd name="connsiteY1206" fmla="*/ 720012 h 1092772"/>
                <a:gd name="connsiteX1207" fmla="*/ 4226456 w 5605104"/>
                <a:gd name="connsiteY1207" fmla="*/ 751189 h 1092772"/>
                <a:gd name="connsiteX1208" fmla="*/ 4195279 w 5605104"/>
                <a:gd name="connsiteY1208" fmla="*/ 720012 h 1092772"/>
                <a:gd name="connsiteX1209" fmla="*/ 4226456 w 5605104"/>
                <a:gd name="connsiteY1209" fmla="*/ 688835 h 1092772"/>
                <a:gd name="connsiteX1210" fmla="*/ 4147192 w 5605104"/>
                <a:gd name="connsiteY1210" fmla="*/ 688835 h 1092772"/>
                <a:gd name="connsiteX1211" fmla="*/ 4178369 w 5605104"/>
                <a:gd name="connsiteY1211" fmla="*/ 720012 h 1092772"/>
                <a:gd name="connsiteX1212" fmla="*/ 4147192 w 5605104"/>
                <a:gd name="connsiteY1212" fmla="*/ 751189 h 1092772"/>
                <a:gd name="connsiteX1213" fmla="*/ 4116015 w 5605104"/>
                <a:gd name="connsiteY1213" fmla="*/ 720012 h 1092772"/>
                <a:gd name="connsiteX1214" fmla="*/ 4147192 w 5605104"/>
                <a:gd name="connsiteY1214" fmla="*/ 688835 h 1092772"/>
                <a:gd name="connsiteX1215" fmla="*/ 4073591 w 5605104"/>
                <a:gd name="connsiteY1215" fmla="*/ 688835 h 1092772"/>
                <a:gd name="connsiteX1216" fmla="*/ 4104768 w 5605104"/>
                <a:gd name="connsiteY1216" fmla="*/ 720012 h 1092772"/>
                <a:gd name="connsiteX1217" fmla="*/ 4073591 w 5605104"/>
                <a:gd name="connsiteY1217" fmla="*/ 751189 h 1092772"/>
                <a:gd name="connsiteX1218" fmla="*/ 4042414 w 5605104"/>
                <a:gd name="connsiteY1218" fmla="*/ 720012 h 1092772"/>
                <a:gd name="connsiteX1219" fmla="*/ 4073591 w 5605104"/>
                <a:gd name="connsiteY1219" fmla="*/ 688835 h 1092772"/>
                <a:gd name="connsiteX1220" fmla="*/ 3999991 w 5605104"/>
                <a:gd name="connsiteY1220" fmla="*/ 688835 h 1092772"/>
                <a:gd name="connsiteX1221" fmla="*/ 4031168 w 5605104"/>
                <a:gd name="connsiteY1221" fmla="*/ 720012 h 1092772"/>
                <a:gd name="connsiteX1222" fmla="*/ 3999991 w 5605104"/>
                <a:gd name="connsiteY1222" fmla="*/ 751189 h 1092772"/>
                <a:gd name="connsiteX1223" fmla="*/ 3968814 w 5605104"/>
                <a:gd name="connsiteY1223" fmla="*/ 720012 h 1092772"/>
                <a:gd name="connsiteX1224" fmla="*/ 3999991 w 5605104"/>
                <a:gd name="connsiteY1224" fmla="*/ 688835 h 1092772"/>
                <a:gd name="connsiteX1225" fmla="*/ 3924502 w 5605104"/>
                <a:gd name="connsiteY1225" fmla="*/ 688835 h 1092772"/>
                <a:gd name="connsiteX1226" fmla="*/ 3955679 w 5605104"/>
                <a:gd name="connsiteY1226" fmla="*/ 720012 h 1092772"/>
                <a:gd name="connsiteX1227" fmla="*/ 3924502 w 5605104"/>
                <a:gd name="connsiteY1227" fmla="*/ 751189 h 1092772"/>
                <a:gd name="connsiteX1228" fmla="*/ 3893325 w 5605104"/>
                <a:gd name="connsiteY1228" fmla="*/ 720012 h 1092772"/>
                <a:gd name="connsiteX1229" fmla="*/ 3924502 w 5605104"/>
                <a:gd name="connsiteY1229" fmla="*/ 688835 h 1092772"/>
                <a:gd name="connsiteX1230" fmla="*/ 3850900 w 5605104"/>
                <a:gd name="connsiteY1230" fmla="*/ 688835 h 1092772"/>
                <a:gd name="connsiteX1231" fmla="*/ 3882077 w 5605104"/>
                <a:gd name="connsiteY1231" fmla="*/ 720012 h 1092772"/>
                <a:gd name="connsiteX1232" fmla="*/ 3850900 w 5605104"/>
                <a:gd name="connsiteY1232" fmla="*/ 751189 h 1092772"/>
                <a:gd name="connsiteX1233" fmla="*/ 3819723 w 5605104"/>
                <a:gd name="connsiteY1233" fmla="*/ 720012 h 1092772"/>
                <a:gd name="connsiteX1234" fmla="*/ 3850900 w 5605104"/>
                <a:gd name="connsiteY1234" fmla="*/ 688835 h 1092772"/>
                <a:gd name="connsiteX1235" fmla="*/ 3775413 w 5605104"/>
                <a:gd name="connsiteY1235" fmla="*/ 688835 h 1092772"/>
                <a:gd name="connsiteX1236" fmla="*/ 3806590 w 5605104"/>
                <a:gd name="connsiteY1236" fmla="*/ 720012 h 1092772"/>
                <a:gd name="connsiteX1237" fmla="*/ 3775413 w 5605104"/>
                <a:gd name="connsiteY1237" fmla="*/ 751189 h 1092772"/>
                <a:gd name="connsiteX1238" fmla="*/ 3744236 w 5605104"/>
                <a:gd name="connsiteY1238" fmla="*/ 720012 h 1092772"/>
                <a:gd name="connsiteX1239" fmla="*/ 3775413 w 5605104"/>
                <a:gd name="connsiteY1239" fmla="*/ 688835 h 1092772"/>
                <a:gd name="connsiteX1240" fmla="*/ 3701811 w 5605104"/>
                <a:gd name="connsiteY1240" fmla="*/ 688835 h 1092772"/>
                <a:gd name="connsiteX1241" fmla="*/ 3732988 w 5605104"/>
                <a:gd name="connsiteY1241" fmla="*/ 720012 h 1092772"/>
                <a:gd name="connsiteX1242" fmla="*/ 3701811 w 5605104"/>
                <a:gd name="connsiteY1242" fmla="*/ 751189 h 1092772"/>
                <a:gd name="connsiteX1243" fmla="*/ 3670634 w 5605104"/>
                <a:gd name="connsiteY1243" fmla="*/ 720012 h 1092772"/>
                <a:gd name="connsiteX1244" fmla="*/ 3701811 w 5605104"/>
                <a:gd name="connsiteY1244" fmla="*/ 688835 h 1092772"/>
                <a:gd name="connsiteX1245" fmla="*/ 3626322 w 5605104"/>
                <a:gd name="connsiteY1245" fmla="*/ 688835 h 1092772"/>
                <a:gd name="connsiteX1246" fmla="*/ 3657499 w 5605104"/>
                <a:gd name="connsiteY1246" fmla="*/ 720012 h 1092772"/>
                <a:gd name="connsiteX1247" fmla="*/ 3626322 w 5605104"/>
                <a:gd name="connsiteY1247" fmla="*/ 751189 h 1092772"/>
                <a:gd name="connsiteX1248" fmla="*/ 3595145 w 5605104"/>
                <a:gd name="connsiteY1248" fmla="*/ 720012 h 1092772"/>
                <a:gd name="connsiteX1249" fmla="*/ 3626322 w 5605104"/>
                <a:gd name="connsiteY1249" fmla="*/ 688835 h 1092772"/>
                <a:gd name="connsiteX1250" fmla="*/ 3552720 w 5605104"/>
                <a:gd name="connsiteY1250" fmla="*/ 688835 h 1092772"/>
                <a:gd name="connsiteX1251" fmla="*/ 3583897 w 5605104"/>
                <a:gd name="connsiteY1251" fmla="*/ 720012 h 1092772"/>
                <a:gd name="connsiteX1252" fmla="*/ 3552720 w 5605104"/>
                <a:gd name="connsiteY1252" fmla="*/ 751189 h 1092772"/>
                <a:gd name="connsiteX1253" fmla="*/ 3521543 w 5605104"/>
                <a:gd name="connsiteY1253" fmla="*/ 720012 h 1092772"/>
                <a:gd name="connsiteX1254" fmla="*/ 3552720 w 5605104"/>
                <a:gd name="connsiteY1254" fmla="*/ 688835 h 1092772"/>
                <a:gd name="connsiteX1255" fmla="*/ 3477232 w 5605104"/>
                <a:gd name="connsiteY1255" fmla="*/ 688835 h 1092772"/>
                <a:gd name="connsiteX1256" fmla="*/ 3508409 w 5605104"/>
                <a:gd name="connsiteY1256" fmla="*/ 720012 h 1092772"/>
                <a:gd name="connsiteX1257" fmla="*/ 3477232 w 5605104"/>
                <a:gd name="connsiteY1257" fmla="*/ 751189 h 1092772"/>
                <a:gd name="connsiteX1258" fmla="*/ 3446055 w 5605104"/>
                <a:gd name="connsiteY1258" fmla="*/ 720012 h 1092772"/>
                <a:gd name="connsiteX1259" fmla="*/ 3477232 w 5605104"/>
                <a:gd name="connsiteY1259" fmla="*/ 688835 h 1092772"/>
                <a:gd name="connsiteX1260" fmla="*/ 3401744 w 5605104"/>
                <a:gd name="connsiteY1260" fmla="*/ 688835 h 1092772"/>
                <a:gd name="connsiteX1261" fmla="*/ 3432921 w 5605104"/>
                <a:gd name="connsiteY1261" fmla="*/ 720012 h 1092772"/>
                <a:gd name="connsiteX1262" fmla="*/ 3401744 w 5605104"/>
                <a:gd name="connsiteY1262" fmla="*/ 751189 h 1092772"/>
                <a:gd name="connsiteX1263" fmla="*/ 3370567 w 5605104"/>
                <a:gd name="connsiteY1263" fmla="*/ 720012 h 1092772"/>
                <a:gd name="connsiteX1264" fmla="*/ 3401744 w 5605104"/>
                <a:gd name="connsiteY1264" fmla="*/ 688835 h 1092772"/>
                <a:gd name="connsiteX1265" fmla="*/ 3324369 w 5605104"/>
                <a:gd name="connsiteY1265" fmla="*/ 688835 h 1092772"/>
                <a:gd name="connsiteX1266" fmla="*/ 3355546 w 5605104"/>
                <a:gd name="connsiteY1266" fmla="*/ 720012 h 1092772"/>
                <a:gd name="connsiteX1267" fmla="*/ 3324369 w 5605104"/>
                <a:gd name="connsiteY1267" fmla="*/ 751189 h 1092772"/>
                <a:gd name="connsiteX1268" fmla="*/ 3293192 w 5605104"/>
                <a:gd name="connsiteY1268" fmla="*/ 720012 h 1092772"/>
                <a:gd name="connsiteX1269" fmla="*/ 3324369 w 5605104"/>
                <a:gd name="connsiteY1269" fmla="*/ 688835 h 1092772"/>
                <a:gd name="connsiteX1270" fmla="*/ 3250765 w 5605104"/>
                <a:gd name="connsiteY1270" fmla="*/ 688835 h 1092772"/>
                <a:gd name="connsiteX1271" fmla="*/ 3281942 w 5605104"/>
                <a:gd name="connsiteY1271" fmla="*/ 720012 h 1092772"/>
                <a:gd name="connsiteX1272" fmla="*/ 3250765 w 5605104"/>
                <a:gd name="connsiteY1272" fmla="*/ 751189 h 1092772"/>
                <a:gd name="connsiteX1273" fmla="*/ 3219588 w 5605104"/>
                <a:gd name="connsiteY1273" fmla="*/ 720012 h 1092772"/>
                <a:gd name="connsiteX1274" fmla="*/ 3250765 w 5605104"/>
                <a:gd name="connsiteY1274" fmla="*/ 688835 h 1092772"/>
                <a:gd name="connsiteX1275" fmla="*/ 3175277 w 5605104"/>
                <a:gd name="connsiteY1275" fmla="*/ 688835 h 1092772"/>
                <a:gd name="connsiteX1276" fmla="*/ 3206454 w 5605104"/>
                <a:gd name="connsiteY1276" fmla="*/ 720012 h 1092772"/>
                <a:gd name="connsiteX1277" fmla="*/ 3175277 w 5605104"/>
                <a:gd name="connsiteY1277" fmla="*/ 751189 h 1092772"/>
                <a:gd name="connsiteX1278" fmla="*/ 3144100 w 5605104"/>
                <a:gd name="connsiteY1278" fmla="*/ 720012 h 1092772"/>
                <a:gd name="connsiteX1279" fmla="*/ 3175277 w 5605104"/>
                <a:gd name="connsiteY1279" fmla="*/ 688835 h 1092772"/>
                <a:gd name="connsiteX1280" fmla="*/ 3099789 w 5605104"/>
                <a:gd name="connsiteY1280" fmla="*/ 688835 h 1092772"/>
                <a:gd name="connsiteX1281" fmla="*/ 3130966 w 5605104"/>
                <a:gd name="connsiteY1281" fmla="*/ 720012 h 1092772"/>
                <a:gd name="connsiteX1282" fmla="*/ 3099789 w 5605104"/>
                <a:gd name="connsiteY1282" fmla="*/ 751189 h 1092772"/>
                <a:gd name="connsiteX1283" fmla="*/ 3068612 w 5605104"/>
                <a:gd name="connsiteY1283" fmla="*/ 720012 h 1092772"/>
                <a:gd name="connsiteX1284" fmla="*/ 3099789 w 5605104"/>
                <a:gd name="connsiteY1284" fmla="*/ 688835 h 1092772"/>
                <a:gd name="connsiteX1285" fmla="*/ 3026188 w 5605104"/>
                <a:gd name="connsiteY1285" fmla="*/ 688835 h 1092772"/>
                <a:gd name="connsiteX1286" fmla="*/ 3057365 w 5605104"/>
                <a:gd name="connsiteY1286" fmla="*/ 720012 h 1092772"/>
                <a:gd name="connsiteX1287" fmla="*/ 3026188 w 5605104"/>
                <a:gd name="connsiteY1287" fmla="*/ 751189 h 1092772"/>
                <a:gd name="connsiteX1288" fmla="*/ 2995011 w 5605104"/>
                <a:gd name="connsiteY1288" fmla="*/ 720012 h 1092772"/>
                <a:gd name="connsiteX1289" fmla="*/ 3026188 w 5605104"/>
                <a:gd name="connsiteY1289" fmla="*/ 688835 h 1092772"/>
                <a:gd name="connsiteX1290" fmla="*/ 2877097 w 5605104"/>
                <a:gd name="connsiteY1290" fmla="*/ 688835 h 1092772"/>
                <a:gd name="connsiteX1291" fmla="*/ 2908274 w 5605104"/>
                <a:gd name="connsiteY1291" fmla="*/ 720012 h 1092772"/>
                <a:gd name="connsiteX1292" fmla="*/ 2877097 w 5605104"/>
                <a:gd name="connsiteY1292" fmla="*/ 751189 h 1092772"/>
                <a:gd name="connsiteX1293" fmla="*/ 2845920 w 5605104"/>
                <a:gd name="connsiteY1293" fmla="*/ 720012 h 1092772"/>
                <a:gd name="connsiteX1294" fmla="*/ 2877097 w 5605104"/>
                <a:gd name="connsiteY1294" fmla="*/ 688835 h 1092772"/>
                <a:gd name="connsiteX1295" fmla="*/ 2801608 w 5605104"/>
                <a:gd name="connsiteY1295" fmla="*/ 688835 h 1092772"/>
                <a:gd name="connsiteX1296" fmla="*/ 2832785 w 5605104"/>
                <a:gd name="connsiteY1296" fmla="*/ 720012 h 1092772"/>
                <a:gd name="connsiteX1297" fmla="*/ 2801608 w 5605104"/>
                <a:gd name="connsiteY1297" fmla="*/ 751189 h 1092772"/>
                <a:gd name="connsiteX1298" fmla="*/ 2770431 w 5605104"/>
                <a:gd name="connsiteY1298" fmla="*/ 720012 h 1092772"/>
                <a:gd name="connsiteX1299" fmla="*/ 2801608 w 5605104"/>
                <a:gd name="connsiteY1299" fmla="*/ 688835 h 1092772"/>
                <a:gd name="connsiteX1300" fmla="*/ 2728008 w 5605104"/>
                <a:gd name="connsiteY1300" fmla="*/ 688835 h 1092772"/>
                <a:gd name="connsiteX1301" fmla="*/ 2759185 w 5605104"/>
                <a:gd name="connsiteY1301" fmla="*/ 720012 h 1092772"/>
                <a:gd name="connsiteX1302" fmla="*/ 2728008 w 5605104"/>
                <a:gd name="connsiteY1302" fmla="*/ 751189 h 1092772"/>
                <a:gd name="connsiteX1303" fmla="*/ 2696831 w 5605104"/>
                <a:gd name="connsiteY1303" fmla="*/ 720012 h 1092772"/>
                <a:gd name="connsiteX1304" fmla="*/ 2728008 w 5605104"/>
                <a:gd name="connsiteY1304" fmla="*/ 688835 h 1092772"/>
                <a:gd name="connsiteX1305" fmla="*/ 180268 w 5605104"/>
                <a:gd name="connsiteY1305" fmla="*/ 688835 h 1092772"/>
                <a:gd name="connsiteX1306" fmla="*/ 211445 w 5605104"/>
                <a:gd name="connsiteY1306" fmla="*/ 720012 h 1092772"/>
                <a:gd name="connsiteX1307" fmla="*/ 180268 w 5605104"/>
                <a:gd name="connsiteY1307" fmla="*/ 751189 h 1092772"/>
                <a:gd name="connsiteX1308" fmla="*/ 149091 w 5605104"/>
                <a:gd name="connsiteY1308" fmla="*/ 720012 h 1092772"/>
                <a:gd name="connsiteX1309" fmla="*/ 180268 w 5605104"/>
                <a:gd name="connsiteY1309" fmla="*/ 688835 h 1092772"/>
                <a:gd name="connsiteX1310" fmla="*/ 104781 w 5605104"/>
                <a:gd name="connsiteY1310" fmla="*/ 688835 h 1092772"/>
                <a:gd name="connsiteX1311" fmla="*/ 135958 w 5605104"/>
                <a:gd name="connsiteY1311" fmla="*/ 720012 h 1092772"/>
                <a:gd name="connsiteX1312" fmla="*/ 104781 w 5605104"/>
                <a:gd name="connsiteY1312" fmla="*/ 751189 h 1092772"/>
                <a:gd name="connsiteX1313" fmla="*/ 73604 w 5605104"/>
                <a:gd name="connsiteY1313" fmla="*/ 720012 h 1092772"/>
                <a:gd name="connsiteX1314" fmla="*/ 104781 w 5605104"/>
                <a:gd name="connsiteY1314" fmla="*/ 688835 h 1092772"/>
                <a:gd name="connsiteX1315" fmla="*/ 1601341 w 5605104"/>
                <a:gd name="connsiteY1315" fmla="*/ 688834 h 1092772"/>
                <a:gd name="connsiteX1316" fmla="*/ 1632518 w 5605104"/>
                <a:gd name="connsiteY1316" fmla="*/ 720011 h 1092772"/>
                <a:gd name="connsiteX1317" fmla="*/ 1601341 w 5605104"/>
                <a:gd name="connsiteY1317" fmla="*/ 751188 h 1092772"/>
                <a:gd name="connsiteX1318" fmla="*/ 1570164 w 5605104"/>
                <a:gd name="connsiteY1318" fmla="*/ 720011 h 1092772"/>
                <a:gd name="connsiteX1319" fmla="*/ 1601341 w 5605104"/>
                <a:gd name="connsiteY1319" fmla="*/ 688834 h 1092772"/>
                <a:gd name="connsiteX1320" fmla="*/ 1529627 w 5605104"/>
                <a:gd name="connsiteY1320" fmla="*/ 688834 h 1092772"/>
                <a:gd name="connsiteX1321" fmla="*/ 1560804 w 5605104"/>
                <a:gd name="connsiteY1321" fmla="*/ 720011 h 1092772"/>
                <a:gd name="connsiteX1322" fmla="*/ 1529627 w 5605104"/>
                <a:gd name="connsiteY1322" fmla="*/ 751188 h 1092772"/>
                <a:gd name="connsiteX1323" fmla="*/ 1498450 w 5605104"/>
                <a:gd name="connsiteY1323" fmla="*/ 720011 h 1092772"/>
                <a:gd name="connsiteX1324" fmla="*/ 1529627 w 5605104"/>
                <a:gd name="connsiteY1324" fmla="*/ 688834 h 1092772"/>
                <a:gd name="connsiteX1325" fmla="*/ 1452250 w 5605104"/>
                <a:gd name="connsiteY1325" fmla="*/ 688834 h 1092772"/>
                <a:gd name="connsiteX1326" fmla="*/ 1483427 w 5605104"/>
                <a:gd name="connsiteY1326" fmla="*/ 720011 h 1092772"/>
                <a:gd name="connsiteX1327" fmla="*/ 1452250 w 5605104"/>
                <a:gd name="connsiteY1327" fmla="*/ 751188 h 1092772"/>
                <a:gd name="connsiteX1328" fmla="*/ 1421073 w 5605104"/>
                <a:gd name="connsiteY1328" fmla="*/ 720011 h 1092772"/>
                <a:gd name="connsiteX1329" fmla="*/ 1452250 w 5605104"/>
                <a:gd name="connsiteY1329" fmla="*/ 688834 h 1092772"/>
                <a:gd name="connsiteX1330" fmla="*/ 1152183 w 5605104"/>
                <a:gd name="connsiteY1330" fmla="*/ 688834 h 1092772"/>
                <a:gd name="connsiteX1331" fmla="*/ 1183360 w 5605104"/>
                <a:gd name="connsiteY1331" fmla="*/ 720011 h 1092772"/>
                <a:gd name="connsiteX1332" fmla="*/ 1152183 w 5605104"/>
                <a:gd name="connsiteY1332" fmla="*/ 751188 h 1092772"/>
                <a:gd name="connsiteX1333" fmla="*/ 1121006 w 5605104"/>
                <a:gd name="connsiteY1333" fmla="*/ 720011 h 1092772"/>
                <a:gd name="connsiteX1334" fmla="*/ 1152183 w 5605104"/>
                <a:gd name="connsiteY1334" fmla="*/ 688834 h 1092772"/>
                <a:gd name="connsiteX1335" fmla="*/ 1078582 w 5605104"/>
                <a:gd name="connsiteY1335" fmla="*/ 688834 h 1092772"/>
                <a:gd name="connsiteX1336" fmla="*/ 1109759 w 5605104"/>
                <a:gd name="connsiteY1336" fmla="*/ 720011 h 1092772"/>
                <a:gd name="connsiteX1337" fmla="*/ 1078582 w 5605104"/>
                <a:gd name="connsiteY1337" fmla="*/ 751188 h 1092772"/>
                <a:gd name="connsiteX1338" fmla="*/ 1047405 w 5605104"/>
                <a:gd name="connsiteY1338" fmla="*/ 720011 h 1092772"/>
                <a:gd name="connsiteX1339" fmla="*/ 1078582 w 5605104"/>
                <a:gd name="connsiteY1339" fmla="*/ 688834 h 1092772"/>
                <a:gd name="connsiteX1340" fmla="*/ 1004980 w 5605104"/>
                <a:gd name="connsiteY1340" fmla="*/ 688834 h 1092772"/>
                <a:gd name="connsiteX1341" fmla="*/ 1036157 w 5605104"/>
                <a:gd name="connsiteY1341" fmla="*/ 720011 h 1092772"/>
                <a:gd name="connsiteX1342" fmla="*/ 1004980 w 5605104"/>
                <a:gd name="connsiteY1342" fmla="*/ 751188 h 1092772"/>
                <a:gd name="connsiteX1343" fmla="*/ 973803 w 5605104"/>
                <a:gd name="connsiteY1343" fmla="*/ 720011 h 1092772"/>
                <a:gd name="connsiteX1344" fmla="*/ 1004980 w 5605104"/>
                <a:gd name="connsiteY1344" fmla="*/ 688834 h 1092772"/>
                <a:gd name="connsiteX1345" fmla="*/ 929491 w 5605104"/>
                <a:gd name="connsiteY1345" fmla="*/ 688834 h 1092772"/>
                <a:gd name="connsiteX1346" fmla="*/ 960668 w 5605104"/>
                <a:gd name="connsiteY1346" fmla="*/ 720011 h 1092772"/>
                <a:gd name="connsiteX1347" fmla="*/ 929491 w 5605104"/>
                <a:gd name="connsiteY1347" fmla="*/ 751188 h 1092772"/>
                <a:gd name="connsiteX1348" fmla="*/ 898314 w 5605104"/>
                <a:gd name="connsiteY1348" fmla="*/ 720011 h 1092772"/>
                <a:gd name="connsiteX1349" fmla="*/ 929491 w 5605104"/>
                <a:gd name="connsiteY1349" fmla="*/ 688834 h 1092772"/>
                <a:gd name="connsiteX1350" fmla="*/ 855890 w 5605104"/>
                <a:gd name="connsiteY1350" fmla="*/ 688834 h 1092772"/>
                <a:gd name="connsiteX1351" fmla="*/ 887067 w 5605104"/>
                <a:gd name="connsiteY1351" fmla="*/ 720011 h 1092772"/>
                <a:gd name="connsiteX1352" fmla="*/ 855890 w 5605104"/>
                <a:gd name="connsiteY1352" fmla="*/ 751188 h 1092772"/>
                <a:gd name="connsiteX1353" fmla="*/ 824713 w 5605104"/>
                <a:gd name="connsiteY1353" fmla="*/ 720011 h 1092772"/>
                <a:gd name="connsiteX1354" fmla="*/ 855890 w 5605104"/>
                <a:gd name="connsiteY1354" fmla="*/ 688834 h 1092772"/>
                <a:gd name="connsiteX1355" fmla="*/ 780402 w 5605104"/>
                <a:gd name="connsiteY1355" fmla="*/ 688834 h 1092772"/>
                <a:gd name="connsiteX1356" fmla="*/ 811579 w 5605104"/>
                <a:gd name="connsiteY1356" fmla="*/ 720011 h 1092772"/>
                <a:gd name="connsiteX1357" fmla="*/ 780402 w 5605104"/>
                <a:gd name="connsiteY1357" fmla="*/ 751188 h 1092772"/>
                <a:gd name="connsiteX1358" fmla="*/ 749225 w 5605104"/>
                <a:gd name="connsiteY1358" fmla="*/ 720011 h 1092772"/>
                <a:gd name="connsiteX1359" fmla="*/ 780402 w 5605104"/>
                <a:gd name="connsiteY1359" fmla="*/ 688834 h 1092772"/>
                <a:gd name="connsiteX1360" fmla="*/ 706801 w 5605104"/>
                <a:gd name="connsiteY1360" fmla="*/ 688834 h 1092772"/>
                <a:gd name="connsiteX1361" fmla="*/ 737978 w 5605104"/>
                <a:gd name="connsiteY1361" fmla="*/ 720011 h 1092772"/>
                <a:gd name="connsiteX1362" fmla="*/ 706801 w 5605104"/>
                <a:gd name="connsiteY1362" fmla="*/ 751188 h 1092772"/>
                <a:gd name="connsiteX1363" fmla="*/ 675624 w 5605104"/>
                <a:gd name="connsiteY1363" fmla="*/ 720011 h 1092772"/>
                <a:gd name="connsiteX1364" fmla="*/ 706801 w 5605104"/>
                <a:gd name="connsiteY1364" fmla="*/ 688834 h 1092772"/>
                <a:gd name="connsiteX1365" fmla="*/ 631313 w 5605104"/>
                <a:gd name="connsiteY1365" fmla="*/ 688834 h 1092772"/>
                <a:gd name="connsiteX1366" fmla="*/ 662490 w 5605104"/>
                <a:gd name="connsiteY1366" fmla="*/ 720011 h 1092772"/>
                <a:gd name="connsiteX1367" fmla="*/ 631313 w 5605104"/>
                <a:gd name="connsiteY1367" fmla="*/ 751188 h 1092772"/>
                <a:gd name="connsiteX1368" fmla="*/ 600136 w 5605104"/>
                <a:gd name="connsiteY1368" fmla="*/ 720011 h 1092772"/>
                <a:gd name="connsiteX1369" fmla="*/ 631313 w 5605104"/>
                <a:gd name="connsiteY1369" fmla="*/ 688834 h 1092772"/>
                <a:gd name="connsiteX1370" fmla="*/ 553937 w 5605104"/>
                <a:gd name="connsiteY1370" fmla="*/ 688834 h 1092772"/>
                <a:gd name="connsiteX1371" fmla="*/ 585114 w 5605104"/>
                <a:gd name="connsiteY1371" fmla="*/ 720011 h 1092772"/>
                <a:gd name="connsiteX1372" fmla="*/ 553937 w 5605104"/>
                <a:gd name="connsiteY1372" fmla="*/ 751188 h 1092772"/>
                <a:gd name="connsiteX1373" fmla="*/ 522760 w 5605104"/>
                <a:gd name="connsiteY1373" fmla="*/ 720011 h 1092772"/>
                <a:gd name="connsiteX1374" fmla="*/ 553937 w 5605104"/>
                <a:gd name="connsiteY1374" fmla="*/ 688834 h 1092772"/>
                <a:gd name="connsiteX1375" fmla="*/ 253870 w 5605104"/>
                <a:gd name="connsiteY1375" fmla="*/ 688834 h 1092772"/>
                <a:gd name="connsiteX1376" fmla="*/ 285047 w 5605104"/>
                <a:gd name="connsiteY1376" fmla="*/ 720011 h 1092772"/>
                <a:gd name="connsiteX1377" fmla="*/ 253870 w 5605104"/>
                <a:gd name="connsiteY1377" fmla="*/ 751188 h 1092772"/>
                <a:gd name="connsiteX1378" fmla="*/ 222693 w 5605104"/>
                <a:gd name="connsiteY1378" fmla="*/ 720011 h 1092772"/>
                <a:gd name="connsiteX1379" fmla="*/ 253870 w 5605104"/>
                <a:gd name="connsiteY1379" fmla="*/ 688834 h 1092772"/>
                <a:gd name="connsiteX1380" fmla="*/ 2578918 w 5605104"/>
                <a:gd name="connsiteY1380" fmla="*/ 688833 h 1092772"/>
                <a:gd name="connsiteX1381" fmla="*/ 2610095 w 5605104"/>
                <a:gd name="connsiteY1381" fmla="*/ 720010 h 1092772"/>
                <a:gd name="connsiteX1382" fmla="*/ 2578918 w 5605104"/>
                <a:gd name="connsiteY1382" fmla="*/ 751187 h 1092772"/>
                <a:gd name="connsiteX1383" fmla="*/ 2547741 w 5605104"/>
                <a:gd name="connsiteY1383" fmla="*/ 720010 h 1092772"/>
                <a:gd name="connsiteX1384" fmla="*/ 2578918 w 5605104"/>
                <a:gd name="connsiteY1384" fmla="*/ 688833 h 1092772"/>
                <a:gd name="connsiteX1385" fmla="*/ 5349347 w 5605104"/>
                <a:gd name="connsiteY1385" fmla="*/ 620894 h 1092772"/>
                <a:gd name="connsiteX1386" fmla="*/ 5380524 w 5605104"/>
                <a:gd name="connsiteY1386" fmla="*/ 652071 h 1092772"/>
                <a:gd name="connsiteX1387" fmla="*/ 5349347 w 5605104"/>
                <a:gd name="connsiteY1387" fmla="*/ 683248 h 1092772"/>
                <a:gd name="connsiteX1388" fmla="*/ 5318170 w 5605104"/>
                <a:gd name="connsiteY1388" fmla="*/ 652071 h 1092772"/>
                <a:gd name="connsiteX1389" fmla="*/ 5349347 w 5605104"/>
                <a:gd name="connsiteY1389" fmla="*/ 620894 h 1092772"/>
                <a:gd name="connsiteX1390" fmla="*/ 5273859 w 5605104"/>
                <a:gd name="connsiteY1390" fmla="*/ 620894 h 1092772"/>
                <a:gd name="connsiteX1391" fmla="*/ 5305036 w 5605104"/>
                <a:gd name="connsiteY1391" fmla="*/ 652071 h 1092772"/>
                <a:gd name="connsiteX1392" fmla="*/ 5273859 w 5605104"/>
                <a:gd name="connsiteY1392" fmla="*/ 683248 h 1092772"/>
                <a:gd name="connsiteX1393" fmla="*/ 5242682 w 5605104"/>
                <a:gd name="connsiteY1393" fmla="*/ 652071 h 1092772"/>
                <a:gd name="connsiteX1394" fmla="*/ 5273859 w 5605104"/>
                <a:gd name="connsiteY1394" fmla="*/ 620894 h 1092772"/>
                <a:gd name="connsiteX1395" fmla="*/ 5196483 w 5605104"/>
                <a:gd name="connsiteY1395" fmla="*/ 620894 h 1092772"/>
                <a:gd name="connsiteX1396" fmla="*/ 5227660 w 5605104"/>
                <a:gd name="connsiteY1396" fmla="*/ 652071 h 1092772"/>
                <a:gd name="connsiteX1397" fmla="*/ 5196483 w 5605104"/>
                <a:gd name="connsiteY1397" fmla="*/ 683248 h 1092772"/>
                <a:gd name="connsiteX1398" fmla="*/ 5165306 w 5605104"/>
                <a:gd name="connsiteY1398" fmla="*/ 652071 h 1092772"/>
                <a:gd name="connsiteX1399" fmla="*/ 5196483 w 5605104"/>
                <a:gd name="connsiteY1399" fmla="*/ 620894 h 1092772"/>
                <a:gd name="connsiteX1400" fmla="*/ 5122881 w 5605104"/>
                <a:gd name="connsiteY1400" fmla="*/ 620894 h 1092772"/>
                <a:gd name="connsiteX1401" fmla="*/ 5154058 w 5605104"/>
                <a:gd name="connsiteY1401" fmla="*/ 652071 h 1092772"/>
                <a:gd name="connsiteX1402" fmla="*/ 5122881 w 5605104"/>
                <a:gd name="connsiteY1402" fmla="*/ 683248 h 1092772"/>
                <a:gd name="connsiteX1403" fmla="*/ 5091704 w 5605104"/>
                <a:gd name="connsiteY1403" fmla="*/ 652071 h 1092772"/>
                <a:gd name="connsiteX1404" fmla="*/ 5122881 w 5605104"/>
                <a:gd name="connsiteY1404" fmla="*/ 620894 h 1092772"/>
                <a:gd name="connsiteX1405" fmla="*/ 5047392 w 5605104"/>
                <a:gd name="connsiteY1405" fmla="*/ 620894 h 1092772"/>
                <a:gd name="connsiteX1406" fmla="*/ 5078569 w 5605104"/>
                <a:gd name="connsiteY1406" fmla="*/ 652071 h 1092772"/>
                <a:gd name="connsiteX1407" fmla="*/ 5047392 w 5605104"/>
                <a:gd name="connsiteY1407" fmla="*/ 683248 h 1092772"/>
                <a:gd name="connsiteX1408" fmla="*/ 5016215 w 5605104"/>
                <a:gd name="connsiteY1408" fmla="*/ 652071 h 1092772"/>
                <a:gd name="connsiteX1409" fmla="*/ 5047392 w 5605104"/>
                <a:gd name="connsiteY1409" fmla="*/ 620894 h 1092772"/>
                <a:gd name="connsiteX1410" fmla="*/ 4971905 w 5605104"/>
                <a:gd name="connsiteY1410" fmla="*/ 620894 h 1092772"/>
                <a:gd name="connsiteX1411" fmla="*/ 5003082 w 5605104"/>
                <a:gd name="connsiteY1411" fmla="*/ 652071 h 1092772"/>
                <a:gd name="connsiteX1412" fmla="*/ 4971905 w 5605104"/>
                <a:gd name="connsiteY1412" fmla="*/ 683248 h 1092772"/>
                <a:gd name="connsiteX1413" fmla="*/ 4940728 w 5605104"/>
                <a:gd name="connsiteY1413" fmla="*/ 652071 h 1092772"/>
                <a:gd name="connsiteX1414" fmla="*/ 4971905 w 5605104"/>
                <a:gd name="connsiteY1414" fmla="*/ 620894 h 1092772"/>
                <a:gd name="connsiteX1415" fmla="*/ 4898303 w 5605104"/>
                <a:gd name="connsiteY1415" fmla="*/ 620894 h 1092772"/>
                <a:gd name="connsiteX1416" fmla="*/ 4929480 w 5605104"/>
                <a:gd name="connsiteY1416" fmla="*/ 652071 h 1092772"/>
                <a:gd name="connsiteX1417" fmla="*/ 4898303 w 5605104"/>
                <a:gd name="connsiteY1417" fmla="*/ 683248 h 1092772"/>
                <a:gd name="connsiteX1418" fmla="*/ 4867126 w 5605104"/>
                <a:gd name="connsiteY1418" fmla="*/ 652071 h 1092772"/>
                <a:gd name="connsiteX1419" fmla="*/ 4898303 w 5605104"/>
                <a:gd name="connsiteY1419" fmla="*/ 620894 h 1092772"/>
                <a:gd name="connsiteX1420" fmla="*/ 4822816 w 5605104"/>
                <a:gd name="connsiteY1420" fmla="*/ 620894 h 1092772"/>
                <a:gd name="connsiteX1421" fmla="*/ 4853993 w 5605104"/>
                <a:gd name="connsiteY1421" fmla="*/ 652071 h 1092772"/>
                <a:gd name="connsiteX1422" fmla="*/ 4822816 w 5605104"/>
                <a:gd name="connsiteY1422" fmla="*/ 683248 h 1092772"/>
                <a:gd name="connsiteX1423" fmla="*/ 4791639 w 5605104"/>
                <a:gd name="connsiteY1423" fmla="*/ 652071 h 1092772"/>
                <a:gd name="connsiteX1424" fmla="*/ 4822816 w 5605104"/>
                <a:gd name="connsiteY1424" fmla="*/ 620894 h 1092772"/>
                <a:gd name="connsiteX1425" fmla="*/ 4749213 w 5605104"/>
                <a:gd name="connsiteY1425" fmla="*/ 620894 h 1092772"/>
                <a:gd name="connsiteX1426" fmla="*/ 4780390 w 5605104"/>
                <a:gd name="connsiteY1426" fmla="*/ 652071 h 1092772"/>
                <a:gd name="connsiteX1427" fmla="*/ 4749213 w 5605104"/>
                <a:gd name="connsiteY1427" fmla="*/ 683248 h 1092772"/>
                <a:gd name="connsiteX1428" fmla="*/ 4718036 w 5605104"/>
                <a:gd name="connsiteY1428" fmla="*/ 652071 h 1092772"/>
                <a:gd name="connsiteX1429" fmla="*/ 4749213 w 5605104"/>
                <a:gd name="connsiteY1429" fmla="*/ 620894 h 1092772"/>
                <a:gd name="connsiteX1430" fmla="*/ 4673724 w 5605104"/>
                <a:gd name="connsiteY1430" fmla="*/ 620894 h 1092772"/>
                <a:gd name="connsiteX1431" fmla="*/ 4704901 w 5605104"/>
                <a:gd name="connsiteY1431" fmla="*/ 652071 h 1092772"/>
                <a:gd name="connsiteX1432" fmla="*/ 4673724 w 5605104"/>
                <a:gd name="connsiteY1432" fmla="*/ 683248 h 1092772"/>
                <a:gd name="connsiteX1433" fmla="*/ 4642547 w 5605104"/>
                <a:gd name="connsiteY1433" fmla="*/ 652071 h 1092772"/>
                <a:gd name="connsiteX1434" fmla="*/ 4673724 w 5605104"/>
                <a:gd name="connsiteY1434" fmla="*/ 620894 h 1092772"/>
                <a:gd name="connsiteX1435" fmla="*/ 4600124 w 5605104"/>
                <a:gd name="connsiteY1435" fmla="*/ 620894 h 1092772"/>
                <a:gd name="connsiteX1436" fmla="*/ 4631301 w 5605104"/>
                <a:gd name="connsiteY1436" fmla="*/ 652071 h 1092772"/>
                <a:gd name="connsiteX1437" fmla="*/ 4600124 w 5605104"/>
                <a:gd name="connsiteY1437" fmla="*/ 683248 h 1092772"/>
                <a:gd name="connsiteX1438" fmla="*/ 4568947 w 5605104"/>
                <a:gd name="connsiteY1438" fmla="*/ 652071 h 1092772"/>
                <a:gd name="connsiteX1439" fmla="*/ 4600124 w 5605104"/>
                <a:gd name="connsiteY1439" fmla="*/ 620894 h 1092772"/>
                <a:gd name="connsiteX1440" fmla="*/ 4524635 w 5605104"/>
                <a:gd name="connsiteY1440" fmla="*/ 620894 h 1092772"/>
                <a:gd name="connsiteX1441" fmla="*/ 4555812 w 5605104"/>
                <a:gd name="connsiteY1441" fmla="*/ 652071 h 1092772"/>
                <a:gd name="connsiteX1442" fmla="*/ 4524635 w 5605104"/>
                <a:gd name="connsiteY1442" fmla="*/ 683248 h 1092772"/>
                <a:gd name="connsiteX1443" fmla="*/ 4493458 w 5605104"/>
                <a:gd name="connsiteY1443" fmla="*/ 652071 h 1092772"/>
                <a:gd name="connsiteX1444" fmla="*/ 4524635 w 5605104"/>
                <a:gd name="connsiteY1444" fmla="*/ 620894 h 1092772"/>
                <a:gd name="connsiteX1445" fmla="*/ 4449147 w 5605104"/>
                <a:gd name="connsiteY1445" fmla="*/ 620894 h 1092772"/>
                <a:gd name="connsiteX1446" fmla="*/ 4480324 w 5605104"/>
                <a:gd name="connsiteY1446" fmla="*/ 652071 h 1092772"/>
                <a:gd name="connsiteX1447" fmla="*/ 4449147 w 5605104"/>
                <a:gd name="connsiteY1447" fmla="*/ 683248 h 1092772"/>
                <a:gd name="connsiteX1448" fmla="*/ 4417970 w 5605104"/>
                <a:gd name="connsiteY1448" fmla="*/ 652071 h 1092772"/>
                <a:gd name="connsiteX1449" fmla="*/ 4449147 w 5605104"/>
                <a:gd name="connsiteY1449" fmla="*/ 620894 h 1092772"/>
                <a:gd name="connsiteX1450" fmla="*/ 4375544 w 5605104"/>
                <a:gd name="connsiteY1450" fmla="*/ 620894 h 1092772"/>
                <a:gd name="connsiteX1451" fmla="*/ 4406721 w 5605104"/>
                <a:gd name="connsiteY1451" fmla="*/ 652071 h 1092772"/>
                <a:gd name="connsiteX1452" fmla="*/ 4375544 w 5605104"/>
                <a:gd name="connsiteY1452" fmla="*/ 683248 h 1092772"/>
                <a:gd name="connsiteX1453" fmla="*/ 4344367 w 5605104"/>
                <a:gd name="connsiteY1453" fmla="*/ 652071 h 1092772"/>
                <a:gd name="connsiteX1454" fmla="*/ 4375544 w 5605104"/>
                <a:gd name="connsiteY1454" fmla="*/ 620894 h 1092772"/>
                <a:gd name="connsiteX1455" fmla="*/ 4298169 w 5605104"/>
                <a:gd name="connsiteY1455" fmla="*/ 620894 h 1092772"/>
                <a:gd name="connsiteX1456" fmla="*/ 4329346 w 5605104"/>
                <a:gd name="connsiteY1456" fmla="*/ 652071 h 1092772"/>
                <a:gd name="connsiteX1457" fmla="*/ 4298169 w 5605104"/>
                <a:gd name="connsiteY1457" fmla="*/ 683248 h 1092772"/>
                <a:gd name="connsiteX1458" fmla="*/ 4266992 w 5605104"/>
                <a:gd name="connsiteY1458" fmla="*/ 652071 h 1092772"/>
                <a:gd name="connsiteX1459" fmla="*/ 4298169 w 5605104"/>
                <a:gd name="connsiteY1459" fmla="*/ 620894 h 1092772"/>
                <a:gd name="connsiteX1460" fmla="*/ 4226455 w 5605104"/>
                <a:gd name="connsiteY1460" fmla="*/ 620894 h 1092772"/>
                <a:gd name="connsiteX1461" fmla="*/ 4257632 w 5605104"/>
                <a:gd name="connsiteY1461" fmla="*/ 652071 h 1092772"/>
                <a:gd name="connsiteX1462" fmla="*/ 4226455 w 5605104"/>
                <a:gd name="connsiteY1462" fmla="*/ 683248 h 1092772"/>
                <a:gd name="connsiteX1463" fmla="*/ 4195278 w 5605104"/>
                <a:gd name="connsiteY1463" fmla="*/ 652071 h 1092772"/>
                <a:gd name="connsiteX1464" fmla="*/ 4226455 w 5605104"/>
                <a:gd name="connsiteY1464" fmla="*/ 620894 h 1092772"/>
                <a:gd name="connsiteX1465" fmla="*/ 4147192 w 5605104"/>
                <a:gd name="connsiteY1465" fmla="*/ 620894 h 1092772"/>
                <a:gd name="connsiteX1466" fmla="*/ 4178369 w 5605104"/>
                <a:gd name="connsiteY1466" fmla="*/ 652071 h 1092772"/>
                <a:gd name="connsiteX1467" fmla="*/ 4147192 w 5605104"/>
                <a:gd name="connsiteY1467" fmla="*/ 683248 h 1092772"/>
                <a:gd name="connsiteX1468" fmla="*/ 4116015 w 5605104"/>
                <a:gd name="connsiteY1468" fmla="*/ 652071 h 1092772"/>
                <a:gd name="connsiteX1469" fmla="*/ 4147192 w 5605104"/>
                <a:gd name="connsiteY1469" fmla="*/ 620894 h 1092772"/>
                <a:gd name="connsiteX1470" fmla="*/ 4073591 w 5605104"/>
                <a:gd name="connsiteY1470" fmla="*/ 620894 h 1092772"/>
                <a:gd name="connsiteX1471" fmla="*/ 4104768 w 5605104"/>
                <a:gd name="connsiteY1471" fmla="*/ 652071 h 1092772"/>
                <a:gd name="connsiteX1472" fmla="*/ 4073591 w 5605104"/>
                <a:gd name="connsiteY1472" fmla="*/ 683248 h 1092772"/>
                <a:gd name="connsiteX1473" fmla="*/ 4042414 w 5605104"/>
                <a:gd name="connsiteY1473" fmla="*/ 652071 h 1092772"/>
                <a:gd name="connsiteX1474" fmla="*/ 4073591 w 5605104"/>
                <a:gd name="connsiteY1474" fmla="*/ 620894 h 1092772"/>
                <a:gd name="connsiteX1475" fmla="*/ 3999989 w 5605104"/>
                <a:gd name="connsiteY1475" fmla="*/ 620894 h 1092772"/>
                <a:gd name="connsiteX1476" fmla="*/ 4031166 w 5605104"/>
                <a:gd name="connsiteY1476" fmla="*/ 652071 h 1092772"/>
                <a:gd name="connsiteX1477" fmla="*/ 3999989 w 5605104"/>
                <a:gd name="connsiteY1477" fmla="*/ 683248 h 1092772"/>
                <a:gd name="connsiteX1478" fmla="*/ 3968812 w 5605104"/>
                <a:gd name="connsiteY1478" fmla="*/ 652071 h 1092772"/>
                <a:gd name="connsiteX1479" fmla="*/ 3999989 w 5605104"/>
                <a:gd name="connsiteY1479" fmla="*/ 620894 h 1092772"/>
                <a:gd name="connsiteX1480" fmla="*/ 3924501 w 5605104"/>
                <a:gd name="connsiteY1480" fmla="*/ 620894 h 1092772"/>
                <a:gd name="connsiteX1481" fmla="*/ 3955678 w 5605104"/>
                <a:gd name="connsiteY1481" fmla="*/ 652071 h 1092772"/>
                <a:gd name="connsiteX1482" fmla="*/ 3924501 w 5605104"/>
                <a:gd name="connsiteY1482" fmla="*/ 683248 h 1092772"/>
                <a:gd name="connsiteX1483" fmla="*/ 3893324 w 5605104"/>
                <a:gd name="connsiteY1483" fmla="*/ 652071 h 1092772"/>
                <a:gd name="connsiteX1484" fmla="*/ 3924501 w 5605104"/>
                <a:gd name="connsiteY1484" fmla="*/ 620894 h 1092772"/>
                <a:gd name="connsiteX1485" fmla="*/ 3850899 w 5605104"/>
                <a:gd name="connsiteY1485" fmla="*/ 620894 h 1092772"/>
                <a:gd name="connsiteX1486" fmla="*/ 3882076 w 5605104"/>
                <a:gd name="connsiteY1486" fmla="*/ 652071 h 1092772"/>
                <a:gd name="connsiteX1487" fmla="*/ 3850899 w 5605104"/>
                <a:gd name="connsiteY1487" fmla="*/ 683248 h 1092772"/>
                <a:gd name="connsiteX1488" fmla="*/ 3819722 w 5605104"/>
                <a:gd name="connsiteY1488" fmla="*/ 652071 h 1092772"/>
                <a:gd name="connsiteX1489" fmla="*/ 3850899 w 5605104"/>
                <a:gd name="connsiteY1489" fmla="*/ 620894 h 1092772"/>
                <a:gd name="connsiteX1490" fmla="*/ 3775411 w 5605104"/>
                <a:gd name="connsiteY1490" fmla="*/ 620894 h 1092772"/>
                <a:gd name="connsiteX1491" fmla="*/ 3806588 w 5605104"/>
                <a:gd name="connsiteY1491" fmla="*/ 652071 h 1092772"/>
                <a:gd name="connsiteX1492" fmla="*/ 3775411 w 5605104"/>
                <a:gd name="connsiteY1492" fmla="*/ 683248 h 1092772"/>
                <a:gd name="connsiteX1493" fmla="*/ 3744234 w 5605104"/>
                <a:gd name="connsiteY1493" fmla="*/ 652071 h 1092772"/>
                <a:gd name="connsiteX1494" fmla="*/ 3775411 w 5605104"/>
                <a:gd name="connsiteY1494" fmla="*/ 620894 h 1092772"/>
                <a:gd name="connsiteX1495" fmla="*/ 3701810 w 5605104"/>
                <a:gd name="connsiteY1495" fmla="*/ 620894 h 1092772"/>
                <a:gd name="connsiteX1496" fmla="*/ 3732987 w 5605104"/>
                <a:gd name="connsiteY1496" fmla="*/ 652071 h 1092772"/>
                <a:gd name="connsiteX1497" fmla="*/ 3701810 w 5605104"/>
                <a:gd name="connsiteY1497" fmla="*/ 683248 h 1092772"/>
                <a:gd name="connsiteX1498" fmla="*/ 3670633 w 5605104"/>
                <a:gd name="connsiteY1498" fmla="*/ 652071 h 1092772"/>
                <a:gd name="connsiteX1499" fmla="*/ 3701810 w 5605104"/>
                <a:gd name="connsiteY1499" fmla="*/ 620894 h 1092772"/>
                <a:gd name="connsiteX1500" fmla="*/ 3626321 w 5605104"/>
                <a:gd name="connsiteY1500" fmla="*/ 620894 h 1092772"/>
                <a:gd name="connsiteX1501" fmla="*/ 3657498 w 5605104"/>
                <a:gd name="connsiteY1501" fmla="*/ 652071 h 1092772"/>
                <a:gd name="connsiteX1502" fmla="*/ 3626321 w 5605104"/>
                <a:gd name="connsiteY1502" fmla="*/ 683248 h 1092772"/>
                <a:gd name="connsiteX1503" fmla="*/ 3595144 w 5605104"/>
                <a:gd name="connsiteY1503" fmla="*/ 652071 h 1092772"/>
                <a:gd name="connsiteX1504" fmla="*/ 3626321 w 5605104"/>
                <a:gd name="connsiteY1504" fmla="*/ 620894 h 1092772"/>
                <a:gd name="connsiteX1505" fmla="*/ 3552719 w 5605104"/>
                <a:gd name="connsiteY1505" fmla="*/ 620894 h 1092772"/>
                <a:gd name="connsiteX1506" fmla="*/ 3583896 w 5605104"/>
                <a:gd name="connsiteY1506" fmla="*/ 652071 h 1092772"/>
                <a:gd name="connsiteX1507" fmla="*/ 3552719 w 5605104"/>
                <a:gd name="connsiteY1507" fmla="*/ 683248 h 1092772"/>
                <a:gd name="connsiteX1508" fmla="*/ 3521542 w 5605104"/>
                <a:gd name="connsiteY1508" fmla="*/ 652071 h 1092772"/>
                <a:gd name="connsiteX1509" fmla="*/ 3552719 w 5605104"/>
                <a:gd name="connsiteY1509" fmla="*/ 620894 h 1092772"/>
                <a:gd name="connsiteX1510" fmla="*/ 3477231 w 5605104"/>
                <a:gd name="connsiteY1510" fmla="*/ 620894 h 1092772"/>
                <a:gd name="connsiteX1511" fmla="*/ 3508408 w 5605104"/>
                <a:gd name="connsiteY1511" fmla="*/ 652071 h 1092772"/>
                <a:gd name="connsiteX1512" fmla="*/ 3477231 w 5605104"/>
                <a:gd name="connsiteY1512" fmla="*/ 683248 h 1092772"/>
                <a:gd name="connsiteX1513" fmla="*/ 3446054 w 5605104"/>
                <a:gd name="connsiteY1513" fmla="*/ 652071 h 1092772"/>
                <a:gd name="connsiteX1514" fmla="*/ 3477231 w 5605104"/>
                <a:gd name="connsiteY1514" fmla="*/ 620894 h 1092772"/>
                <a:gd name="connsiteX1515" fmla="*/ 3401743 w 5605104"/>
                <a:gd name="connsiteY1515" fmla="*/ 620894 h 1092772"/>
                <a:gd name="connsiteX1516" fmla="*/ 3432920 w 5605104"/>
                <a:gd name="connsiteY1516" fmla="*/ 652071 h 1092772"/>
                <a:gd name="connsiteX1517" fmla="*/ 3401743 w 5605104"/>
                <a:gd name="connsiteY1517" fmla="*/ 683248 h 1092772"/>
                <a:gd name="connsiteX1518" fmla="*/ 3370566 w 5605104"/>
                <a:gd name="connsiteY1518" fmla="*/ 652071 h 1092772"/>
                <a:gd name="connsiteX1519" fmla="*/ 3401743 w 5605104"/>
                <a:gd name="connsiteY1519" fmla="*/ 620894 h 1092772"/>
                <a:gd name="connsiteX1520" fmla="*/ 3324368 w 5605104"/>
                <a:gd name="connsiteY1520" fmla="*/ 620894 h 1092772"/>
                <a:gd name="connsiteX1521" fmla="*/ 3355545 w 5605104"/>
                <a:gd name="connsiteY1521" fmla="*/ 652071 h 1092772"/>
                <a:gd name="connsiteX1522" fmla="*/ 3324368 w 5605104"/>
                <a:gd name="connsiteY1522" fmla="*/ 683248 h 1092772"/>
                <a:gd name="connsiteX1523" fmla="*/ 3293191 w 5605104"/>
                <a:gd name="connsiteY1523" fmla="*/ 652071 h 1092772"/>
                <a:gd name="connsiteX1524" fmla="*/ 3324368 w 5605104"/>
                <a:gd name="connsiteY1524" fmla="*/ 620894 h 1092772"/>
                <a:gd name="connsiteX1525" fmla="*/ 3250765 w 5605104"/>
                <a:gd name="connsiteY1525" fmla="*/ 620894 h 1092772"/>
                <a:gd name="connsiteX1526" fmla="*/ 3281942 w 5605104"/>
                <a:gd name="connsiteY1526" fmla="*/ 652071 h 1092772"/>
                <a:gd name="connsiteX1527" fmla="*/ 3250765 w 5605104"/>
                <a:gd name="connsiteY1527" fmla="*/ 683248 h 1092772"/>
                <a:gd name="connsiteX1528" fmla="*/ 3219588 w 5605104"/>
                <a:gd name="connsiteY1528" fmla="*/ 652071 h 1092772"/>
                <a:gd name="connsiteX1529" fmla="*/ 3250765 w 5605104"/>
                <a:gd name="connsiteY1529" fmla="*/ 620894 h 1092772"/>
                <a:gd name="connsiteX1530" fmla="*/ 3175276 w 5605104"/>
                <a:gd name="connsiteY1530" fmla="*/ 620894 h 1092772"/>
                <a:gd name="connsiteX1531" fmla="*/ 3206453 w 5605104"/>
                <a:gd name="connsiteY1531" fmla="*/ 652071 h 1092772"/>
                <a:gd name="connsiteX1532" fmla="*/ 3175276 w 5605104"/>
                <a:gd name="connsiteY1532" fmla="*/ 683248 h 1092772"/>
                <a:gd name="connsiteX1533" fmla="*/ 3144099 w 5605104"/>
                <a:gd name="connsiteY1533" fmla="*/ 652071 h 1092772"/>
                <a:gd name="connsiteX1534" fmla="*/ 3175276 w 5605104"/>
                <a:gd name="connsiteY1534" fmla="*/ 620894 h 1092772"/>
                <a:gd name="connsiteX1535" fmla="*/ 3099788 w 5605104"/>
                <a:gd name="connsiteY1535" fmla="*/ 620894 h 1092772"/>
                <a:gd name="connsiteX1536" fmla="*/ 3130965 w 5605104"/>
                <a:gd name="connsiteY1536" fmla="*/ 652071 h 1092772"/>
                <a:gd name="connsiteX1537" fmla="*/ 3099788 w 5605104"/>
                <a:gd name="connsiteY1537" fmla="*/ 683248 h 1092772"/>
                <a:gd name="connsiteX1538" fmla="*/ 3068611 w 5605104"/>
                <a:gd name="connsiteY1538" fmla="*/ 652071 h 1092772"/>
                <a:gd name="connsiteX1539" fmla="*/ 3099788 w 5605104"/>
                <a:gd name="connsiteY1539" fmla="*/ 620894 h 1092772"/>
                <a:gd name="connsiteX1540" fmla="*/ 3026187 w 5605104"/>
                <a:gd name="connsiteY1540" fmla="*/ 620894 h 1092772"/>
                <a:gd name="connsiteX1541" fmla="*/ 3057364 w 5605104"/>
                <a:gd name="connsiteY1541" fmla="*/ 652071 h 1092772"/>
                <a:gd name="connsiteX1542" fmla="*/ 3026187 w 5605104"/>
                <a:gd name="connsiteY1542" fmla="*/ 683248 h 1092772"/>
                <a:gd name="connsiteX1543" fmla="*/ 2995010 w 5605104"/>
                <a:gd name="connsiteY1543" fmla="*/ 652071 h 1092772"/>
                <a:gd name="connsiteX1544" fmla="*/ 3026187 w 5605104"/>
                <a:gd name="connsiteY1544" fmla="*/ 620894 h 1092772"/>
                <a:gd name="connsiteX1545" fmla="*/ 2877096 w 5605104"/>
                <a:gd name="connsiteY1545" fmla="*/ 620894 h 1092772"/>
                <a:gd name="connsiteX1546" fmla="*/ 2908273 w 5605104"/>
                <a:gd name="connsiteY1546" fmla="*/ 652071 h 1092772"/>
                <a:gd name="connsiteX1547" fmla="*/ 2877096 w 5605104"/>
                <a:gd name="connsiteY1547" fmla="*/ 683248 h 1092772"/>
                <a:gd name="connsiteX1548" fmla="*/ 2845919 w 5605104"/>
                <a:gd name="connsiteY1548" fmla="*/ 652071 h 1092772"/>
                <a:gd name="connsiteX1549" fmla="*/ 2877096 w 5605104"/>
                <a:gd name="connsiteY1549" fmla="*/ 620894 h 1092772"/>
                <a:gd name="connsiteX1550" fmla="*/ 2801607 w 5605104"/>
                <a:gd name="connsiteY1550" fmla="*/ 620894 h 1092772"/>
                <a:gd name="connsiteX1551" fmla="*/ 2832784 w 5605104"/>
                <a:gd name="connsiteY1551" fmla="*/ 652071 h 1092772"/>
                <a:gd name="connsiteX1552" fmla="*/ 2801607 w 5605104"/>
                <a:gd name="connsiteY1552" fmla="*/ 683248 h 1092772"/>
                <a:gd name="connsiteX1553" fmla="*/ 2770430 w 5605104"/>
                <a:gd name="connsiteY1553" fmla="*/ 652071 h 1092772"/>
                <a:gd name="connsiteX1554" fmla="*/ 2801607 w 5605104"/>
                <a:gd name="connsiteY1554" fmla="*/ 620894 h 1092772"/>
                <a:gd name="connsiteX1555" fmla="*/ 2728006 w 5605104"/>
                <a:gd name="connsiteY1555" fmla="*/ 620894 h 1092772"/>
                <a:gd name="connsiteX1556" fmla="*/ 2759183 w 5605104"/>
                <a:gd name="connsiteY1556" fmla="*/ 652071 h 1092772"/>
                <a:gd name="connsiteX1557" fmla="*/ 2728006 w 5605104"/>
                <a:gd name="connsiteY1557" fmla="*/ 683248 h 1092772"/>
                <a:gd name="connsiteX1558" fmla="*/ 2696829 w 5605104"/>
                <a:gd name="connsiteY1558" fmla="*/ 652071 h 1092772"/>
                <a:gd name="connsiteX1559" fmla="*/ 2728006 w 5605104"/>
                <a:gd name="connsiteY1559" fmla="*/ 620894 h 1092772"/>
                <a:gd name="connsiteX1560" fmla="*/ 180268 w 5605104"/>
                <a:gd name="connsiteY1560" fmla="*/ 620894 h 1092772"/>
                <a:gd name="connsiteX1561" fmla="*/ 211445 w 5605104"/>
                <a:gd name="connsiteY1561" fmla="*/ 652071 h 1092772"/>
                <a:gd name="connsiteX1562" fmla="*/ 180268 w 5605104"/>
                <a:gd name="connsiteY1562" fmla="*/ 683248 h 1092772"/>
                <a:gd name="connsiteX1563" fmla="*/ 149091 w 5605104"/>
                <a:gd name="connsiteY1563" fmla="*/ 652071 h 1092772"/>
                <a:gd name="connsiteX1564" fmla="*/ 180268 w 5605104"/>
                <a:gd name="connsiteY1564" fmla="*/ 620894 h 1092772"/>
                <a:gd name="connsiteX1565" fmla="*/ 104780 w 5605104"/>
                <a:gd name="connsiteY1565" fmla="*/ 620894 h 1092772"/>
                <a:gd name="connsiteX1566" fmla="*/ 135957 w 5605104"/>
                <a:gd name="connsiteY1566" fmla="*/ 652071 h 1092772"/>
                <a:gd name="connsiteX1567" fmla="*/ 104780 w 5605104"/>
                <a:gd name="connsiteY1567" fmla="*/ 683248 h 1092772"/>
                <a:gd name="connsiteX1568" fmla="*/ 73603 w 5605104"/>
                <a:gd name="connsiteY1568" fmla="*/ 652071 h 1092772"/>
                <a:gd name="connsiteX1569" fmla="*/ 104780 w 5605104"/>
                <a:gd name="connsiteY1569" fmla="*/ 620894 h 1092772"/>
                <a:gd name="connsiteX1570" fmla="*/ 31177 w 5605104"/>
                <a:gd name="connsiteY1570" fmla="*/ 620894 h 1092772"/>
                <a:gd name="connsiteX1571" fmla="*/ 62354 w 5605104"/>
                <a:gd name="connsiteY1571" fmla="*/ 652071 h 1092772"/>
                <a:gd name="connsiteX1572" fmla="*/ 31177 w 5605104"/>
                <a:gd name="connsiteY1572" fmla="*/ 683248 h 1092772"/>
                <a:gd name="connsiteX1573" fmla="*/ 0 w 5605104"/>
                <a:gd name="connsiteY1573" fmla="*/ 652071 h 1092772"/>
                <a:gd name="connsiteX1574" fmla="*/ 31177 w 5605104"/>
                <a:gd name="connsiteY1574" fmla="*/ 620894 h 1092772"/>
                <a:gd name="connsiteX1575" fmla="*/ 1976895 w 5605104"/>
                <a:gd name="connsiteY1575" fmla="*/ 620893 h 1092772"/>
                <a:gd name="connsiteX1576" fmla="*/ 2008072 w 5605104"/>
                <a:gd name="connsiteY1576" fmla="*/ 652070 h 1092772"/>
                <a:gd name="connsiteX1577" fmla="*/ 1976895 w 5605104"/>
                <a:gd name="connsiteY1577" fmla="*/ 683247 h 1092772"/>
                <a:gd name="connsiteX1578" fmla="*/ 1945718 w 5605104"/>
                <a:gd name="connsiteY1578" fmla="*/ 652070 h 1092772"/>
                <a:gd name="connsiteX1579" fmla="*/ 1976895 w 5605104"/>
                <a:gd name="connsiteY1579" fmla="*/ 620893 h 1092772"/>
                <a:gd name="connsiteX1580" fmla="*/ 1452249 w 5605104"/>
                <a:gd name="connsiteY1580" fmla="*/ 620893 h 1092772"/>
                <a:gd name="connsiteX1581" fmla="*/ 1483426 w 5605104"/>
                <a:gd name="connsiteY1581" fmla="*/ 652070 h 1092772"/>
                <a:gd name="connsiteX1582" fmla="*/ 1452249 w 5605104"/>
                <a:gd name="connsiteY1582" fmla="*/ 683247 h 1092772"/>
                <a:gd name="connsiteX1583" fmla="*/ 1421072 w 5605104"/>
                <a:gd name="connsiteY1583" fmla="*/ 652070 h 1092772"/>
                <a:gd name="connsiteX1584" fmla="*/ 1452249 w 5605104"/>
                <a:gd name="connsiteY1584" fmla="*/ 620893 h 1092772"/>
                <a:gd name="connsiteX1585" fmla="*/ 1152183 w 5605104"/>
                <a:gd name="connsiteY1585" fmla="*/ 620893 h 1092772"/>
                <a:gd name="connsiteX1586" fmla="*/ 1183360 w 5605104"/>
                <a:gd name="connsiteY1586" fmla="*/ 652070 h 1092772"/>
                <a:gd name="connsiteX1587" fmla="*/ 1152183 w 5605104"/>
                <a:gd name="connsiteY1587" fmla="*/ 683247 h 1092772"/>
                <a:gd name="connsiteX1588" fmla="*/ 1121006 w 5605104"/>
                <a:gd name="connsiteY1588" fmla="*/ 652070 h 1092772"/>
                <a:gd name="connsiteX1589" fmla="*/ 1152183 w 5605104"/>
                <a:gd name="connsiteY1589" fmla="*/ 620893 h 1092772"/>
                <a:gd name="connsiteX1590" fmla="*/ 1078582 w 5605104"/>
                <a:gd name="connsiteY1590" fmla="*/ 620893 h 1092772"/>
                <a:gd name="connsiteX1591" fmla="*/ 1109759 w 5605104"/>
                <a:gd name="connsiteY1591" fmla="*/ 652070 h 1092772"/>
                <a:gd name="connsiteX1592" fmla="*/ 1078582 w 5605104"/>
                <a:gd name="connsiteY1592" fmla="*/ 683247 h 1092772"/>
                <a:gd name="connsiteX1593" fmla="*/ 1047405 w 5605104"/>
                <a:gd name="connsiteY1593" fmla="*/ 652070 h 1092772"/>
                <a:gd name="connsiteX1594" fmla="*/ 1078582 w 5605104"/>
                <a:gd name="connsiteY1594" fmla="*/ 620893 h 1092772"/>
                <a:gd name="connsiteX1595" fmla="*/ 1004980 w 5605104"/>
                <a:gd name="connsiteY1595" fmla="*/ 620893 h 1092772"/>
                <a:gd name="connsiteX1596" fmla="*/ 1036157 w 5605104"/>
                <a:gd name="connsiteY1596" fmla="*/ 652070 h 1092772"/>
                <a:gd name="connsiteX1597" fmla="*/ 1004980 w 5605104"/>
                <a:gd name="connsiteY1597" fmla="*/ 683247 h 1092772"/>
                <a:gd name="connsiteX1598" fmla="*/ 973803 w 5605104"/>
                <a:gd name="connsiteY1598" fmla="*/ 652070 h 1092772"/>
                <a:gd name="connsiteX1599" fmla="*/ 1004980 w 5605104"/>
                <a:gd name="connsiteY1599" fmla="*/ 620893 h 1092772"/>
                <a:gd name="connsiteX1600" fmla="*/ 929491 w 5605104"/>
                <a:gd name="connsiteY1600" fmla="*/ 620893 h 1092772"/>
                <a:gd name="connsiteX1601" fmla="*/ 960668 w 5605104"/>
                <a:gd name="connsiteY1601" fmla="*/ 652070 h 1092772"/>
                <a:gd name="connsiteX1602" fmla="*/ 929491 w 5605104"/>
                <a:gd name="connsiteY1602" fmla="*/ 683247 h 1092772"/>
                <a:gd name="connsiteX1603" fmla="*/ 898314 w 5605104"/>
                <a:gd name="connsiteY1603" fmla="*/ 652070 h 1092772"/>
                <a:gd name="connsiteX1604" fmla="*/ 929491 w 5605104"/>
                <a:gd name="connsiteY1604" fmla="*/ 620893 h 1092772"/>
                <a:gd name="connsiteX1605" fmla="*/ 855890 w 5605104"/>
                <a:gd name="connsiteY1605" fmla="*/ 620893 h 1092772"/>
                <a:gd name="connsiteX1606" fmla="*/ 887067 w 5605104"/>
                <a:gd name="connsiteY1606" fmla="*/ 652070 h 1092772"/>
                <a:gd name="connsiteX1607" fmla="*/ 855890 w 5605104"/>
                <a:gd name="connsiteY1607" fmla="*/ 683247 h 1092772"/>
                <a:gd name="connsiteX1608" fmla="*/ 824713 w 5605104"/>
                <a:gd name="connsiteY1608" fmla="*/ 652070 h 1092772"/>
                <a:gd name="connsiteX1609" fmla="*/ 855890 w 5605104"/>
                <a:gd name="connsiteY1609" fmla="*/ 620893 h 1092772"/>
                <a:gd name="connsiteX1610" fmla="*/ 780401 w 5605104"/>
                <a:gd name="connsiteY1610" fmla="*/ 620893 h 1092772"/>
                <a:gd name="connsiteX1611" fmla="*/ 811578 w 5605104"/>
                <a:gd name="connsiteY1611" fmla="*/ 652070 h 1092772"/>
                <a:gd name="connsiteX1612" fmla="*/ 780401 w 5605104"/>
                <a:gd name="connsiteY1612" fmla="*/ 683247 h 1092772"/>
                <a:gd name="connsiteX1613" fmla="*/ 749224 w 5605104"/>
                <a:gd name="connsiteY1613" fmla="*/ 652070 h 1092772"/>
                <a:gd name="connsiteX1614" fmla="*/ 780401 w 5605104"/>
                <a:gd name="connsiteY1614" fmla="*/ 620893 h 1092772"/>
                <a:gd name="connsiteX1615" fmla="*/ 706801 w 5605104"/>
                <a:gd name="connsiteY1615" fmla="*/ 620893 h 1092772"/>
                <a:gd name="connsiteX1616" fmla="*/ 737978 w 5605104"/>
                <a:gd name="connsiteY1616" fmla="*/ 652070 h 1092772"/>
                <a:gd name="connsiteX1617" fmla="*/ 706801 w 5605104"/>
                <a:gd name="connsiteY1617" fmla="*/ 683247 h 1092772"/>
                <a:gd name="connsiteX1618" fmla="*/ 675624 w 5605104"/>
                <a:gd name="connsiteY1618" fmla="*/ 652070 h 1092772"/>
                <a:gd name="connsiteX1619" fmla="*/ 706801 w 5605104"/>
                <a:gd name="connsiteY1619" fmla="*/ 620893 h 1092772"/>
                <a:gd name="connsiteX1620" fmla="*/ 631311 w 5605104"/>
                <a:gd name="connsiteY1620" fmla="*/ 620893 h 1092772"/>
                <a:gd name="connsiteX1621" fmla="*/ 662488 w 5605104"/>
                <a:gd name="connsiteY1621" fmla="*/ 652070 h 1092772"/>
                <a:gd name="connsiteX1622" fmla="*/ 631311 w 5605104"/>
                <a:gd name="connsiteY1622" fmla="*/ 683247 h 1092772"/>
                <a:gd name="connsiteX1623" fmla="*/ 600134 w 5605104"/>
                <a:gd name="connsiteY1623" fmla="*/ 652070 h 1092772"/>
                <a:gd name="connsiteX1624" fmla="*/ 631311 w 5605104"/>
                <a:gd name="connsiteY1624" fmla="*/ 620893 h 1092772"/>
                <a:gd name="connsiteX1625" fmla="*/ 553937 w 5605104"/>
                <a:gd name="connsiteY1625" fmla="*/ 620893 h 1092772"/>
                <a:gd name="connsiteX1626" fmla="*/ 585114 w 5605104"/>
                <a:gd name="connsiteY1626" fmla="*/ 652070 h 1092772"/>
                <a:gd name="connsiteX1627" fmla="*/ 553937 w 5605104"/>
                <a:gd name="connsiteY1627" fmla="*/ 683247 h 1092772"/>
                <a:gd name="connsiteX1628" fmla="*/ 522760 w 5605104"/>
                <a:gd name="connsiteY1628" fmla="*/ 652070 h 1092772"/>
                <a:gd name="connsiteX1629" fmla="*/ 553937 w 5605104"/>
                <a:gd name="connsiteY1629" fmla="*/ 620893 h 1092772"/>
                <a:gd name="connsiteX1630" fmla="*/ 478447 w 5605104"/>
                <a:gd name="connsiteY1630" fmla="*/ 620893 h 1092772"/>
                <a:gd name="connsiteX1631" fmla="*/ 509624 w 5605104"/>
                <a:gd name="connsiteY1631" fmla="*/ 652070 h 1092772"/>
                <a:gd name="connsiteX1632" fmla="*/ 478447 w 5605104"/>
                <a:gd name="connsiteY1632" fmla="*/ 683247 h 1092772"/>
                <a:gd name="connsiteX1633" fmla="*/ 447270 w 5605104"/>
                <a:gd name="connsiteY1633" fmla="*/ 652070 h 1092772"/>
                <a:gd name="connsiteX1634" fmla="*/ 478447 w 5605104"/>
                <a:gd name="connsiteY1634" fmla="*/ 620893 h 1092772"/>
                <a:gd name="connsiteX1635" fmla="*/ 404846 w 5605104"/>
                <a:gd name="connsiteY1635" fmla="*/ 620893 h 1092772"/>
                <a:gd name="connsiteX1636" fmla="*/ 436023 w 5605104"/>
                <a:gd name="connsiteY1636" fmla="*/ 652070 h 1092772"/>
                <a:gd name="connsiteX1637" fmla="*/ 404846 w 5605104"/>
                <a:gd name="connsiteY1637" fmla="*/ 683247 h 1092772"/>
                <a:gd name="connsiteX1638" fmla="*/ 373669 w 5605104"/>
                <a:gd name="connsiteY1638" fmla="*/ 652070 h 1092772"/>
                <a:gd name="connsiteX1639" fmla="*/ 404846 w 5605104"/>
                <a:gd name="connsiteY1639" fmla="*/ 620893 h 1092772"/>
                <a:gd name="connsiteX1640" fmla="*/ 329357 w 5605104"/>
                <a:gd name="connsiteY1640" fmla="*/ 620893 h 1092772"/>
                <a:gd name="connsiteX1641" fmla="*/ 360534 w 5605104"/>
                <a:gd name="connsiteY1641" fmla="*/ 652070 h 1092772"/>
                <a:gd name="connsiteX1642" fmla="*/ 329357 w 5605104"/>
                <a:gd name="connsiteY1642" fmla="*/ 683247 h 1092772"/>
                <a:gd name="connsiteX1643" fmla="*/ 298180 w 5605104"/>
                <a:gd name="connsiteY1643" fmla="*/ 652070 h 1092772"/>
                <a:gd name="connsiteX1644" fmla="*/ 329357 w 5605104"/>
                <a:gd name="connsiteY1644" fmla="*/ 620893 h 1092772"/>
                <a:gd name="connsiteX1645" fmla="*/ 253870 w 5605104"/>
                <a:gd name="connsiteY1645" fmla="*/ 620893 h 1092772"/>
                <a:gd name="connsiteX1646" fmla="*/ 285047 w 5605104"/>
                <a:gd name="connsiteY1646" fmla="*/ 652070 h 1092772"/>
                <a:gd name="connsiteX1647" fmla="*/ 253870 w 5605104"/>
                <a:gd name="connsiteY1647" fmla="*/ 683247 h 1092772"/>
                <a:gd name="connsiteX1648" fmla="*/ 222693 w 5605104"/>
                <a:gd name="connsiteY1648" fmla="*/ 652070 h 1092772"/>
                <a:gd name="connsiteX1649" fmla="*/ 253870 w 5605104"/>
                <a:gd name="connsiteY1649" fmla="*/ 620893 h 1092772"/>
                <a:gd name="connsiteX1650" fmla="*/ 5424836 w 5605104"/>
                <a:gd name="connsiteY1650" fmla="*/ 551067 h 1092772"/>
                <a:gd name="connsiteX1651" fmla="*/ 5456013 w 5605104"/>
                <a:gd name="connsiteY1651" fmla="*/ 582244 h 1092772"/>
                <a:gd name="connsiteX1652" fmla="*/ 5424836 w 5605104"/>
                <a:gd name="connsiteY1652" fmla="*/ 613421 h 1092772"/>
                <a:gd name="connsiteX1653" fmla="*/ 5393659 w 5605104"/>
                <a:gd name="connsiteY1653" fmla="*/ 582244 h 1092772"/>
                <a:gd name="connsiteX1654" fmla="*/ 5424836 w 5605104"/>
                <a:gd name="connsiteY1654" fmla="*/ 551067 h 1092772"/>
                <a:gd name="connsiteX1655" fmla="*/ 5349347 w 5605104"/>
                <a:gd name="connsiteY1655" fmla="*/ 551067 h 1092772"/>
                <a:gd name="connsiteX1656" fmla="*/ 5380524 w 5605104"/>
                <a:gd name="connsiteY1656" fmla="*/ 582244 h 1092772"/>
                <a:gd name="connsiteX1657" fmla="*/ 5349347 w 5605104"/>
                <a:gd name="connsiteY1657" fmla="*/ 613421 h 1092772"/>
                <a:gd name="connsiteX1658" fmla="*/ 5318170 w 5605104"/>
                <a:gd name="connsiteY1658" fmla="*/ 582244 h 1092772"/>
                <a:gd name="connsiteX1659" fmla="*/ 5349347 w 5605104"/>
                <a:gd name="connsiteY1659" fmla="*/ 551067 h 1092772"/>
                <a:gd name="connsiteX1660" fmla="*/ 5047392 w 5605104"/>
                <a:gd name="connsiteY1660" fmla="*/ 551067 h 1092772"/>
                <a:gd name="connsiteX1661" fmla="*/ 5078569 w 5605104"/>
                <a:gd name="connsiteY1661" fmla="*/ 582244 h 1092772"/>
                <a:gd name="connsiteX1662" fmla="*/ 5047392 w 5605104"/>
                <a:gd name="connsiteY1662" fmla="*/ 613421 h 1092772"/>
                <a:gd name="connsiteX1663" fmla="*/ 5016215 w 5605104"/>
                <a:gd name="connsiteY1663" fmla="*/ 582244 h 1092772"/>
                <a:gd name="connsiteX1664" fmla="*/ 5047392 w 5605104"/>
                <a:gd name="connsiteY1664" fmla="*/ 551067 h 1092772"/>
                <a:gd name="connsiteX1665" fmla="*/ 4749213 w 5605104"/>
                <a:gd name="connsiteY1665" fmla="*/ 551067 h 1092772"/>
                <a:gd name="connsiteX1666" fmla="*/ 4780390 w 5605104"/>
                <a:gd name="connsiteY1666" fmla="*/ 582244 h 1092772"/>
                <a:gd name="connsiteX1667" fmla="*/ 4749213 w 5605104"/>
                <a:gd name="connsiteY1667" fmla="*/ 613421 h 1092772"/>
                <a:gd name="connsiteX1668" fmla="*/ 4718036 w 5605104"/>
                <a:gd name="connsiteY1668" fmla="*/ 582244 h 1092772"/>
                <a:gd name="connsiteX1669" fmla="*/ 4749213 w 5605104"/>
                <a:gd name="connsiteY1669" fmla="*/ 551067 h 1092772"/>
                <a:gd name="connsiteX1670" fmla="*/ 4449145 w 5605104"/>
                <a:gd name="connsiteY1670" fmla="*/ 551067 h 1092772"/>
                <a:gd name="connsiteX1671" fmla="*/ 4480322 w 5605104"/>
                <a:gd name="connsiteY1671" fmla="*/ 582244 h 1092772"/>
                <a:gd name="connsiteX1672" fmla="*/ 4449145 w 5605104"/>
                <a:gd name="connsiteY1672" fmla="*/ 613421 h 1092772"/>
                <a:gd name="connsiteX1673" fmla="*/ 4417968 w 5605104"/>
                <a:gd name="connsiteY1673" fmla="*/ 582244 h 1092772"/>
                <a:gd name="connsiteX1674" fmla="*/ 4449145 w 5605104"/>
                <a:gd name="connsiteY1674" fmla="*/ 551067 h 1092772"/>
                <a:gd name="connsiteX1675" fmla="*/ 4375544 w 5605104"/>
                <a:gd name="connsiteY1675" fmla="*/ 551067 h 1092772"/>
                <a:gd name="connsiteX1676" fmla="*/ 4406721 w 5605104"/>
                <a:gd name="connsiteY1676" fmla="*/ 582244 h 1092772"/>
                <a:gd name="connsiteX1677" fmla="*/ 4375544 w 5605104"/>
                <a:gd name="connsiteY1677" fmla="*/ 613421 h 1092772"/>
                <a:gd name="connsiteX1678" fmla="*/ 4344367 w 5605104"/>
                <a:gd name="connsiteY1678" fmla="*/ 582244 h 1092772"/>
                <a:gd name="connsiteX1679" fmla="*/ 4375544 w 5605104"/>
                <a:gd name="connsiteY1679" fmla="*/ 551067 h 1092772"/>
                <a:gd name="connsiteX1680" fmla="*/ 4226454 w 5605104"/>
                <a:gd name="connsiteY1680" fmla="*/ 551067 h 1092772"/>
                <a:gd name="connsiteX1681" fmla="*/ 4257631 w 5605104"/>
                <a:gd name="connsiteY1681" fmla="*/ 582244 h 1092772"/>
                <a:gd name="connsiteX1682" fmla="*/ 4226454 w 5605104"/>
                <a:gd name="connsiteY1682" fmla="*/ 613421 h 1092772"/>
                <a:gd name="connsiteX1683" fmla="*/ 4195277 w 5605104"/>
                <a:gd name="connsiteY1683" fmla="*/ 582244 h 1092772"/>
                <a:gd name="connsiteX1684" fmla="*/ 4226454 w 5605104"/>
                <a:gd name="connsiteY1684" fmla="*/ 551067 h 1092772"/>
                <a:gd name="connsiteX1685" fmla="*/ 4147192 w 5605104"/>
                <a:gd name="connsiteY1685" fmla="*/ 551067 h 1092772"/>
                <a:gd name="connsiteX1686" fmla="*/ 4178369 w 5605104"/>
                <a:gd name="connsiteY1686" fmla="*/ 582244 h 1092772"/>
                <a:gd name="connsiteX1687" fmla="*/ 4147192 w 5605104"/>
                <a:gd name="connsiteY1687" fmla="*/ 613421 h 1092772"/>
                <a:gd name="connsiteX1688" fmla="*/ 4116015 w 5605104"/>
                <a:gd name="connsiteY1688" fmla="*/ 582244 h 1092772"/>
                <a:gd name="connsiteX1689" fmla="*/ 4147192 w 5605104"/>
                <a:gd name="connsiteY1689" fmla="*/ 551067 h 1092772"/>
                <a:gd name="connsiteX1690" fmla="*/ 4073591 w 5605104"/>
                <a:gd name="connsiteY1690" fmla="*/ 551067 h 1092772"/>
                <a:gd name="connsiteX1691" fmla="*/ 4104768 w 5605104"/>
                <a:gd name="connsiteY1691" fmla="*/ 582244 h 1092772"/>
                <a:gd name="connsiteX1692" fmla="*/ 4073591 w 5605104"/>
                <a:gd name="connsiteY1692" fmla="*/ 613421 h 1092772"/>
                <a:gd name="connsiteX1693" fmla="*/ 4042414 w 5605104"/>
                <a:gd name="connsiteY1693" fmla="*/ 582244 h 1092772"/>
                <a:gd name="connsiteX1694" fmla="*/ 4073591 w 5605104"/>
                <a:gd name="connsiteY1694" fmla="*/ 551067 h 1092772"/>
                <a:gd name="connsiteX1695" fmla="*/ 3924501 w 5605104"/>
                <a:gd name="connsiteY1695" fmla="*/ 551067 h 1092772"/>
                <a:gd name="connsiteX1696" fmla="*/ 3955678 w 5605104"/>
                <a:gd name="connsiteY1696" fmla="*/ 582244 h 1092772"/>
                <a:gd name="connsiteX1697" fmla="*/ 3924501 w 5605104"/>
                <a:gd name="connsiteY1697" fmla="*/ 613421 h 1092772"/>
                <a:gd name="connsiteX1698" fmla="*/ 3893324 w 5605104"/>
                <a:gd name="connsiteY1698" fmla="*/ 582244 h 1092772"/>
                <a:gd name="connsiteX1699" fmla="*/ 3924501 w 5605104"/>
                <a:gd name="connsiteY1699" fmla="*/ 551067 h 1092772"/>
                <a:gd name="connsiteX1700" fmla="*/ 3850899 w 5605104"/>
                <a:gd name="connsiteY1700" fmla="*/ 551067 h 1092772"/>
                <a:gd name="connsiteX1701" fmla="*/ 3882076 w 5605104"/>
                <a:gd name="connsiteY1701" fmla="*/ 582244 h 1092772"/>
                <a:gd name="connsiteX1702" fmla="*/ 3850899 w 5605104"/>
                <a:gd name="connsiteY1702" fmla="*/ 613421 h 1092772"/>
                <a:gd name="connsiteX1703" fmla="*/ 3819722 w 5605104"/>
                <a:gd name="connsiteY1703" fmla="*/ 582244 h 1092772"/>
                <a:gd name="connsiteX1704" fmla="*/ 3850899 w 5605104"/>
                <a:gd name="connsiteY1704" fmla="*/ 551067 h 1092772"/>
                <a:gd name="connsiteX1705" fmla="*/ 3775411 w 5605104"/>
                <a:gd name="connsiteY1705" fmla="*/ 551067 h 1092772"/>
                <a:gd name="connsiteX1706" fmla="*/ 3806588 w 5605104"/>
                <a:gd name="connsiteY1706" fmla="*/ 582244 h 1092772"/>
                <a:gd name="connsiteX1707" fmla="*/ 3775411 w 5605104"/>
                <a:gd name="connsiteY1707" fmla="*/ 613421 h 1092772"/>
                <a:gd name="connsiteX1708" fmla="*/ 3744234 w 5605104"/>
                <a:gd name="connsiteY1708" fmla="*/ 582244 h 1092772"/>
                <a:gd name="connsiteX1709" fmla="*/ 3775411 w 5605104"/>
                <a:gd name="connsiteY1709" fmla="*/ 551067 h 1092772"/>
                <a:gd name="connsiteX1710" fmla="*/ 3552719 w 5605104"/>
                <a:gd name="connsiteY1710" fmla="*/ 551067 h 1092772"/>
                <a:gd name="connsiteX1711" fmla="*/ 3583896 w 5605104"/>
                <a:gd name="connsiteY1711" fmla="*/ 582244 h 1092772"/>
                <a:gd name="connsiteX1712" fmla="*/ 3552719 w 5605104"/>
                <a:gd name="connsiteY1712" fmla="*/ 613421 h 1092772"/>
                <a:gd name="connsiteX1713" fmla="*/ 3521542 w 5605104"/>
                <a:gd name="connsiteY1713" fmla="*/ 582244 h 1092772"/>
                <a:gd name="connsiteX1714" fmla="*/ 3552719 w 5605104"/>
                <a:gd name="connsiteY1714" fmla="*/ 551067 h 1092772"/>
                <a:gd name="connsiteX1715" fmla="*/ 3250764 w 5605104"/>
                <a:gd name="connsiteY1715" fmla="*/ 551067 h 1092772"/>
                <a:gd name="connsiteX1716" fmla="*/ 3281941 w 5605104"/>
                <a:gd name="connsiteY1716" fmla="*/ 582244 h 1092772"/>
                <a:gd name="connsiteX1717" fmla="*/ 3250764 w 5605104"/>
                <a:gd name="connsiteY1717" fmla="*/ 613421 h 1092772"/>
                <a:gd name="connsiteX1718" fmla="*/ 3219587 w 5605104"/>
                <a:gd name="connsiteY1718" fmla="*/ 582244 h 1092772"/>
                <a:gd name="connsiteX1719" fmla="*/ 3250764 w 5605104"/>
                <a:gd name="connsiteY1719" fmla="*/ 551067 h 1092772"/>
                <a:gd name="connsiteX1720" fmla="*/ 3099788 w 5605104"/>
                <a:gd name="connsiteY1720" fmla="*/ 551067 h 1092772"/>
                <a:gd name="connsiteX1721" fmla="*/ 3130965 w 5605104"/>
                <a:gd name="connsiteY1721" fmla="*/ 582244 h 1092772"/>
                <a:gd name="connsiteX1722" fmla="*/ 3099788 w 5605104"/>
                <a:gd name="connsiteY1722" fmla="*/ 613421 h 1092772"/>
                <a:gd name="connsiteX1723" fmla="*/ 3068611 w 5605104"/>
                <a:gd name="connsiteY1723" fmla="*/ 582244 h 1092772"/>
                <a:gd name="connsiteX1724" fmla="*/ 3099788 w 5605104"/>
                <a:gd name="connsiteY1724" fmla="*/ 551067 h 1092772"/>
                <a:gd name="connsiteX1725" fmla="*/ 3026187 w 5605104"/>
                <a:gd name="connsiteY1725" fmla="*/ 551067 h 1092772"/>
                <a:gd name="connsiteX1726" fmla="*/ 3057364 w 5605104"/>
                <a:gd name="connsiteY1726" fmla="*/ 582244 h 1092772"/>
                <a:gd name="connsiteX1727" fmla="*/ 3026187 w 5605104"/>
                <a:gd name="connsiteY1727" fmla="*/ 613421 h 1092772"/>
                <a:gd name="connsiteX1728" fmla="*/ 2995010 w 5605104"/>
                <a:gd name="connsiteY1728" fmla="*/ 582244 h 1092772"/>
                <a:gd name="connsiteX1729" fmla="*/ 3026187 w 5605104"/>
                <a:gd name="connsiteY1729" fmla="*/ 551067 h 1092772"/>
                <a:gd name="connsiteX1730" fmla="*/ 2877096 w 5605104"/>
                <a:gd name="connsiteY1730" fmla="*/ 551067 h 1092772"/>
                <a:gd name="connsiteX1731" fmla="*/ 2908273 w 5605104"/>
                <a:gd name="connsiteY1731" fmla="*/ 582244 h 1092772"/>
                <a:gd name="connsiteX1732" fmla="*/ 2877096 w 5605104"/>
                <a:gd name="connsiteY1732" fmla="*/ 613421 h 1092772"/>
                <a:gd name="connsiteX1733" fmla="*/ 2845919 w 5605104"/>
                <a:gd name="connsiteY1733" fmla="*/ 582244 h 1092772"/>
                <a:gd name="connsiteX1734" fmla="*/ 2877096 w 5605104"/>
                <a:gd name="connsiteY1734" fmla="*/ 551067 h 1092772"/>
                <a:gd name="connsiteX1735" fmla="*/ 2801607 w 5605104"/>
                <a:gd name="connsiteY1735" fmla="*/ 551067 h 1092772"/>
                <a:gd name="connsiteX1736" fmla="*/ 2832784 w 5605104"/>
                <a:gd name="connsiteY1736" fmla="*/ 582244 h 1092772"/>
                <a:gd name="connsiteX1737" fmla="*/ 2801607 w 5605104"/>
                <a:gd name="connsiteY1737" fmla="*/ 613421 h 1092772"/>
                <a:gd name="connsiteX1738" fmla="*/ 2770430 w 5605104"/>
                <a:gd name="connsiteY1738" fmla="*/ 582244 h 1092772"/>
                <a:gd name="connsiteX1739" fmla="*/ 2801607 w 5605104"/>
                <a:gd name="connsiteY1739" fmla="*/ 551067 h 1092772"/>
                <a:gd name="connsiteX1740" fmla="*/ 2350563 w 5605104"/>
                <a:gd name="connsiteY1740" fmla="*/ 551067 h 1092772"/>
                <a:gd name="connsiteX1741" fmla="*/ 2381740 w 5605104"/>
                <a:gd name="connsiteY1741" fmla="*/ 582244 h 1092772"/>
                <a:gd name="connsiteX1742" fmla="*/ 2350563 w 5605104"/>
                <a:gd name="connsiteY1742" fmla="*/ 613421 h 1092772"/>
                <a:gd name="connsiteX1743" fmla="*/ 2319386 w 5605104"/>
                <a:gd name="connsiteY1743" fmla="*/ 582244 h 1092772"/>
                <a:gd name="connsiteX1744" fmla="*/ 2350563 w 5605104"/>
                <a:gd name="connsiteY1744" fmla="*/ 551067 h 1092772"/>
                <a:gd name="connsiteX1745" fmla="*/ 1903293 w 5605104"/>
                <a:gd name="connsiteY1745" fmla="*/ 551067 h 1092772"/>
                <a:gd name="connsiteX1746" fmla="*/ 1934470 w 5605104"/>
                <a:gd name="connsiteY1746" fmla="*/ 582244 h 1092772"/>
                <a:gd name="connsiteX1747" fmla="*/ 1903293 w 5605104"/>
                <a:gd name="connsiteY1747" fmla="*/ 613421 h 1092772"/>
                <a:gd name="connsiteX1748" fmla="*/ 1872116 w 5605104"/>
                <a:gd name="connsiteY1748" fmla="*/ 582244 h 1092772"/>
                <a:gd name="connsiteX1749" fmla="*/ 1903293 w 5605104"/>
                <a:gd name="connsiteY1749" fmla="*/ 551067 h 1092772"/>
                <a:gd name="connsiteX1750" fmla="*/ 1529626 w 5605104"/>
                <a:gd name="connsiteY1750" fmla="*/ 551067 h 1092772"/>
                <a:gd name="connsiteX1751" fmla="*/ 1560803 w 5605104"/>
                <a:gd name="connsiteY1751" fmla="*/ 582244 h 1092772"/>
                <a:gd name="connsiteX1752" fmla="*/ 1529626 w 5605104"/>
                <a:gd name="connsiteY1752" fmla="*/ 613421 h 1092772"/>
                <a:gd name="connsiteX1753" fmla="*/ 1498449 w 5605104"/>
                <a:gd name="connsiteY1753" fmla="*/ 582244 h 1092772"/>
                <a:gd name="connsiteX1754" fmla="*/ 1529626 w 5605104"/>
                <a:gd name="connsiteY1754" fmla="*/ 551067 h 1092772"/>
                <a:gd name="connsiteX1755" fmla="*/ 1227670 w 5605104"/>
                <a:gd name="connsiteY1755" fmla="*/ 551067 h 1092772"/>
                <a:gd name="connsiteX1756" fmla="*/ 1258847 w 5605104"/>
                <a:gd name="connsiteY1756" fmla="*/ 582244 h 1092772"/>
                <a:gd name="connsiteX1757" fmla="*/ 1227670 w 5605104"/>
                <a:gd name="connsiteY1757" fmla="*/ 613421 h 1092772"/>
                <a:gd name="connsiteX1758" fmla="*/ 1196493 w 5605104"/>
                <a:gd name="connsiteY1758" fmla="*/ 582244 h 1092772"/>
                <a:gd name="connsiteX1759" fmla="*/ 1227670 w 5605104"/>
                <a:gd name="connsiteY1759" fmla="*/ 551067 h 1092772"/>
                <a:gd name="connsiteX1760" fmla="*/ 706801 w 5605104"/>
                <a:gd name="connsiteY1760" fmla="*/ 551067 h 1092772"/>
                <a:gd name="connsiteX1761" fmla="*/ 737978 w 5605104"/>
                <a:gd name="connsiteY1761" fmla="*/ 582244 h 1092772"/>
                <a:gd name="connsiteX1762" fmla="*/ 706801 w 5605104"/>
                <a:gd name="connsiteY1762" fmla="*/ 613421 h 1092772"/>
                <a:gd name="connsiteX1763" fmla="*/ 675624 w 5605104"/>
                <a:gd name="connsiteY1763" fmla="*/ 582244 h 1092772"/>
                <a:gd name="connsiteX1764" fmla="*/ 706801 w 5605104"/>
                <a:gd name="connsiteY1764" fmla="*/ 551067 h 1092772"/>
                <a:gd name="connsiteX1765" fmla="*/ 478447 w 5605104"/>
                <a:gd name="connsiteY1765" fmla="*/ 551067 h 1092772"/>
                <a:gd name="connsiteX1766" fmla="*/ 509624 w 5605104"/>
                <a:gd name="connsiteY1766" fmla="*/ 582244 h 1092772"/>
                <a:gd name="connsiteX1767" fmla="*/ 478447 w 5605104"/>
                <a:gd name="connsiteY1767" fmla="*/ 613421 h 1092772"/>
                <a:gd name="connsiteX1768" fmla="*/ 447270 w 5605104"/>
                <a:gd name="connsiteY1768" fmla="*/ 582244 h 1092772"/>
                <a:gd name="connsiteX1769" fmla="*/ 478447 w 5605104"/>
                <a:gd name="connsiteY1769" fmla="*/ 551067 h 1092772"/>
                <a:gd name="connsiteX1770" fmla="*/ 5273858 w 5605104"/>
                <a:gd name="connsiteY1770" fmla="*/ 551066 h 1092772"/>
                <a:gd name="connsiteX1771" fmla="*/ 5305035 w 5605104"/>
                <a:gd name="connsiteY1771" fmla="*/ 582243 h 1092772"/>
                <a:gd name="connsiteX1772" fmla="*/ 5273858 w 5605104"/>
                <a:gd name="connsiteY1772" fmla="*/ 613420 h 1092772"/>
                <a:gd name="connsiteX1773" fmla="*/ 5242681 w 5605104"/>
                <a:gd name="connsiteY1773" fmla="*/ 582243 h 1092772"/>
                <a:gd name="connsiteX1774" fmla="*/ 5273858 w 5605104"/>
                <a:gd name="connsiteY1774" fmla="*/ 551066 h 1092772"/>
                <a:gd name="connsiteX1775" fmla="*/ 5196483 w 5605104"/>
                <a:gd name="connsiteY1775" fmla="*/ 551066 h 1092772"/>
                <a:gd name="connsiteX1776" fmla="*/ 5227660 w 5605104"/>
                <a:gd name="connsiteY1776" fmla="*/ 582243 h 1092772"/>
                <a:gd name="connsiteX1777" fmla="*/ 5196483 w 5605104"/>
                <a:gd name="connsiteY1777" fmla="*/ 613420 h 1092772"/>
                <a:gd name="connsiteX1778" fmla="*/ 5165306 w 5605104"/>
                <a:gd name="connsiteY1778" fmla="*/ 582243 h 1092772"/>
                <a:gd name="connsiteX1779" fmla="*/ 5196483 w 5605104"/>
                <a:gd name="connsiteY1779" fmla="*/ 551066 h 1092772"/>
                <a:gd name="connsiteX1780" fmla="*/ 5122881 w 5605104"/>
                <a:gd name="connsiteY1780" fmla="*/ 551066 h 1092772"/>
                <a:gd name="connsiteX1781" fmla="*/ 5154058 w 5605104"/>
                <a:gd name="connsiteY1781" fmla="*/ 582243 h 1092772"/>
                <a:gd name="connsiteX1782" fmla="*/ 5122881 w 5605104"/>
                <a:gd name="connsiteY1782" fmla="*/ 613420 h 1092772"/>
                <a:gd name="connsiteX1783" fmla="*/ 5091704 w 5605104"/>
                <a:gd name="connsiteY1783" fmla="*/ 582243 h 1092772"/>
                <a:gd name="connsiteX1784" fmla="*/ 5122881 w 5605104"/>
                <a:gd name="connsiteY1784" fmla="*/ 551066 h 1092772"/>
                <a:gd name="connsiteX1785" fmla="*/ 4971905 w 5605104"/>
                <a:gd name="connsiteY1785" fmla="*/ 551066 h 1092772"/>
                <a:gd name="connsiteX1786" fmla="*/ 5003082 w 5605104"/>
                <a:gd name="connsiteY1786" fmla="*/ 582243 h 1092772"/>
                <a:gd name="connsiteX1787" fmla="*/ 4971905 w 5605104"/>
                <a:gd name="connsiteY1787" fmla="*/ 613420 h 1092772"/>
                <a:gd name="connsiteX1788" fmla="*/ 4940728 w 5605104"/>
                <a:gd name="connsiteY1788" fmla="*/ 582243 h 1092772"/>
                <a:gd name="connsiteX1789" fmla="*/ 4971905 w 5605104"/>
                <a:gd name="connsiteY1789" fmla="*/ 551066 h 1092772"/>
                <a:gd name="connsiteX1790" fmla="*/ 4898303 w 5605104"/>
                <a:gd name="connsiteY1790" fmla="*/ 551066 h 1092772"/>
                <a:gd name="connsiteX1791" fmla="*/ 4929480 w 5605104"/>
                <a:gd name="connsiteY1791" fmla="*/ 582243 h 1092772"/>
                <a:gd name="connsiteX1792" fmla="*/ 4898303 w 5605104"/>
                <a:gd name="connsiteY1792" fmla="*/ 613420 h 1092772"/>
                <a:gd name="connsiteX1793" fmla="*/ 4867126 w 5605104"/>
                <a:gd name="connsiteY1793" fmla="*/ 582243 h 1092772"/>
                <a:gd name="connsiteX1794" fmla="*/ 4898303 w 5605104"/>
                <a:gd name="connsiteY1794" fmla="*/ 551066 h 1092772"/>
                <a:gd name="connsiteX1795" fmla="*/ 4822814 w 5605104"/>
                <a:gd name="connsiteY1795" fmla="*/ 551066 h 1092772"/>
                <a:gd name="connsiteX1796" fmla="*/ 4853991 w 5605104"/>
                <a:gd name="connsiteY1796" fmla="*/ 582243 h 1092772"/>
                <a:gd name="connsiteX1797" fmla="*/ 4822814 w 5605104"/>
                <a:gd name="connsiteY1797" fmla="*/ 613420 h 1092772"/>
                <a:gd name="connsiteX1798" fmla="*/ 4791637 w 5605104"/>
                <a:gd name="connsiteY1798" fmla="*/ 582243 h 1092772"/>
                <a:gd name="connsiteX1799" fmla="*/ 4822814 w 5605104"/>
                <a:gd name="connsiteY1799" fmla="*/ 551066 h 1092772"/>
                <a:gd name="connsiteX1800" fmla="*/ 4673724 w 5605104"/>
                <a:gd name="connsiteY1800" fmla="*/ 551066 h 1092772"/>
                <a:gd name="connsiteX1801" fmla="*/ 4704901 w 5605104"/>
                <a:gd name="connsiteY1801" fmla="*/ 582243 h 1092772"/>
                <a:gd name="connsiteX1802" fmla="*/ 4673724 w 5605104"/>
                <a:gd name="connsiteY1802" fmla="*/ 613420 h 1092772"/>
                <a:gd name="connsiteX1803" fmla="*/ 4642547 w 5605104"/>
                <a:gd name="connsiteY1803" fmla="*/ 582243 h 1092772"/>
                <a:gd name="connsiteX1804" fmla="*/ 4673724 w 5605104"/>
                <a:gd name="connsiteY1804" fmla="*/ 551066 h 1092772"/>
                <a:gd name="connsiteX1805" fmla="*/ 4600123 w 5605104"/>
                <a:gd name="connsiteY1805" fmla="*/ 551066 h 1092772"/>
                <a:gd name="connsiteX1806" fmla="*/ 4631300 w 5605104"/>
                <a:gd name="connsiteY1806" fmla="*/ 582243 h 1092772"/>
                <a:gd name="connsiteX1807" fmla="*/ 4600123 w 5605104"/>
                <a:gd name="connsiteY1807" fmla="*/ 613420 h 1092772"/>
                <a:gd name="connsiteX1808" fmla="*/ 4568946 w 5605104"/>
                <a:gd name="connsiteY1808" fmla="*/ 582243 h 1092772"/>
                <a:gd name="connsiteX1809" fmla="*/ 4600123 w 5605104"/>
                <a:gd name="connsiteY1809" fmla="*/ 551066 h 1092772"/>
                <a:gd name="connsiteX1810" fmla="*/ 4524634 w 5605104"/>
                <a:gd name="connsiteY1810" fmla="*/ 551066 h 1092772"/>
                <a:gd name="connsiteX1811" fmla="*/ 4555811 w 5605104"/>
                <a:gd name="connsiteY1811" fmla="*/ 582243 h 1092772"/>
                <a:gd name="connsiteX1812" fmla="*/ 4524634 w 5605104"/>
                <a:gd name="connsiteY1812" fmla="*/ 613420 h 1092772"/>
                <a:gd name="connsiteX1813" fmla="*/ 4493457 w 5605104"/>
                <a:gd name="connsiteY1813" fmla="*/ 582243 h 1092772"/>
                <a:gd name="connsiteX1814" fmla="*/ 4524634 w 5605104"/>
                <a:gd name="connsiteY1814" fmla="*/ 551066 h 1092772"/>
                <a:gd name="connsiteX1815" fmla="*/ 4298169 w 5605104"/>
                <a:gd name="connsiteY1815" fmla="*/ 551066 h 1092772"/>
                <a:gd name="connsiteX1816" fmla="*/ 4329346 w 5605104"/>
                <a:gd name="connsiteY1816" fmla="*/ 582243 h 1092772"/>
                <a:gd name="connsiteX1817" fmla="*/ 4298169 w 5605104"/>
                <a:gd name="connsiteY1817" fmla="*/ 613420 h 1092772"/>
                <a:gd name="connsiteX1818" fmla="*/ 4266992 w 5605104"/>
                <a:gd name="connsiteY1818" fmla="*/ 582243 h 1092772"/>
                <a:gd name="connsiteX1819" fmla="*/ 4298169 w 5605104"/>
                <a:gd name="connsiteY1819" fmla="*/ 551066 h 1092772"/>
                <a:gd name="connsiteX1820" fmla="*/ 3999989 w 5605104"/>
                <a:gd name="connsiteY1820" fmla="*/ 551066 h 1092772"/>
                <a:gd name="connsiteX1821" fmla="*/ 4031166 w 5605104"/>
                <a:gd name="connsiteY1821" fmla="*/ 582243 h 1092772"/>
                <a:gd name="connsiteX1822" fmla="*/ 3999989 w 5605104"/>
                <a:gd name="connsiteY1822" fmla="*/ 613420 h 1092772"/>
                <a:gd name="connsiteX1823" fmla="*/ 3968812 w 5605104"/>
                <a:gd name="connsiteY1823" fmla="*/ 582243 h 1092772"/>
                <a:gd name="connsiteX1824" fmla="*/ 3999989 w 5605104"/>
                <a:gd name="connsiteY1824" fmla="*/ 551066 h 1092772"/>
                <a:gd name="connsiteX1825" fmla="*/ 3701810 w 5605104"/>
                <a:gd name="connsiteY1825" fmla="*/ 551066 h 1092772"/>
                <a:gd name="connsiteX1826" fmla="*/ 3732987 w 5605104"/>
                <a:gd name="connsiteY1826" fmla="*/ 582243 h 1092772"/>
                <a:gd name="connsiteX1827" fmla="*/ 3701810 w 5605104"/>
                <a:gd name="connsiteY1827" fmla="*/ 613420 h 1092772"/>
                <a:gd name="connsiteX1828" fmla="*/ 3670633 w 5605104"/>
                <a:gd name="connsiteY1828" fmla="*/ 582243 h 1092772"/>
                <a:gd name="connsiteX1829" fmla="*/ 3701810 w 5605104"/>
                <a:gd name="connsiteY1829" fmla="*/ 551066 h 1092772"/>
                <a:gd name="connsiteX1830" fmla="*/ 3626321 w 5605104"/>
                <a:gd name="connsiteY1830" fmla="*/ 551066 h 1092772"/>
                <a:gd name="connsiteX1831" fmla="*/ 3657498 w 5605104"/>
                <a:gd name="connsiteY1831" fmla="*/ 582243 h 1092772"/>
                <a:gd name="connsiteX1832" fmla="*/ 3626321 w 5605104"/>
                <a:gd name="connsiteY1832" fmla="*/ 613420 h 1092772"/>
                <a:gd name="connsiteX1833" fmla="*/ 3595144 w 5605104"/>
                <a:gd name="connsiteY1833" fmla="*/ 582243 h 1092772"/>
                <a:gd name="connsiteX1834" fmla="*/ 3626321 w 5605104"/>
                <a:gd name="connsiteY1834" fmla="*/ 551066 h 1092772"/>
                <a:gd name="connsiteX1835" fmla="*/ 3477231 w 5605104"/>
                <a:gd name="connsiteY1835" fmla="*/ 551066 h 1092772"/>
                <a:gd name="connsiteX1836" fmla="*/ 3508408 w 5605104"/>
                <a:gd name="connsiteY1836" fmla="*/ 582243 h 1092772"/>
                <a:gd name="connsiteX1837" fmla="*/ 3477231 w 5605104"/>
                <a:gd name="connsiteY1837" fmla="*/ 613420 h 1092772"/>
                <a:gd name="connsiteX1838" fmla="*/ 3446054 w 5605104"/>
                <a:gd name="connsiteY1838" fmla="*/ 582243 h 1092772"/>
                <a:gd name="connsiteX1839" fmla="*/ 3477231 w 5605104"/>
                <a:gd name="connsiteY1839" fmla="*/ 551066 h 1092772"/>
                <a:gd name="connsiteX1840" fmla="*/ 3401741 w 5605104"/>
                <a:gd name="connsiteY1840" fmla="*/ 551066 h 1092772"/>
                <a:gd name="connsiteX1841" fmla="*/ 3432918 w 5605104"/>
                <a:gd name="connsiteY1841" fmla="*/ 582243 h 1092772"/>
                <a:gd name="connsiteX1842" fmla="*/ 3401741 w 5605104"/>
                <a:gd name="connsiteY1842" fmla="*/ 613420 h 1092772"/>
                <a:gd name="connsiteX1843" fmla="*/ 3370564 w 5605104"/>
                <a:gd name="connsiteY1843" fmla="*/ 582243 h 1092772"/>
                <a:gd name="connsiteX1844" fmla="*/ 3401741 w 5605104"/>
                <a:gd name="connsiteY1844" fmla="*/ 551066 h 1092772"/>
                <a:gd name="connsiteX1845" fmla="*/ 3324368 w 5605104"/>
                <a:gd name="connsiteY1845" fmla="*/ 551066 h 1092772"/>
                <a:gd name="connsiteX1846" fmla="*/ 3355545 w 5605104"/>
                <a:gd name="connsiteY1846" fmla="*/ 582243 h 1092772"/>
                <a:gd name="connsiteX1847" fmla="*/ 3324368 w 5605104"/>
                <a:gd name="connsiteY1847" fmla="*/ 613420 h 1092772"/>
                <a:gd name="connsiteX1848" fmla="*/ 3293191 w 5605104"/>
                <a:gd name="connsiteY1848" fmla="*/ 582243 h 1092772"/>
                <a:gd name="connsiteX1849" fmla="*/ 3324368 w 5605104"/>
                <a:gd name="connsiteY1849" fmla="*/ 551066 h 1092772"/>
                <a:gd name="connsiteX1850" fmla="*/ 3175276 w 5605104"/>
                <a:gd name="connsiteY1850" fmla="*/ 551066 h 1092772"/>
                <a:gd name="connsiteX1851" fmla="*/ 3206453 w 5605104"/>
                <a:gd name="connsiteY1851" fmla="*/ 582243 h 1092772"/>
                <a:gd name="connsiteX1852" fmla="*/ 3175276 w 5605104"/>
                <a:gd name="connsiteY1852" fmla="*/ 613420 h 1092772"/>
                <a:gd name="connsiteX1853" fmla="*/ 3144099 w 5605104"/>
                <a:gd name="connsiteY1853" fmla="*/ 582243 h 1092772"/>
                <a:gd name="connsiteX1854" fmla="*/ 3175276 w 5605104"/>
                <a:gd name="connsiteY1854" fmla="*/ 551066 h 1092772"/>
                <a:gd name="connsiteX1855" fmla="*/ 2950699 w 5605104"/>
                <a:gd name="connsiteY1855" fmla="*/ 551066 h 1092772"/>
                <a:gd name="connsiteX1856" fmla="*/ 2981876 w 5605104"/>
                <a:gd name="connsiteY1856" fmla="*/ 582243 h 1092772"/>
                <a:gd name="connsiteX1857" fmla="*/ 2950699 w 5605104"/>
                <a:gd name="connsiteY1857" fmla="*/ 613420 h 1092772"/>
                <a:gd name="connsiteX1858" fmla="*/ 2919522 w 5605104"/>
                <a:gd name="connsiteY1858" fmla="*/ 582243 h 1092772"/>
                <a:gd name="connsiteX1859" fmla="*/ 2950699 w 5605104"/>
                <a:gd name="connsiteY1859" fmla="*/ 551066 h 1092772"/>
                <a:gd name="connsiteX1860" fmla="*/ 2426052 w 5605104"/>
                <a:gd name="connsiteY1860" fmla="*/ 551066 h 1092772"/>
                <a:gd name="connsiteX1861" fmla="*/ 2457229 w 5605104"/>
                <a:gd name="connsiteY1861" fmla="*/ 582243 h 1092772"/>
                <a:gd name="connsiteX1862" fmla="*/ 2426052 w 5605104"/>
                <a:gd name="connsiteY1862" fmla="*/ 613420 h 1092772"/>
                <a:gd name="connsiteX1863" fmla="*/ 2394875 w 5605104"/>
                <a:gd name="connsiteY1863" fmla="*/ 582243 h 1092772"/>
                <a:gd name="connsiteX1864" fmla="*/ 2426052 w 5605104"/>
                <a:gd name="connsiteY1864" fmla="*/ 551066 h 1092772"/>
                <a:gd name="connsiteX1865" fmla="*/ 2276963 w 5605104"/>
                <a:gd name="connsiteY1865" fmla="*/ 551066 h 1092772"/>
                <a:gd name="connsiteX1866" fmla="*/ 2308140 w 5605104"/>
                <a:gd name="connsiteY1866" fmla="*/ 582243 h 1092772"/>
                <a:gd name="connsiteX1867" fmla="*/ 2276963 w 5605104"/>
                <a:gd name="connsiteY1867" fmla="*/ 613420 h 1092772"/>
                <a:gd name="connsiteX1868" fmla="*/ 2245786 w 5605104"/>
                <a:gd name="connsiteY1868" fmla="*/ 582243 h 1092772"/>
                <a:gd name="connsiteX1869" fmla="*/ 2276963 w 5605104"/>
                <a:gd name="connsiteY1869" fmla="*/ 551066 h 1092772"/>
                <a:gd name="connsiteX1870" fmla="*/ 1976895 w 5605104"/>
                <a:gd name="connsiteY1870" fmla="*/ 551066 h 1092772"/>
                <a:gd name="connsiteX1871" fmla="*/ 2008072 w 5605104"/>
                <a:gd name="connsiteY1871" fmla="*/ 582243 h 1092772"/>
                <a:gd name="connsiteX1872" fmla="*/ 1976895 w 5605104"/>
                <a:gd name="connsiteY1872" fmla="*/ 613420 h 1092772"/>
                <a:gd name="connsiteX1873" fmla="*/ 1945718 w 5605104"/>
                <a:gd name="connsiteY1873" fmla="*/ 582243 h 1092772"/>
                <a:gd name="connsiteX1874" fmla="*/ 1976895 w 5605104"/>
                <a:gd name="connsiteY1874" fmla="*/ 551066 h 1092772"/>
                <a:gd name="connsiteX1875" fmla="*/ 1601340 w 5605104"/>
                <a:gd name="connsiteY1875" fmla="*/ 551066 h 1092772"/>
                <a:gd name="connsiteX1876" fmla="*/ 1632517 w 5605104"/>
                <a:gd name="connsiteY1876" fmla="*/ 582243 h 1092772"/>
                <a:gd name="connsiteX1877" fmla="*/ 1601340 w 5605104"/>
                <a:gd name="connsiteY1877" fmla="*/ 613420 h 1092772"/>
                <a:gd name="connsiteX1878" fmla="*/ 1570163 w 5605104"/>
                <a:gd name="connsiteY1878" fmla="*/ 582243 h 1092772"/>
                <a:gd name="connsiteX1879" fmla="*/ 1601340 w 5605104"/>
                <a:gd name="connsiteY1879" fmla="*/ 551066 h 1092772"/>
                <a:gd name="connsiteX1880" fmla="*/ 1301272 w 5605104"/>
                <a:gd name="connsiteY1880" fmla="*/ 551066 h 1092772"/>
                <a:gd name="connsiteX1881" fmla="*/ 1332449 w 5605104"/>
                <a:gd name="connsiteY1881" fmla="*/ 582243 h 1092772"/>
                <a:gd name="connsiteX1882" fmla="*/ 1301272 w 5605104"/>
                <a:gd name="connsiteY1882" fmla="*/ 613420 h 1092772"/>
                <a:gd name="connsiteX1883" fmla="*/ 1270095 w 5605104"/>
                <a:gd name="connsiteY1883" fmla="*/ 582243 h 1092772"/>
                <a:gd name="connsiteX1884" fmla="*/ 1301272 w 5605104"/>
                <a:gd name="connsiteY1884" fmla="*/ 551066 h 1092772"/>
                <a:gd name="connsiteX1885" fmla="*/ 1152183 w 5605104"/>
                <a:gd name="connsiteY1885" fmla="*/ 551066 h 1092772"/>
                <a:gd name="connsiteX1886" fmla="*/ 1183360 w 5605104"/>
                <a:gd name="connsiteY1886" fmla="*/ 582243 h 1092772"/>
                <a:gd name="connsiteX1887" fmla="*/ 1152183 w 5605104"/>
                <a:gd name="connsiteY1887" fmla="*/ 613420 h 1092772"/>
                <a:gd name="connsiteX1888" fmla="*/ 1121006 w 5605104"/>
                <a:gd name="connsiteY1888" fmla="*/ 582243 h 1092772"/>
                <a:gd name="connsiteX1889" fmla="*/ 1152183 w 5605104"/>
                <a:gd name="connsiteY1889" fmla="*/ 551066 h 1092772"/>
                <a:gd name="connsiteX1890" fmla="*/ 1078582 w 5605104"/>
                <a:gd name="connsiteY1890" fmla="*/ 551066 h 1092772"/>
                <a:gd name="connsiteX1891" fmla="*/ 1109759 w 5605104"/>
                <a:gd name="connsiteY1891" fmla="*/ 582243 h 1092772"/>
                <a:gd name="connsiteX1892" fmla="*/ 1078582 w 5605104"/>
                <a:gd name="connsiteY1892" fmla="*/ 613420 h 1092772"/>
                <a:gd name="connsiteX1893" fmla="*/ 1047405 w 5605104"/>
                <a:gd name="connsiteY1893" fmla="*/ 582243 h 1092772"/>
                <a:gd name="connsiteX1894" fmla="*/ 1078582 w 5605104"/>
                <a:gd name="connsiteY1894" fmla="*/ 551066 h 1092772"/>
                <a:gd name="connsiteX1895" fmla="*/ 1004980 w 5605104"/>
                <a:gd name="connsiteY1895" fmla="*/ 551066 h 1092772"/>
                <a:gd name="connsiteX1896" fmla="*/ 1036157 w 5605104"/>
                <a:gd name="connsiteY1896" fmla="*/ 582243 h 1092772"/>
                <a:gd name="connsiteX1897" fmla="*/ 1004980 w 5605104"/>
                <a:gd name="connsiteY1897" fmla="*/ 613420 h 1092772"/>
                <a:gd name="connsiteX1898" fmla="*/ 973803 w 5605104"/>
                <a:gd name="connsiteY1898" fmla="*/ 582243 h 1092772"/>
                <a:gd name="connsiteX1899" fmla="*/ 1004980 w 5605104"/>
                <a:gd name="connsiteY1899" fmla="*/ 551066 h 1092772"/>
                <a:gd name="connsiteX1900" fmla="*/ 929491 w 5605104"/>
                <a:gd name="connsiteY1900" fmla="*/ 551066 h 1092772"/>
                <a:gd name="connsiteX1901" fmla="*/ 960668 w 5605104"/>
                <a:gd name="connsiteY1901" fmla="*/ 582243 h 1092772"/>
                <a:gd name="connsiteX1902" fmla="*/ 929491 w 5605104"/>
                <a:gd name="connsiteY1902" fmla="*/ 613420 h 1092772"/>
                <a:gd name="connsiteX1903" fmla="*/ 898314 w 5605104"/>
                <a:gd name="connsiteY1903" fmla="*/ 582243 h 1092772"/>
                <a:gd name="connsiteX1904" fmla="*/ 929491 w 5605104"/>
                <a:gd name="connsiteY1904" fmla="*/ 551066 h 1092772"/>
                <a:gd name="connsiteX1905" fmla="*/ 855890 w 5605104"/>
                <a:gd name="connsiteY1905" fmla="*/ 551066 h 1092772"/>
                <a:gd name="connsiteX1906" fmla="*/ 887067 w 5605104"/>
                <a:gd name="connsiteY1906" fmla="*/ 582243 h 1092772"/>
                <a:gd name="connsiteX1907" fmla="*/ 855890 w 5605104"/>
                <a:gd name="connsiteY1907" fmla="*/ 613420 h 1092772"/>
                <a:gd name="connsiteX1908" fmla="*/ 824713 w 5605104"/>
                <a:gd name="connsiteY1908" fmla="*/ 582243 h 1092772"/>
                <a:gd name="connsiteX1909" fmla="*/ 855890 w 5605104"/>
                <a:gd name="connsiteY1909" fmla="*/ 551066 h 1092772"/>
                <a:gd name="connsiteX1910" fmla="*/ 780401 w 5605104"/>
                <a:gd name="connsiteY1910" fmla="*/ 551066 h 1092772"/>
                <a:gd name="connsiteX1911" fmla="*/ 811578 w 5605104"/>
                <a:gd name="connsiteY1911" fmla="*/ 582243 h 1092772"/>
                <a:gd name="connsiteX1912" fmla="*/ 780401 w 5605104"/>
                <a:gd name="connsiteY1912" fmla="*/ 613420 h 1092772"/>
                <a:gd name="connsiteX1913" fmla="*/ 749224 w 5605104"/>
                <a:gd name="connsiteY1913" fmla="*/ 582243 h 1092772"/>
                <a:gd name="connsiteX1914" fmla="*/ 780401 w 5605104"/>
                <a:gd name="connsiteY1914" fmla="*/ 551066 h 1092772"/>
                <a:gd name="connsiteX1915" fmla="*/ 631311 w 5605104"/>
                <a:gd name="connsiteY1915" fmla="*/ 551066 h 1092772"/>
                <a:gd name="connsiteX1916" fmla="*/ 662488 w 5605104"/>
                <a:gd name="connsiteY1916" fmla="*/ 582243 h 1092772"/>
                <a:gd name="connsiteX1917" fmla="*/ 631311 w 5605104"/>
                <a:gd name="connsiteY1917" fmla="*/ 613420 h 1092772"/>
                <a:gd name="connsiteX1918" fmla="*/ 600134 w 5605104"/>
                <a:gd name="connsiteY1918" fmla="*/ 582243 h 1092772"/>
                <a:gd name="connsiteX1919" fmla="*/ 631311 w 5605104"/>
                <a:gd name="connsiteY1919" fmla="*/ 551066 h 1092772"/>
                <a:gd name="connsiteX1920" fmla="*/ 553937 w 5605104"/>
                <a:gd name="connsiteY1920" fmla="*/ 551066 h 1092772"/>
                <a:gd name="connsiteX1921" fmla="*/ 585114 w 5605104"/>
                <a:gd name="connsiteY1921" fmla="*/ 582243 h 1092772"/>
                <a:gd name="connsiteX1922" fmla="*/ 553937 w 5605104"/>
                <a:gd name="connsiteY1922" fmla="*/ 613420 h 1092772"/>
                <a:gd name="connsiteX1923" fmla="*/ 522760 w 5605104"/>
                <a:gd name="connsiteY1923" fmla="*/ 582243 h 1092772"/>
                <a:gd name="connsiteX1924" fmla="*/ 553937 w 5605104"/>
                <a:gd name="connsiteY1924" fmla="*/ 551066 h 1092772"/>
                <a:gd name="connsiteX1925" fmla="*/ 404846 w 5605104"/>
                <a:gd name="connsiteY1925" fmla="*/ 551066 h 1092772"/>
                <a:gd name="connsiteX1926" fmla="*/ 436023 w 5605104"/>
                <a:gd name="connsiteY1926" fmla="*/ 582243 h 1092772"/>
                <a:gd name="connsiteX1927" fmla="*/ 404846 w 5605104"/>
                <a:gd name="connsiteY1927" fmla="*/ 613420 h 1092772"/>
                <a:gd name="connsiteX1928" fmla="*/ 373669 w 5605104"/>
                <a:gd name="connsiteY1928" fmla="*/ 582243 h 1092772"/>
                <a:gd name="connsiteX1929" fmla="*/ 404846 w 5605104"/>
                <a:gd name="connsiteY1929" fmla="*/ 551066 h 1092772"/>
                <a:gd name="connsiteX1930" fmla="*/ 329357 w 5605104"/>
                <a:gd name="connsiteY1930" fmla="*/ 551066 h 1092772"/>
                <a:gd name="connsiteX1931" fmla="*/ 360534 w 5605104"/>
                <a:gd name="connsiteY1931" fmla="*/ 582243 h 1092772"/>
                <a:gd name="connsiteX1932" fmla="*/ 329357 w 5605104"/>
                <a:gd name="connsiteY1932" fmla="*/ 613420 h 1092772"/>
                <a:gd name="connsiteX1933" fmla="*/ 298180 w 5605104"/>
                <a:gd name="connsiteY1933" fmla="*/ 582243 h 1092772"/>
                <a:gd name="connsiteX1934" fmla="*/ 329357 w 5605104"/>
                <a:gd name="connsiteY1934" fmla="*/ 551066 h 1092772"/>
                <a:gd name="connsiteX1935" fmla="*/ 253868 w 5605104"/>
                <a:gd name="connsiteY1935" fmla="*/ 551066 h 1092772"/>
                <a:gd name="connsiteX1936" fmla="*/ 285045 w 5605104"/>
                <a:gd name="connsiteY1936" fmla="*/ 582243 h 1092772"/>
                <a:gd name="connsiteX1937" fmla="*/ 253868 w 5605104"/>
                <a:gd name="connsiteY1937" fmla="*/ 613420 h 1092772"/>
                <a:gd name="connsiteX1938" fmla="*/ 222691 w 5605104"/>
                <a:gd name="connsiteY1938" fmla="*/ 582243 h 1092772"/>
                <a:gd name="connsiteX1939" fmla="*/ 253868 w 5605104"/>
                <a:gd name="connsiteY1939" fmla="*/ 551066 h 1092772"/>
                <a:gd name="connsiteX1940" fmla="*/ 180268 w 5605104"/>
                <a:gd name="connsiteY1940" fmla="*/ 551066 h 1092772"/>
                <a:gd name="connsiteX1941" fmla="*/ 211445 w 5605104"/>
                <a:gd name="connsiteY1941" fmla="*/ 582243 h 1092772"/>
                <a:gd name="connsiteX1942" fmla="*/ 180268 w 5605104"/>
                <a:gd name="connsiteY1942" fmla="*/ 613420 h 1092772"/>
                <a:gd name="connsiteX1943" fmla="*/ 149091 w 5605104"/>
                <a:gd name="connsiteY1943" fmla="*/ 582243 h 1092772"/>
                <a:gd name="connsiteX1944" fmla="*/ 180268 w 5605104"/>
                <a:gd name="connsiteY1944" fmla="*/ 551066 h 1092772"/>
                <a:gd name="connsiteX1945" fmla="*/ 104778 w 5605104"/>
                <a:gd name="connsiteY1945" fmla="*/ 551066 h 1092772"/>
                <a:gd name="connsiteX1946" fmla="*/ 135955 w 5605104"/>
                <a:gd name="connsiteY1946" fmla="*/ 582243 h 1092772"/>
                <a:gd name="connsiteX1947" fmla="*/ 104778 w 5605104"/>
                <a:gd name="connsiteY1947" fmla="*/ 613420 h 1092772"/>
                <a:gd name="connsiteX1948" fmla="*/ 73601 w 5605104"/>
                <a:gd name="connsiteY1948" fmla="*/ 582243 h 1092772"/>
                <a:gd name="connsiteX1949" fmla="*/ 104778 w 5605104"/>
                <a:gd name="connsiteY1949" fmla="*/ 551066 h 1092772"/>
                <a:gd name="connsiteX1950" fmla="*/ 31177 w 5605104"/>
                <a:gd name="connsiteY1950" fmla="*/ 551066 h 1092772"/>
                <a:gd name="connsiteX1951" fmla="*/ 62354 w 5605104"/>
                <a:gd name="connsiteY1951" fmla="*/ 582243 h 1092772"/>
                <a:gd name="connsiteX1952" fmla="*/ 31177 w 5605104"/>
                <a:gd name="connsiteY1952" fmla="*/ 613420 h 1092772"/>
                <a:gd name="connsiteX1953" fmla="*/ 0 w 5605104"/>
                <a:gd name="connsiteY1953" fmla="*/ 582243 h 1092772"/>
                <a:gd name="connsiteX1954" fmla="*/ 31177 w 5605104"/>
                <a:gd name="connsiteY1954" fmla="*/ 551066 h 1092772"/>
                <a:gd name="connsiteX1955" fmla="*/ 5349349 w 5605104"/>
                <a:gd name="connsiteY1955" fmla="*/ 483127 h 1092772"/>
                <a:gd name="connsiteX1956" fmla="*/ 5380526 w 5605104"/>
                <a:gd name="connsiteY1956" fmla="*/ 514304 h 1092772"/>
                <a:gd name="connsiteX1957" fmla="*/ 5349349 w 5605104"/>
                <a:gd name="connsiteY1957" fmla="*/ 545481 h 1092772"/>
                <a:gd name="connsiteX1958" fmla="*/ 5318172 w 5605104"/>
                <a:gd name="connsiteY1958" fmla="*/ 514304 h 1092772"/>
                <a:gd name="connsiteX1959" fmla="*/ 5349349 w 5605104"/>
                <a:gd name="connsiteY1959" fmla="*/ 483127 h 1092772"/>
                <a:gd name="connsiteX1960" fmla="*/ 5273859 w 5605104"/>
                <a:gd name="connsiteY1960" fmla="*/ 483127 h 1092772"/>
                <a:gd name="connsiteX1961" fmla="*/ 5305036 w 5605104"/>
                <a:gd name="connsiteY1961" fmla="*/ 514304 h 1092772"/>
                <a:gd name="connsiteX1962" fmla="*/ 5273859 w 5605104"/>
                <a:gd name="connsiteY1962" fmla="*/ 545481 h 1092772"/>
                <a:gd name="connsiteX1963" fmla="*/ 5242682 w 5605104"/>
                <a:gd name="connsiteY1963" fmla="*/ 514304 h 1092772"/>
                <a:gd name="connsiteX1964" fmla="*/ 5273859 w 5605104"/>
                <a:gd name="connsiteY1964" fmla="*/ 483127 h 1092772"/>
                <a:gd name="connsiteX1965" fmla="*/ 5196483 w 5605104"/>
                <a:gd name="connsiteY1965" fmla="*/ 483127 h 1092772"/>
                <a:gd name="connsiteX1966" fmla="*/ 5227660 w 5605104"/>
                <a:gd name="connsiteY1966" fmla="*/ 514304 h 1092772"/>
                <a:gd name="connsiteX1967" fmla="*/ 5196483 w 5605104"/>
                <a:gd name="connsiteY1967" fmla="*/ 545481 h 1092772"/>
                <a:gd name="connsiteX1968" fmla="*/ 5165306 w 5605104"/>
                <a:gd name="connsiteY1968" fmla="*/ 514304 h 1092772"/>
                <a:gd name="connsiteX1969" fmla="*/ 5196483 w 5605104"/>
                <a:gd name="connsiteY1969" fmla="*/ 483127 h 1092772"/>
                <a:gd name="connsiteX1970" fmla="*/ 5122882 w 5605104"/>
                <a:gd name="connsiteY1970" fmla="*/ 483127 h 1092772"/>
                <a:gd name="connsiteX1971" fmla="*/ 5154059 w 5605104"/>
                <a:gd name="connsiteY1971" fmla="*/ 514304 h 1092772"/>
                <a:gd name="connsiteX1972" fmla="*/ 5122882 w 5605104"/>
                <a:gd name="connsiteY1972" fmla="*/ 545481 h 1092772"/>
                <a:gd name="connsiteX1973" fmla="*/ 5091705 w 5605104"/>
                <a:gd name="connsiteY1973" fmla="*/ 514304 h 1092772"/>
                <a:gd name="connsiteX1974" fmla="*/ 5122882 w 5605104"/>
                <a:gd name="connsiteY1974" fmla="*/ 483127 h 1092772"/>
                <a:gd name="connsiteX1975" fmla="*/ 5047393 w 5605104"/>
                <a:gd name="connsiteY1975" fmla="*/ 483127 h 1092772"/>
                <a:gd name="connsiteX1976" fmla="*/ 5078570 w 5605104"/>
                <a:gd name="connsiteY1976" fmla="*/ 514304 h 1092772"/>
                <a:gd name="connsiteX1977" fmla="*/ 5047393 w 5605104"/>
                <a:gd name="connsiteY1977" fmla="*/ 545481 h 1092772"/>
                <a:gd name="connsiteX1978" fmla="*/ 5016216 w 5605104"/>
                <a:gd name="connsiteY1978" fmla="*/ 514304 h 1092772"/>
                <a:gd name="connsiteX1979" fmla="*/ 5047393 w 5605104"/>
                <a:gd name="connsiteY1979" fmla="*/ 483127 h 1092772"/>
                <a:gd name="connsiteX1980" fmla="*/ 4971905 w 5605104"/>
                <a:gd name="connsiteY1980" fmla="*/ 483127 h 1092772"/>
                <a:gd name="connsiteX1981" fmla="*/ 5003082 w 5605104"/>
                <a:gd name="connsiteY1981" fmla="*/ 514304 h 1092772"/>
                <a:gd name="connsiteX1982" fmla="*/ 4971905 w 5605104"/>
                <a:gd name="connsiteY1982" fmla="*/ 545481 h 1092772"/>
                <a:gd name="connsiteX1983" fmla="*/ 4940728 w 5605104"/>
                <a:gd name="connsiteY1983" fmla="*/ 514304 h 1092772"/>
                <a:gd name="connsiteX1984" fmla="*/ 4971905 w 5605104"/>
                <a:gd name="connsiteY1984" fmla="*/ 483127 h 1092772"/>
                <a:gd name="connsiteX1985" fmla="*/ 4898303 w 5605104"/>
                <a:gd name="connsiteY1985" fmla="*/ 483127 h 1092772"/>
                <a:gd name="connsiteX1986" fmla="*/ 4929480 w 5605104"/>
                <a:gd name="connsiteY1986" fmla="*/ 514304 h 1092772"/>
                <a:gd name="connsiteX1987" fmla="*/ 4898303 w 5605104"/>
                <a:gd name="connsiteY1987" fmla="*/ 545481 h 1092772"/>
                <a:gd name="connsiteX1988" fmla="*/ 4867126 w 5605104"/>
                <a:gd name="connsiteY1988" fmla="*/ 514304 h 1092772"/>
                <a:gd name="connsiteX1989" fmla="*/ 4898303 w 5605104"/>
                <a:gd name="connsiteY1989" fmla="*/ 483127 h 1092772"/>
                <a:gd name="connsiteX1990" fmla="*/ 4822816 w 5605104"/>
                <a:gd name="connsiteY1990" fmla="*/ 483127 h 1092772"/>
                <a:gd name="connsiteX1991" fmla="*/ 4853993 w 5605104"/>
                <a:gd name="connsiteY1991" fmla="*/ 514304 h 1092772"/>
                <a:gd name="connsiteX1992" fmla="*/ 4822816 w 5605104"/>
                <a:gd name="connsiteY1992" fmla="*/ 545481 h 1092772"/>
                <a:gd name="connsiteX1993" fmla="*/ 4791639 w 5605104"/>
                <a:gd name="connsiteY1993" fmla="*/ 514304 h 1092772"/>
                <a:gd name="connsiteX1994" fmla="*/ 4822816 w 5605104"/>
                <a:gd name="connsiteY1994" fmla="*/ 483127 h 1092772"/>
                <a:gd name="connsiteX1995" fmla="*/ 4749213 w 5605104"/>
                <a:gd name="connsiteY1995" fmla="*/ 483127 h 1092772"/>
                <a:gd name="connsiteX1996" fmla="*/ 4780390 w 5605104"/>
                <a:gd name="connsiteY1996" fmla="*/ 514304 h 1092772"/>
                <a:gd name="connsiteX1997" fmla="*/ 4749213 w 5605104"/>
                <a:gd name="connsiteY1997" fmla="*/ 545481 h 1092772"/>
                <a:gd name="connsiteX1998" fmla="*/ 4718036 w 5605104"/>
                <a:gd name="connsiteY1998" fmla="*/ 514304 h 1092772"/>
                <a:gd name="connsiteX1999" fmla="*/ 4749213 w 5605104"/>
                <a:gd name="connsiteY1999" fmla="*/ 483127 h 1092772"/>
                <a:gd name="connsiteX2000" fmla="*/ 4673725 w 5605104"/>
                <a:gd name="connsiteY2000" fmla="*/ 483127 h 1092772"/>
                <a:gd name="connsiteX2001" fmla="*/ 4704902 w 5605104"/>
                <a:gd name="connsiteY2001" fmla="*/ 514304 h 1092772"/>
                <a:gd name="connsiteX2002" fmla="*/ 4673725 w 5605104"/>
                <a:gd name="connsiteY2002" fmla="*/ 545481 h 1092772"/>
                <a:gd name="connsiteX2003" fmla="*/ 4642548 w 5605104"/>
                <a:gd name="connsiteY2003" fmla="*/ 514304 h 1092772"/>
                <a:gd name="connsiteX2004" fmla="*/ 4673725 w 5605104"/>
                <a:gd name="connsiteY2004" fmla="*/ 483127 h 1092772"/>
                <a:gd name="connsiteX2005" fmla="*/ 4600124 w 5605104"/>
                <a:gd name="connsiteY2005" fmla="*/ 483127 h 1092772"/>
                <a:gd name="connsiteX2006" fmla="*/ 4631301 w 5605104"/>
                <a:gd name="connsiteY2006" fmla="*/ 514304 h 1092772"/>
                <a:gd name="connsiteX2007" fmla="*/ 4600124 w 5605104"/>
                <a:gd name="connsiteY2007" fmla="*/ 545481 h 1092772"/>
                <a:gd name="connsiteX2008" fmla="*/ 4568947 w 5605104"/>
                <a:gd name="connsiteY2008" fmla="*/ 514304 h 1092772"/>
                <a:gd name="connsiteX2009" fmla="*/ 4600124 w 5605104"/>
                <a:gd name="connsiteY2009" fmla="*/ 483127 h 1092772"/>
                <a:gd name="connsiteX2010" fmla="*/ 4524634 w 5605104"/>
                <a:gd name="connsiteY2010" fmla="*/ 483127 h 1092772"/>
                <a:gd name="connsiteX2011" fmla="*/ 4555811 w 5605104"/>
                <a:gd name="connsiteY2011" fmla="*/ 514304 h 1092772"/>
                <a:gd name="connsiteX2012" fmla="*/ 4524634 w 5605104"/>
                <a:gd name="connsiteY2012" fmla="*/ 545481 h 1092772"/>
                <a:gd name="connsiteX2013" fmla="*/ 4493457 w 5605104"/>
                <a:gd name="connsiteY2013" fmla="*/ 514304 h 1092772"/>
                <a:gd name="connsiteX2014" fmla="*/ 4524634 w 5605104"/>
                <a:gd name="connsiteY2014" fmla="*/ 483127 h 1092772"/>
                <a:gd name="connsiteX2015" fmla="*/ 4449146 w 5605104"/>
                <a:gd name="connsiteY2015" fmla="*/ 483127 h 1092772"/>
                <a:gd name="connsiteX2016" fmla="*/ 4480323 w 5605104"/>
                <a:gd name="connsiteY2016" fmla="*/ 514304 h 1092772"/>
                <a:gd name="connsiteX2017" fmla="*/ 4449146 w 5605104"/>
                <a:gd name="connsiteY2017" fmla="*/ 545481 h 1092772"/>
                <a:gd name="connsiteX2018" fmla="*/ 4417969 w 5605104"/>
                <a:gd name="connsiteY2018" fmla="*/ 514304 h 1092772"/>
                <a:gd name="connsiteX2019" fmla="*/ 4449146 w 5605104"/>
                <a:gd name="connsiteY2019" fmla="*/ 483127 h 1092772"/>
                <a:gd name="connsiteX2020" fmla="*/ 4375544 w 5605104"/>
                <a:gd name="connsiteY2020" fmla="*/ 483127 h 1092772"/>
                <a:gd name="connsiteX2021" fmla="*/ 4406721 w 5605104"/>
                <a:gd name="connsiteY2021" fmla="*/ 514304 h 1092772"/>
                <a:gd name="connsiteX2022" fmla="*/ 4375544 w 5605104"/>
                <a:gd name="connsiteY2022" fmla="*/ 545481 h 1092772"/>
                <a:gd name="connsiteX2023" fmla="*/ 4344367 w 5605104"/>
                <a:gd name="connsiteY2023" fmla="*/ 514304 h 1092772"/>
                <a:gd name="connsiteX2024" fmla="*/ 4375544 w 5605104"/>
                <a:gd name="connsiteY2024" fmla="*/ 483127 h 1092772"/>
                <a:gd name="connsiteX2025" fmla="*/ 4298170 w 5605104"/>
                <a:gd name="connsiteY2025" fmla="*/ 483127 h 1092772"/>
                <a:gd name="connsiteX2026" fmla="*/ 4329347 w 5605104"/>
                <a:gd name="connsiteY2026" fmla="*/ 514304 h 1092772"/>
                <a:gd name="connsiteX2027" fmla="*/ 4298170 w 5605104"/>
                <a:gd name="connsiteY2027" fmla="*/ 545481 h 1092772"/>
                <a:gd name="connsiteX2028" fmla="*/ 4266993 w 5605104"/>
                <a:gd name="connsiteY2028" fmla="*/ 514304 h 1092772"/>
                <a:gd name="connsiteX2029" fmla="*/ 4298170 w 5605104"/>
                <a:gd name="connsiteY2029" fmla="*/ 483127 h 1092772"/>
                <a:gd name="connsiteX2030" fmla="*/ 4226455 w 5605104"/>
                <a:gd name="connsiteY2030" fmla="*/ 483127 h 1092772"/>
                <a:gd name="connsiteX2031" fmla="*/ 4257632 w 5605104"/>
                <a:gd name="connsiteY2031" fmla="*/ 514304 h 1092772"/>
                <a:gd name="connsiteX2032" fmla="*/ 4226455 w 5605104"/>
                <a:gd name="connsiteY2032" fmla="*/ 545481 h 1092772"/>
                <a:gd name="connsiteX2033" fmla="*/ 4195278 w 5605104"/>
                <a:gd name="connsiteY2033" fmla="*/ 514304 h 1092772"/>
                <a:gd name="connsiteX2034" fmla="*/ 4226455 w 5605104"/>
                <a:gd name="connsiteY2034" fmla="*/ 483127 h 1092772"/>
                <a:gd name="connsiteX2035" fmla="*/ 4147192 w 5605104"/>
                <a:gd name="connsiteY2035" fmla="*/ 483127 h 1092772"/>
                <a:gd name="connsiteX2036" fmla="*/ 4178369 w 5605104"/>
                <a:gd name="connsiteY2036" fmla="*/ 514304 h 1092772"/>
                <a:gd name="connsiteX2037" fmla="*/ 4147192 w 5605104"/>
                <a:gd name="connsiteY2037" fmla="*/ 545481 h 1092772"/>
                <a:gd name="connsiteX2038" fmla="*/ 4116015 w 5605104"/>
                <a:gd name="connsiteY2038" fmla="*/ 514304 h 1092772"/>
                <a:gd name="connsiteX2039" fmla="*/ 4147192 w 5605104"/>
                <a:gd name="connsiteY2039" fmla="*/ 483127 h 1092772"/>
                <a:gd name="connsiteX2040" fmla="*/ 4073591 w 5605104"/>
                <a:gd name="connsiteY2040" fmla="*/ 483127 h 1092772"/>
                <a:gd name="connsiteX2041" fmla="*/ 4104768 w 5605104"/>
                <a:gd name="connsiteY2041" fmla="*/ 514304 h 1092772"/>
                <a:gd name="connsiteX2042" fmla="*/ 4073591 w 5605104"/>
                <a:gd name="connsiteY2042" fmla="*/ 545481 h 1092772"/>
                <a:gd name="connsiteX2043" fmla="*/ 4042414 w 5605104"/>
                <a:gd name="connsiteY2043" fmla="*/ 514304 h 1092772"/>
                <a:gd name="connsiteX2044" fmla="*/ 4073591 w 5605104"/>
                <a:gd name="connsiteY2044" fmla="*/ 483127 h 1092772"/>
                <a:gd name="connsiteX2045" fmla="*/ 3999991 w 5605104"/>
                <a:gd name="connsiteY2045" fmla="*/ 483127 h 1092772"/>
                <a:gd name="connsiteX2046" fmla="*/ 4031168 w 5605104"/>
                <a:gd name="connsiteY2046" fmla="*/ 514304 h 1092772"/>
                <a:gd name="connsiteX2047" fmla="*/ 3999991 w 5605104"/>
                <a:gd name="connsiteY2047" fmla="*/ 545481 h 1092772"/>
                <a:gd name="connsiteX2048" fmla="*/ 3968814 w 5605104"/>
                <a:gd name="connsiteY2048" fmla="*/ 514304 h 1092772"/>
                <a:gd name="connsiteX2049" fmla="*/ 3999991 w 5605104"/>
                <a:gd name="connsiteY2049" fmla="*/ 483127 h 1092772"/>
                <a:gd name="connsiteX2050" fmla="*/ 3924501 w 5605104"/>
                <a:gd name="connsiteY2050" fmla="*/ 483127 h 1092772"/>
                <a:gd name="connsiteX2051" fmla="*/ 3955678 w 5605104"/>
                <a:gd name="connsiteY2051" fmla="*/ 514304 h 1092772"/>
                <a:gd name="connsiteX2052" fmla="*/ 3924501 w 5605104"/>
                <a:gd name="connsiteY2052" fmla="*/ 545481 h 1092772"/>
                <a:gd name="connsiteX2053" fmla="*/ 3893324 w 5605104"/>
                <a:gd name="connsiteY2053" fmla="*/ 514304 h 1092772"/>
                <a:gd name="connsiteX2054" fmla="*/ 3924501 w 5605104"/>
                <a:gd name="connsiteY2054" fmla="*/ 483127 h 1092772"/>
                <a:gd name="connsiteX2055" fmla="*/ 3850899 w 5605104"/>
                <a:gd name="connsiteY2055" fmla="*/ 483127 h 1092772"/>
                <a:gd name="connsiteX2056" fmla="*/ 3882076 w 5605104"/>
                <a:gd name="connsiteY2056" fmla="*/ 514304 h 1092772"/>
                <a:gd name="connsiteX2057" fmla="*/ 3850899 w 5605104"/>
                <a:gd name="connsiteY2057" fmla="*/ 545481 h 1092772"/>
                <a:gd name="connsiteX2058" fmla="*/ 3819722 w 5605104"/>
                <a:gd name="connsiteY2058" fmla="*/ 514304 h 1092772"/>
                <a:gd name="connsiteX2059" fmla="*/ 3850899 w 5605104"/>
                <a:gd name="connsiteY2059" fmla="*/ 483127 h 1092772"/>
                <a:gd name="connsiteX2060" fmla="*/ 3775411 w 5605104"/>
                <a:gd name="connsiteY2060" fmla="*/ 483127 h 1092772"/>
                <a:gd name="connsiteX2061" fmla="*/ 3806588 w 5605104"/>
                <a:gd name="connsiteY2061" fmla="*/ 514304 h 1092772"/>
                <a:gd name="connsiteX2062" fmla="*/ 3775411 w 5605104"/>
                <a:gd name="connsiteY2062" fmla="*/ 545481 h 1092772"/>
                <a:gd name="connsiteX2063" fmla="*/ 3744234 w 5605104"/>
                <a:gd name="connsiteY2063" fmla="*/ 514304 h 1092772"/>
                <a:gd name="connsiteX2064" fmla="*/ 3775411 w 5605104"/>
                <a:gd name="connsiteY2064" fmla="*/ 483127 h 1092772"/>
                <a:gd name="connsiteX2065" fmla="*/ 3701810 w 5605104"/>
                <a:gd name="connsiteY2065" fmla="*/ 483127 h 1092772"/>
                <a:gd name="connsiteX2066" fmla="*/ 3732987 w 5605104"/>
                <a:gd name="connsiteY2066" fmla="*/ 514304 h 1092772"/>
                <a:gd name="connsiteX2067" fmla="*/ 3701810 w 5605104"/>
                <a:gd name="connsiteY2067" fmla="*/ 545481 h 1092772"/>
                <a:gd name="connsiteX2068" fmla="*/ 3670633 w 5605104"/>
                <a:gd name="connsiteY2068" fmla="*/ 514304 h 1092772"/>
                <a:gd name="connsiteX2069" fmla="*/ 3701810 w 5605104"/>
                <a:gd name="connsiteY2069" fmla="*/ 483127 h 1092772"/>
                <a:gd name="connsiteX2070" fmla="*/ 3626322 w 5605104"/>
                <a:gd name="connsiteY2070" fmla="*/ 483127 h 1092772"/>
                <a:gd name="connsiteX2071" fmla="*/ 3657499 w 5605104"/>
                <a:gd name="connsiteY2071" fmla="*/ 514304 h 1092772"/>
                <a:gd name="connsiteX2072" fmla="*/ 3626322 w 5605104"/>
                <a:gd name="connsiteY2072" fmla="*/ 545481 h 1092772"/>
                <a:gd name="connsiteX2073" fmla="*/ 3595145 w 5605104"/>
                <a:gd name="connsiteY2073" fmla="*/ 514304 h 1092772"/>
                <a:gd name="connsiteX2074" fmla="*/ 3626322 w 5605104"/>
                <a:gd name="connsiteY2074" fmla="*/ 483127 h 1092772"/>
                <a:gd name="connsiteX2075" fmla="*/ 3552719 w 5605104"/>
                <a:gd name="connsiteY2075" fmla="*/ 483127 h 1092772"/>
                <a:gd name="connsiteX2076" fmla="*/ 3583896 w 5605104"/>
                <a:gd name="connsiteY2076" fmla="*/ 514304 h 1092772"/>
                <a:gd name="connsiteX2077" fmla="*/ 3552719 w 5605104"/>
                <a:gd name="connsiteY2077" fmla="*/ 545481 h 1092772"/>
                <a:gd name="connsiteX2078" fmla="*/ 3521542 w 5605104"/>
                <a:gd name="connsiteY2078" fmla="*/ 514304 h 1092772"/>
                <a:gd name="connsiteX2079" fmla="*/ 3552719 w 5605104"/>
                <a:gd name="connsiteY2079" fmla="*/ 483127 h 1092772"/>
                <a:gd name="connsiteX2080" fmla="*/ 3477231 w 5605104"/>
                <a:gd name="connsiteY2080" fmla="*/ 483127 h 1092772"/>
                <a:gd name="connsiteX2081" fmla="*/ 3508408 w 5605104"/>
                <a:gd name="connsiteY2081" fmla="*/ 514304 h 1092772"/>
                <a:gd name="connsiteX2082" fmla="*/ 3477231 w 5605104"/>
                <a:gd name="connsiteY2082" fmla="*/ 545481 h 1092772"/>
                <a:gd name="connsiteX2083" fmla="*/ 3446054 w 5605104"/>
                <a:gd name="connsiteY2083" fmla="*/ 514304 h 1092772"/>
                <a:gd name="connsiteX2084" fmla="*/ 3477231 w 5605104"/>
                <a:gd name="connsiteY2084" fmla="*/ 483127 h 1092772"/>
                <a:gd name="connsiteX2085" fmla="*/ 3401742 w 5605104"/>
                <a:gd name="connsiteY2085" fmla="*/ 483127 h 1092772"/>
                <a:gd name="connsiteX2086" fmla="*/ 3432919 w 5605104"/>
                <a:gd name="connsiteY2086" fmla="*/ 514304 h 1092772"/>
                <a:gd name="connsiteX2087" fmla="*/ 3401742 w 5605104"/>
                <a:gd name="connsiteY2087" fmla="*/ 545481 h 1092772"/>
                <a:gd name="connsiteX2088" fmla="*/ 3370565 w 5605104"/>
                <a:gd name="connsiteY2088" fmla="*/ 514304 h 1092772"/>
                <a:gd name="connsiteX2089" fmla="*/ 3401742 w 5605104"/>
                <a:gd name="connsiteY2089" fmla="*/ 483127 h 1092772"/>
                <a:gd name="connsiteX2090" fmla="*/ 3324366 w 5605104"/>
                <a:gd name="connsiteY2090" fmla="*/ 483127 h 1092772"/>
                <a:gd name="connsiteX2091" fmla="*/ 3355543 w 5605104"/>
                <a:gd name="connsiteY2091" fmla="*/ 514304 h 1092772"/>
                <a:gd name="connsiteX2092" fmla="*/ 3324366 w 5605104"/>
                <a:gd name="connsiteY2092" fmla="*/ 545481 h 1092772"/>
                <a:gd name="connsiteX2093" fmla="*/ 3293189 w 5605104"/>
                <a:gd name="connsiteY2093" fmla="*/ 514304 h 1092772"/>
                <a:gd name="connsiteX2094" fmla="*/ 3324366 w 5605104"/>
                <a:gd name="connsiteY2094" fmla="*/ 483127 h 1092772"/>
                <a:gd name="connsiteX2095" fmla="*/ 3250765 w 5605104"/>
                <a:gd name="connsiteY2095" fmla="*/ 483127 h 1092772"/>
                <a:gd name="connsiteX2096" fmla="*/ 3281942 w 5605104"/>
                <a:gd name="connsiteY2096" fmla="*/ 514304 h 1092772"/>
                <a:gd name="connsiteX2097" fmla="*/ 3250765 w 5605104"/>
                <a:gd name="connsiteY2097" fmla="*/ 545481 h 1092772"/>
                <a:gd name="connsiteX2098" fmla="*/ 3219588 w 5605104"/>
                <a:gd name="connsiteY2098" fmla="*/ 514304 h 1092772"/>
                <a:gd name="connsiteX2099" fmla="*/ 3250765 w 5605104"/>
                <a:gd name="connsiteY2099" fmla="*/ 483127 h 1092772"/>
                <a:gd name="connsiteX2100" fmla="*/ 3175277 w 5605104"/>
                <a:gd name="connsiteY2100" fmla="*/ 483127 h 1092772"/>
                <a:gd name="connsiteX2101" fmla="*/ 3206454 w 5605104"/>
                <a:gd name="connsiteY2101" fmla="*/ 514304 h 1092772"/>
                <a:gd name="connsiteX2102" fmla="*/ 3175277 w 5605104"/>
                <a:gd name="connsiteY2102" fmla="*/ 545481 h 1092772"/>
                <a:gd name="connsiteX2103" fmla="*/ 3144100 w 5605104"/>
                <a:gd name="connsiteY2103" fmla="*/ 514304 h 1092772"/>
                <a:gd name="connsiteX2104" fmla="*/ 3175277 w 5605104"/>
                <a:gd name="connsiteY2104" fmla="*/ 483127 h 1092772"/>
                <a:gd name="connsiteX2105" fmla="*/ 3099790 w 5605104"/>
                <a:gd name="connsiteY2105" fmla="*/ 483127 h 1092772"/>
                <a:gd name="connsiteX2106" fmla="*/ 3130967 w 5605104"/>
                <a:gd name="connsiteY2106" fmla="*/ 514304 h 1092772"/>
                <a:gd name="connsiteX2107" fmla="*/ 3099790 w 5605104"/>
                <a:gd name="connsiteY2107" fmla="*/ 545481 h 1092772"/>
                <a:gd name="connsiteX2108" fmla="*/ 3068613 w 5605104"/>
                <a:gd name="connsiteY2108" fmla="*/ 514304 h 1092772"/>
                <a:gd name="connsiteX2109" fmla="*/ 3099790 w 5605104"/>
                <a:gd name="connsiteY2109" fmla="*/ 483127 h 1092772"/>
                <a:gd name="connsiteX2110" fmla="*/ 3026187 w 5605104"/>
                <a:gd name="connsiteY2110" fmla="*/ 483127 h 1092772"/>
                <a:gd name="connsiteX2111" fmla="*/ 3057364 w 5605104"/>
                <a:gd name="connsiteY2111" fmla="*/ 514304 h 1092772"/>
                <a:gd name="connsiteX2112" fmla="*/ 3026187 w 5605104"/>
                <a:gd name="connsiteY2112" fmla="*/ 545481 h 1092772"/>
                <a:gd name="connsiteX2113" fmla="*/ 2995010 w 5605104"/>
                <a:gd name="connsiteY2113" fmla="*/ 514304 h 1092772"/>
                <a:gd name="connsiteX2114" fmla="*/ 3026187 w 5605104"/>
                <a:gd name="connsiteY2114" fmla="*/ 483127 h 1092772"/>
                <a:gd name="connsiteX2115" fmla="*/ 2950699 w 5605104"/>
                <a:gd name="connsiteY2115" fmla="*/ 483127 h 1092772"/>
                <a:gd name="connsiteX2116" fmla="*/ 2981876 w 5605104"/>
                <a:gd name="connsiteY2116" fmla="*/ 514304 h 1092772"/>
                <a:gd name="connsiteX2117" fmla="*/ 2950699 w 5605104"/>
                <a:gd name="connsiteY2117" fmla="*/ 545481 h 1092772"/>
                <a:gd name="connsiteX2118" fmla="*/ 2919522 w 5605104"/>
                <a:gd name="connsiteY2118" fmla="*/ 514304 h 1092772"/>
                <a:gd name="connsiteX2119" fmla="*/ 2950699 w 5605104"/>
                <a:gd name="connsiteY2119" fmla="*/ 483127 h 1092772"/>
                <a:gd name="connsiteX2120" fmla="*/ 2877097 w 5605104"/>
                <a:gd name="connsiteY2120" fmla="*/ 483127 h 1092772"/>
                <a:gd name="connsiteX2121" fmla="*/ 2908274 w 5605104"/>
                <a:gd name="connsiteY2121" fmla="*/ 514304 h 1092772"/>
                <a:gd name="connsiteX2122" fmla="*/ 2877097 w 5605104"/>
                <a:gd name="connsiteY2122" fmla="*/ 545481 h 1092772"/>
                <a:gd name="connsiteX2123" fmla="*/ 2845920 w 5605104"/>
                <a:gd name="connsiteY2123" fmla="*/ 514304 h 1092772"/>
                <a:gd name="connsiteX2124" fmla="*/ 2877097 w 5605104"/>
                <a:gd name="connsiteY2124" fmla="*/ 483127 h 1092772"/>
                <a:gd name="connsiteX2125" fmla="*/ 2350564 w 5605104"/>
                <a:gd name="connsiteY2125" fmla="*/ 483127 h 1092772"/>
                <a:gd name="connsiteX2126" fmla="*/ 2381741 w 5605104"/>
                <a:gd name="connsiteY2126" fmla="*/ 514304 h 1092772"/>
                <a:gd name="connsiteX2127" fmla="*/ 2350564 w 5605104"/>
                <a:gd name="connsiteY2127" fmla="*/ 545481 h 1092772"/>
                <a:gd name="connsiteX2128" fmla="*/ 2319387 w 5605104"/>
                <a:gd name="connsiteY2128" fmla="*/ 514304 h 1092772"/>
                <a:gd name="connsiteX2129" fmla="*/ 2350564 w 5605104"/>
                <a:gd name="connsiteY2129" fmla="*/ 483127 h 1092772"/>
                <a:gd name="connsiteX2130" fmla="*/ 2052385 w 5605104"/>
                <a:gd name="connsiteY2130" fmla="*/ 483127 h 1092772"/>
                <a:gd name="connsiteX2131" fmla="*/ 2083562 w 5605104"/>
                <a:gd name="connsiteY2131" fmla="*/ 514304 h 1092772"/>
                <a:gd name="connsiteX2132" fmla="*/ 2052385 w 5605104"/>
                <a:gd name="connsiteY2132" fmla="*/ 545481 h 1092772"/>
                <a:gd name="connsiteX2133" fmla="*/ 2021208 w 5605104"/>
                <a:gd name="connsiteY2133" fmla="*/ 514304 h 1092772"/>
                <a:gd name="connsiteX2134" fmla="*/ 2052385 w 5605104"/>
                <a:gd name="connsiteY2134" fmla="*/ 483127 h 1092772"/>
                <a:gd name="connsiteX2135" fmla="*/ 1976897 w 5605104"/>
                <a:gd name="connsiteY2135" fmla="*/ 483127 h 1092772"/>
                <a:gd name="connsiteX2136" fmla="*/ 2008074 w 5605104"/>
                <a:gd name="connsiteY2136" fmla="*/ 514304 h 1092772"/>
                <a:gd name="connsiteX2137" fmla="*/ 1976897 w 5605104"/>
                <a:gd name="connsiteY2137" fmla="*/ 545481 h 1092772"/>
                <a:gd name="connsiteX2138" fmla="*/ 1945720 w 5605104"/>
                <a:gd name="connsiteY2138" fmla="*/ 514304 h 1092772"/>
                <a:gd name="connsiteX2139" fmla="*/ 1976897 w 5605104"/>
                <a:gd name="connsiteY2139" fmla="*/ 483127 h 1092772"/>
                <a:gd name="connsiteX2140" fmla="*/ 1903293 w 5605104"/>
                <a:gd name="connsiteY2140" fmla="*/ 483127 h 1092772"/>
                <a:gd name="connsiteX2141" fmla="*/ 1934470 w 5605104"/>
                <a:gd name="connsiteY2141" fmla="*/ 514304 h 1092772"/>
                <a:gd name="connsiteX2142" fmla="*/ 1903293 w 5605104"/>
                <a:gd name="connsiteY2142" fmla="*/ 545481 h 1092772"/>
                <a:gd name="connsiteX2143" fmla="*/ 1872116 w 5605104"/>
                <a:gd name="connsiteY2143" fmla="*/ 514304 h 1092772"/>
                <a:gd name="connsiteX2144" fmla="*/ 1903293 w 5605104"/>
                <a:gd name="connsiteY2144" fmla="*/ 483127 h 1092772"/>
                <a:gd name="connsiteX2145" fmla="*/ 1601340 w 5605104"/>
                <a:gd name="connsiteY2145" fmla="*/ 483127 h 1092772"/>
                <a:gd name="connsiteX2146" fmla="*/ 1632517 w 5605104"/>
                <a:gd name="connsiteY2146" fmla="*/ 514304 h 1092772"/>
                <a:gd name="connsiteX2147" fmla="*/ 1601340 w 5605104"/>
                <a:gd name="connsiteY2147" fmla="*/ 545481 h 1092772"/>
                <a:gd name="connsiteX2148" fmla="*/ 1570163 w 5605104"/>
                <a:gd name="connsiteY2148" fmla="*/ 514304 h 1092772"/>
                <a:gd name="connsiteX2149" fmla="*/ 1601340 w 5605104"/>
                <a:gd name="connsiteY2149" fmla="*/ 483127 h 1092772"/>
                <a:gd name="connsiteX2150" fmla="*/ 1529626 w 5605104"/>
                <a:gd name="connsiteY2150" fmla="*/ 483127 h 1092772"/>
                <a:gd name="connsiteX2151" fmla="*/ 1560803 w 5605104"/>
                <a:gd name="connsiteY2151" fmla="*/ 514304 h 1092772"/>
                <a:gd name="connsiteX2152" fmla="*/ 1529626 w 5605104"/>
                <a:gd name="connsiteY2152" fmla="*/ 545481 h 1092772"/>
                <a:gd name="connsiteX2153" fmla="*/ 1498449 w 5605104"/>
                <a:gd name="connsiteY2153" fmla="*/ 514304 h 1092772"/>
                <a:gd name="connsiteX2154" fmla="*/ 1529626 w 5605104"/>
                <a:gd name="connsiteY2154" fmla="*/ 483127 h 1092772"/>
                <a:gd name="connsiteX2155" fmla="*/ 1452250 w 5605104"/>
                <a:gd name="connsiteY2155" fmla="*/ 483127 h 1092772"/>
                <a:gd name="connsiteX2156" fmla="*/ 1483427 w 5605104"/>
                <a:gd name="connsiteY2156" fmla="*/ 514304 h 1092772"/>
                <a:gd name="connsiteX2157" fmla="*/ 1452250 w 5605104"/>
                <a:gd name="connsiteY2157" fmla="*/ 545481 h 1092772"/>
                <a:gd name="connsiteX2158" fmla="*/ 1421073 w 5605104"/>
                <a:gd name="connsiteY2158" fmla="*/ 514304 h 1092772"/>
                <a:gd name="connsiteX2159" fmla="*/ 1452250 w 5605104"/>
                <a:gd name="connsiteY2159" fmla="*/ 483127 h 1092772"/>
                <a:gd name="connsiteX2160" fmla="*/ 1301272 w 5605104"/>
                <a:gd name="connsiteY2160" fmla="*/ 483127 h 1092772"/>
                <a:gd name="connsiteX2161" fmla="*/ 1332449 w 5605104"/>
                <a:gd name="connsiteY2161" fmla="*/ 514304 h 1092772"/>
                <a:gd name="connsiteX2162" fmla="*/ 1301272 w 5605104"/>
                <a:gd name="connsiteY2162" fmla="*/ 545481 h 1092772"/>
                <a:gd name="connsiteX2163" fmla="*/ 1270095 w 5605104"/>
                <a:gd name="connsiteY2163" fmla="*/ 514304 h 1092772"/>
                <a:gd name="connsiteX2164" fmla="*/ 1301272 w 5605104"/>
                <a:gd name="connsiteY2164" fmla="*/ 483127 h 1092772"/>
                <a:gd name="connsiteX2165" fmla="*/ 1227672 w 5605104"/>
                <a:gd name="connsiteY2165" fmla="*/ 483127 h 1092772"/>
                <a:gd name="connsiteX2166" fmla="*/ 1258849 w 5605104"/>
                <a:gd name="connsiteY2166" fmla="*/ 514304 h 1092772"/>
                <a:gd name="connsiteX2167" fmla="*/ 1227672 w 5605104"/>
                <a:gd name="connsiteY2167" fmla="*/ 545481 h 1092772"/>
                <a:gd name="connsiteX2168" fmla="*/ 1196495 w 5605104"/>
                <a:gd name="connsiteY2168" fmla="*/ 514304 h 1092772"/>
                <a:gd name="connsiteX2169" fmla="*/ 1227672 w 5605104"/>
                <a:gd name="connsiteY2169" fmla="*/ 483127 h 1092772"/>
                <a:gd name="connsiteX2170" fmla="*/ 1152184 w 5605104"/>
                <a:gd name="connsiteY2170" fmla="*/ 483127 h 1092772"/>
                <a:gd name="connsiteX2171" fmla="*/ 1183361 w 5605104"/>
                <a:gd name="connsiteY2171" fmla="*/ 514304 h 1092772"/>
                <a:gd name="connsiteX2172" fmla="*/ 1152184 w 5605104"/>
                <a:gd name="connsiteY2172" fmla="*/ 545481 h 1092772"/>
                <a:gd name="connsiteX2173" fmla="*/ 1121007 w 5605104"/>
                <a:gd name="connsiteY2173" fmla="*/ 514304 h 1092772"/>
                <a:gd name="connsiteX2174" fmla="*/ 1152184 w 5605104"/>
                <a:gd name="connsiteY2174" fmla="*/ 483127 h 1092772"/>
                <a:gd name="connsiteX2175" fmla="*/ 1078582 w 5605104"/>
                <a:gd name="connsiteY2175" fmla="*/ 483127 h 1092772"/>
                <a:gd name="connsiteX2176" fmla="*/ 1109759 w 5605104"/>
                <a:gd name="connsiteY2176" fmla="*/ 514304 h 1092772"/>
                <a:gd name="connsiteX2177" fmla="*/ 1078582 w 5605104"/>
                <a:gd name="connsiteY2177" fmla="*/ 545481 h 1092772"/>
                <a:gd name="connsiteX2178" fmla="*/ 1047405 w 5605104"/>
                <a:gd name="connsiteY2178" fmla="*/ 514304 h 1092772"/>
                <a:gd name="connsiteX2179" fmla="*/ 1078582 w 5605104"/>
                <a:gd name="connsiteY2179" fmla="*/ 483127 h 1092772"/>
                <a:gd name="connsiteX2180" fmla="*/ 1004980 w 5605104"/>
                <a:gd name="connsiteY2180" fmla="*/ 483127 h 1092772"/>
                <a:gd name="connsiteX2181" fmla="*/ 1036157 w 5605104"/>
                <a:gd name="connsiteY2181" fmla="*/ 514304 h 1092772"/>
                <a:gd name="connsiteX2182" fmla="*/ 1004980 w 5605104"/>
                <a:gd name="connsiteY2182" fmla="*/ 545481 h 1092772"/>
                <a:gd name="connsiteX2183" fmla="*/ 973803 w 5605104"/>
                <a:gd name="connsiteY2183" fmla="*/ 514304 h 1092772"/>
                <a:gd name="connsiteX2184" fmla="*/ 1004980 w 5605104"/>
                <a:gd name="connsiteY2184" fmla="*/ 483127 h 1092772"/>
                <a:gd name="connsiteX2185" fmla="*/ 929491 w 5605104"/>
                <a:gd name="connsiteY2185" fmla="*/ 483127 h 1092772"/>
                <a:gd name="connsiteX2186" fmla="*/ 960668 w 5605104"/>
                <a:gd name="connsiteY2186" fmla="*/ 514304 h 1092772"/>
                <a:gd name="connsiteX2187" fmla="*/ 929491 w 5605104"/>
                <a:gd name="connsiteY2187" fmla="*/ 545481 h 1092772"/>
                <a:gd name="connsiteX2188" fmla="*/ 898314 w 5605104"/>
                <a:gd name="connsiteY2188" fmla="*/ 514304 h 1092772"/>
                <a:gd name="connsiteX2189" fmla="*/ 929491 w 5605104"/>
                <a:gd name="connsiteY2189" fmla="*/ 483127 h 1092772"/>
                <a:gd name="connsiteX2190" fmla="*/ 855891 w 5605104"/>
                <a:gd name="connsiteY2190" fmla="*/ 483127 h 1092772"/>
                <a:gd name="connsiteX2191" fmla="*/ 887068 w 5605104"/>
                <a:gd name="connsiteY2191" fmla="*/ 514304 h 1092772"/>
                <a:gd name="connsiteX2192" fmla="*/ 855891 w 5605104"/>
                <a:gd name="connsiteY2192" fmla="*/ 545481 h 1092772"/>
                <a:gd name="connsiteX2193" fmla="*/ 824714 w 5605104"/>
                <a:gd name="connsiteY2193" fmla="*/ 514304 h 1092772"/>
                <a:gd name="connsiteX2194" fmla="*/ 855891 w 5605104"/>
                <a:gd name="connsiteY2194" fmla="*/ 483127 h 1092772"/>
                <a:gd name="connsiteX2195" fmla="*/ 780401 w 5605104"/>
                <a:gd name="connsiteY2195" fmla="*/ 483127 h 1092772"/>
                <a:gd name="connsiteX2196" fmla="*/ 811578 w 5605104"/>
                <a:gd name="connsiteY2196" fmla="*/ 514304 h 1092772"/>
                <a:gd name="connsiteX2197" fmla="*/ 780401 w 5605104"/>
                <a:gd name="connsiteY2197" fmla="*/ 545481 h 1092772"/>
                <a:gd name="connsiteX2198" fmla="*/ 749224 w 5605104"/>
                <a:gd name="connsiteY2198" fmla="*/ 514304 h 1092772"/>
                <a:gd name="connsiteX2199" fmla="*/ 780401 w 5605104"/>
                <a:gd name="connsiteY2199" fmla="*/ 483127 h 1092772"/>
                <a:gd name="connsiteX2200" fmla="*/ 706801 w 5605104"/>
                <a:gd name="connsiteY2200" fmla="*/ 483127 h 1092772"/>
                <a:gd name="connsiteX2201" fmla="*/ 737978 w 5605104"/>
                <a:gd name="connsiteY2201" fmla="*/ 514304 h 1092772"/>
                <a:gd name="connsiteX2202" fmla="*/ 706801 w 5605104"/>
                <a:gd name="connsiteY2202" fmla="*/ 545481 h 1092772"/>
                <a:gd name="connsiteX2203" fmla="*/ 675624 w 5605104"/>
                <a:gd name="connsiteY2203" fmla="*/ 514304 h 1092772"/>
                <a:gd name="connsiteX2204" fmla="*/ 706801 w 5605104"/>
                <a:gd name="connsiteY2204" fmla="*/ 483127 h 1092772"/>
                <a:gd name="connsiteX2205" fmla="*/ 631311 w 5605104"/>
                <a:gd name="connsiteY2205" fmla="*/ 483127 h 1092772"/>
                <a:gd name="connsiteX2206" fmla="*/ 662488 w 5605104"/>
                <a:gd name="connsiteY2206" fmla="*/ 514304 h 1092772"/>
                <a:gd name="connsiteX2207" fmla="*/ 631311 w 5605104"/>
                <a:gd name="connsiteY2207" fmla="*/ 545481 h 1092772"/>
                <a:gd name="connsiteX2208" fmla="*/ 600134 w 5605104"/>
                <a:gd name="connsiteY2208" fmla="*/ 514304 h 1092772"/>
                <a:gd name="connsiteX2209" fmla="*/ 631311 w 5605104"/>
                <a:gd name="connsiteY2209" fmla="*/ 483127 h 1092772"/>
                <a:gd name="connsiteX2210" fmla="*/ 553936 w 5605104"/>
                <a:gd name="connsiteY2210" fmla="*/ 483127 h 1092772"/>
                <a:gd name="connsiteX2211" fmla="*/ 585113 w 5605104"/>
                <a:gd name="connsiteY2211" fmla="*/ 514304 h 1092772"/>
                <a:gd name="connsiteX2212" fmla="*/ 553936 w 5605104"/>
                <a:gd name="connsiteY2212" fmla="*/ 545481 h 1092772"/>
                <a:gd name="connsiteX2213" fmla="*/ 522759 w 5605104"/>
                <a:gd name="connsiteY2213" fmla="*/ 514304 h 1092772"/>
                <a:gd name="connsiteX2214" fmla="*/ 553936 w 5605104"/>
                <a:gd name="connsiteY2214" fmla="*/ 483127 h 1092772"/>
                <a:gd name="connsiteX2215" fmla="*/ 478447 w 5605104"/>
                <a:gd name="connsiteY2215" fmla="*/ 483127 h 1092772"/>
                <a:gd name="connsiteX2216" fmla="*/ 509624 w 5605104"/>
                <a:gd name="connsiteY2216" fmla="*/ 514304 h 1092772"/>
                <a:gd name="connsiteX2217" fmla="*/ 478447 w 5605104"/>
                <a:gd name="connsiteY2217" fmla="*/ 545481 h 1092772"/>
                <a:gd name="connsiteX2218" fmla="*/ 447270 w 5605104"/>
                <a:gd name="connsiteY2218" fmla="*/ 514304 h 1092772"/>
                <a:gd name="connsiteX2219" fmla="*/ 478447 w 5605104"/>
                <a:gd name="connsiteY2219" fmla="*/ 483127 h 1092772"/>
                <a:gd name="connsiteX2220" fmla="*/ 404846 w 5605104"/>
                <a:gd name="connsiteY2220" fmla="*/ 483127 h 1092772"/>
                <a:gd name="connsiteX2221" fmla="*/ 436023 w 5605104"/>
                <a:gd name="connsiteY2221" fmla="*/ 514304 h 1092772"/>
                <a:gd name="connsiteX2222" fmla="*/ 404846 w 5605104"/>
                <a:gd name="connsiteY2222" fmla="*/ 545481 h 1092772"/>
                <a:gd name="connsiteX2223" fmla="*/ 373669 w 5605104"/>
                <a:gd name="connsiteY2223" fmla="*/ 514304 h 1092772"/>
                <a:gd name="connsiteX2224" fmla="*/ 404846 w 5605104"/>
                <a:gd name="connsiteY2224" fmla="*/ 483127 h 1092772"/>
                <a:gd name="connsiteX2225" fmla="*/ 329357 w 5605104"/>
                <a:gd name="connsiteY2225" fmla="*/ 483127 h 1092772"/>
                <a:gd name="connsiteX2226" fmla="*/ 360534 w 5605104"/>
                <a:gd name="connsiteY2226" fmla="*/ 514304 h 1092772"/>
                <a:gd name="connsiteX2227" fmla="*/ 329357 w 5605104"/>
                <a:gd name="connsiteY2227" fmla="*/ 545481 h 1092772"/>
                <a:gd name="connsiteX2228" fmla="*/ 298180 w 5605104"/>
                <a:gd name="connsiteY2228" fmla="*/ 514304 h 1092772"/>
                <a:gd name="connsiteX2229" fmla="*/ 329357 w 5605104"/>
                <a:gd name="connsiteY2229" fmla="*/ 483127 h 1092772"/>
                <a:gd name="connsiteX2230" fmla="*/ 5573927 w 5605104"/>
                <a:gd name="connsiteY2230" fmla="*/ 483126 h 1092772"/>
                <a:gd name="connsiteX2231" fmla="*/ 5605104 w 5605104"/>
                <a:gd name="connsiteY2231" fmla="*/ 514303 h 1092772"/>
                <a:gd name="connsiteX2232" fmla="*/ 5573927 w 5605104"/>
                <a:gd name="connsiteY2232" fmla="*/ 545480 h 1092772"/>
                <a:gd name="connsiteX2233" fmla="*/ 5542750 w 5605104"/>
                <a:gd name="connsiteY2233" fmla="*/ 514303 h 1092772"/>
                <a:gd name="connsiteX2234" fmla="*/ 5573927 w 5605104"/>
                <a:gd name="connsiteY2234" fmla="*/ 483126 h 1092772"/>
                <a:gd name="connsiteX2235" fmla="*/ 5498438 w 5605104"/>
                <a:gd name="connsiteY2235" fmla="*/ 483126 h 1092772"/>
                <a:gd name="connsiteX2236" fmla="*/ 5529615 w 5605104"/>
                <a:gd name="connsiteY2236" fmla="*/ 514303 h 1092772"/>
                <a:gd name="connsiteX2237" fmla="*/ 5498438 w 5605104"/>
                <a:gd name="connsiteY2237" fmla="*/ 545480 h 1092772"/>
                <a:gd name="connsiteX2238" fmla="*/ 5467261 w 5605104"/>
                <a:gd name="connsiteY2238" fmla="*/ 514303 h 1092772"/>
                <a:gd name="connsiteX2239" fmla="*/ 5498438 w 5605104"/>
                <a:gd name="connsiteY2239" fmla="*/ 483126 h 1092772"/>
                <a:gd name="connsiteX2240" fmla="*/ 5424836 w 5605104"/>
                <a:gd name="connsiteY2240" fmla="*/ 483126 h 1092772"/>
                <a:gd name="connsiteX2241" fmla="*/ 5456013 w 5605104"/>
                <a:gd name="connsiteY2241" fmla="*/ 514303 h 1092772"/>
                <a:gd name="connsiteX2242" fmla="*/ 5424836 w 5605104"/>
                <a:gd name="connsiteY2242" fmla="*/ 545480 h 1092772"/>
                <a:gd name="connsiteX2243" fmla="*/ 5393659 w 5605104"/>
                <a:gd name="connsiteY2243" fmla="*/ 514303 h 1092772"/>
                <a:gd name="connsiteX2244" fmla="*/ 5424836 w 5605104"/>
                <a:gd name="connsiteY2244" fmla="*/ 483126 h 1092772"/>
                <a:gd name="connsiteX2245" fmla="*/ 253868 w 5605104"/>
                <a:gd name="connsiteY2245" fmla="*/ 483126 h 1092772"/>
                <a:gd name="connsiteX2246" fmla="*/ 285045 w 5605104"/>
                <a:gd name="connsiteY2246" fmla="*/ 514303 h 1092772"/>
                <a:gd name="connsiteX2247" fmla="*/ 253868 w 5605104"/>
                <a:gd name="connsiteY2247" fmla="*/ 545480 h 1092772"/>
                <a:gd name="connsiteX2248" fmla="*/ 222691 w 5605104"/>
                <a:gd name="connsiteY2248" fmla="*/ 514303 h 1092772"/>
                <a:gd name="connsiteX2249" fmla="*/ 253868 w 5605104"/>
                <a:gd name="connsiteY2249" fmla="*/ 483126 h 1092772"/>
                <a:gd name="connsiteX2250" fmla="*/ 180268 w 5605104"/>
                <a:gd name="connsiteY2250" fmla="*/ 483126 h 1092772"/>
                <a:gd name="connsiteX2251" fmla="*/ 211445 w 5605104"/>
                <a:gd name="connsiteY2251" fmla="*/ 514303 h 1092772"/>
                <a:gd name="connsiteX2252" fmla="*/ 180268 w 5605104"/>
                <a:gd name="connsiteY2252" fmla="*/ 545480 h 1092772"/>
                <a:gd name="connsiteX2253" fmla="*/ 149091 w 5605104"/>
                <a:gd name="connsiteY2253" fmla="*/ 514303 h 1092772"/>
                <a:gd name="connsiteX2254" fmla="*/ 180268 w 5605104"/>
                <a:gd name="connsiteY2254" fmla="*/ 483126 h 1092772"/>
                <a:gd name="connsiteX2255" fmla="*/ 104778 w 5605104"/>
                <a:gd name="connsiteY2255" fmla="*/ 483126 h 1092772"/>
                <a:gd name="connsiteX2256" fmla="*/ 135955 w 5605104"/>
                <a:gd name="connsiteY2256" fmla="*/ 514303 h 1092772"/>
                <a:gd name="connsiteX2257" fmla="*/ 104778 w 5605104"/>
                <a:gd name="connsiteY2257" fmla="*/ 545480 h 1092772"/>
                <a:gd name="connsiteX2258" fmla="*/ 73601 w 5605104"/>
                <a:gd name="connsiteY2258" fmla="*/ 514303 h 1092772"/>
                <a:gd name="connsiteX2259" fmla="*/ 104778 w 5605104"/>
                <a:gd name="connsiteY2259" fmla="*/ 483126 h 1092772"/>
                <a:gd name="connsiteX2260" fmla="*/ 5498438 w 5605104"/>
                <a:gd name="connsiteY2260" fmla="*/ 409527 h 1092772"/>
                <a:gd name="connsiteX2261" fmla="*/ 5529615 w 5605104"/>
                <a:gd name="connsiteY2261" fmla="*/ 440704 h 1092772"/>
                <a:gd name="connsiteX2262" fmla="*/ 5498438 w 5605104"/>
                <a:gd name="connsiteY2262" fmla="*/ 471881 h 1092772"/>
                <a:gd name="connsiteX2263" fmla="*/ 5467261 w 5605104"/>
                <a:gd name="connsiteY2263" fmla="*/ 440704 h 1092772"/>
                <a:gd name="connsiteX2264" fmla="*/ 5498438 w 5605104"/>
                <a:gd name="connsiteY2264" fmla="*/ 409527 h 1092772"/>
                <a:gd name="connsiteX2265" fmla="*/ 5424836 w 5605104"/>
                <a:gd name="connsiteY2265" fmla="*/ 409527 h 1092772"/>
                <a:gd name="connsiteX2266" fmla="*/ 5456013 w 5605104"/>
                <a:gd name="connsiteY2266" fmla="*/ 440704 h 1092772"/>
                <a:gd name="connsiteX2267" fmla="*/ 5424836 w 5605104"/>
                <a:gd name="connsiteY2267" fmla="*/ 471881 h 1092772"/>
                <a:gd name="connsiteX2268" fmla="*/ 5393659 w 5605104"/>
                <a:gd name="connsiteY2268" fmla="*/ 440704 h 1092772"/>
                <a:gd name="connsiteX2269" fmla="*/ 5424836 w 5605104"/>
                <a:gd name="connsiteY2269" fmla="*/ 409527 h 1092772"/>
                <a:gd name="connsiteX2270" fmla="*/ 5349349 w 5605104"/>
                <a:gd name="connsiteY2270" fmla="*/ 409527 h 1092772"/>
                <a:gd name="connsiteX2271" fmla="*/ 5380526 w 5605104"/>
                <a:gd name="connsiteY2271" fmla="*/ 440704 h 1092772"/>
                <a:gd name="connsiteX2272" fmla="*/ 5349349 w 5605104"/>
                <a:gd name="connsiteY2272" fmla="*/ 471881 h 1092772"/>
                <a:gd name="connsiteX2273" fmla="*/ 5318172 w 5605104"/>
                <a:gd name="connsiteY2273" fmla="*/ 440704 h 1092772"/>
                <a:gd name="connsiteX2274" fmla="*/ 5349349 w 5605104"/>
                <a:gd name="connsiteY2274" fmla="*/ 409527 h 1092772"/>
                <a:gd name="connsiteX2275" fmla="*/ 5273859 w 5605104"/>
                <a:gd name="connsiteY2275" fmla="*/ 409527 h 1092772"/>
                <a:gd name="connsiteX2276" fmla="*/ 5305036 w 5605104"/>
                <a:gd name="connsiteY2276" fmla="*/ 440704 h 1092772"/>
                <a:gd name="connsiteX2277" fmla="*/ 5273859 w 5605104"/>
                <a:gd name="connsiteY2277" fmla="*/ 471881 h 1092772"/>
                <a:gd name="connsiteX2278" fmla="*/ 5242682 w 5605104"/>
                <a:gd name="connsiteY2278" fmla="*/ 440704 h 1092772"/>
                <a:gd name="connsiteX2279" fmla="*/ 5273859 w 5605104"/>
                <a:gd name="connsiteY2279" fmla="*/ 409527 h 1092772"/>
                <a:gd name="connsiteX2280" fmla="*/ 5196483 w 5605104"/>
                <a:gd name="connsiteY2280" fmla="*/ 409527 h 1092772"/>
                <a:gd name="connsiteX2281" fmla="*/ 5227660 w 5605104"/>
                <a:gd name="connsiteY2281" fmla="*/ 440704 h 1092772"/>
                <a:gd name="connsiteX2282" fmla="*/ 5196483 w 5605104"/>
                <a:gd name="connsiteY2282" fmla="*/ 471881 h 1092772"/>
                <a:gd name="connsiteX2283" fmla="*/ 5165306 w 5605104"/>
                <a:gd name="connsiteY2283" fmla="*/ 440704 h 1092772"/>
                <a:gd name="connsiteX2284" fmla="*/ 5196483 w 5605104"/>
                <a:gd name="connsiteY2284" fmla="*/ 409527 h 1092772"/>
                <a:gd name="connsiteX2285" fmla="*/ 5122882 w 5605104"/>
                <a:gd name="connsiteY2285" fmla="*/ 409527 h 1092772"/>
                <a:gd name="connsiteX2286" fmla="*/ 5154059 w 5605104"/>
                <a:gd name="connsiteY2286" fmla="*/ 440704 h 1092772"/>
                <a:gd name="connsiteX2287" fmla="*/ 5122882 w 5605104"/>
                <a:gd name="connsiteY2287" fmla="*/ 471881 h 1092772"/>
                <a:gd name="connsiteX2288" fmla="*/ 5091705 w 5605104"/>
                <a:gd name="connsiteY2288" fmla="*/ 440704 h 1092772"/>
                <a:gd name="connsiteX2289" fmla="*/ 5122882 w 5605104"/>
                <a:gd name="connsiteY2289" fmla="*/ 409527 h 1092772"/>
                <a:gd name="connsiteX2290" fmla="*/ 5047393 w 5605104"/>
                <a:gd name="connsiteY2290" fmla="*/ 409527 h 1092772"/>
                <a:gd name="connsiteX2291" fmla="*/ 5078570 w 5605104"/>
                <a:gd name="connsiteY2291" fmla="*/ 440704 h 1092772"/>
                <a:gd name="connsiteX2292" fmla="*/ 5047393 w 5605104"/>
                <a:gd name="connsiteY2292" fmla="*/ 471881 h 1092772"/>
                <a:gd name="connsiteX2293" fmla="*/ 5016216 w 5605104"/>
                <a:gd name="connsiteY2293" fmla="*/ 440704 h 1092772"/>
                <a:gd name="connsiteX2294" fmla="*/ 5047393 w 5605104"/>
                <a:gd name="connsiteY2294" fmla="*/ 409527 h 1092772"/>
                <a:gd name="connsiteX2295" fmla="*/ 4971905 w 5605104"/>
                <a:gd name="connsiteY2295" fmla="*/ 409527 h 1092772"/>
                <a:gd name="connsiteX2296" fmla="*/ 5003082 w 5605104"/>
                <a:gd name="connsiteY2296" fmla="*/ 440704 h 1092772"/>
                <a:gd name="connsiteX2297" fmla="*/ 4971905 w 5605104"/>
                <a:gd name="connsiteY2297" fmla="*/ 471881 h 1092772"/>
                <a:gd name="connsiteX2298" fmla="*/ 4940728 w 5605104"/>
                <a:gd name="connsiteY2298" fmla="*/ 440704 h 1092772"/>
                <a:gd name="connsiteX2299" fmla="*/ 4971905 w 5605104"/>
                <a:gd name="connsiteY2299" fmla="*/ 409527 h 1092772"/>
                <a:gd name="connsiteX2300" fmla="*/ 4898303 w 5605104"/>
                <a:gd name="connsiteY2300" fmla="*/ 409527 h 1092772"/>
                <a:gd name="connsiteX2301" fmla="*/ 4929480 w 5605104"/>
                <a:gd name="connsiteY2301" fmla="*/ 440704 h 1092772"/>
                <a:gd name="connsiteX2302" fmla="*/ 4898303 w 5605104"/>
                <a:gd name="connsiteY2302" fmla="*/ 471881 h 1092772"/>
                <a:gd name="connsiteX2303" fmla="*/ 4867126 w 5605104"/>
                <a:gd name="connsiteY2303" fmla="*/ 440704 h 1092772"/>
                <a:gd name="connsiteX2304" fmla="*/ 4898303 w 5605104"/>
                <a:gd name="connsiteY2304" fmla="*/ 409527 h 1092772"/>
                <a:gd name="connsiteX2305" fmla="*/ 4822816 w 5605104"/>
                <a:gd name="connsiteY2305" fmla="*/ 409527 h 1092772"/>
                <a:gd name="connsiteX2306" fmla="*/ 4853993 w 5605104"/>
                <a:gd name="connsiteY2306" fmla="*/ 440704 h 1092772"/>
                <a:gd name="connsiteX2307" fmla="*/ 4822816 w 5605104"/>
                <a:gd name="connsiteY2307" fmla="*/ 471881 h 1092772"/>
                <a:gd name="connsiteX2308" fmla="*/ 4791639 w 5605104"/>
                <a:gd name="connsiteY2308" fmla="*/ 440704 h 1092772"/>
                <a:gd name="connsiteX2309" fmla="*/ 4822816 w 5605104"/>
                <a:gd name="connsiteY2309" fmla="*/ 409527 h 1092772"/>
                <a:gd name="connsiteX2310" fmla="*/ 4749215 w 5605104"/>
                <a:gd name="connsiteY2310" fmla="*/ 409527 h 1092772"/>
                <a:gd name="connsiteX2311" fmla="*/ 4780392 w 5605104"/>
                <a:gd name="connsiteY2311" fmla="*/ 440704 h 1092772"/>
                <a:gd name="connsiteX2312" fmla="*/ 4749215 w 5605104"/>
                <a:gd name="connsiteY2312" fmla="*/ 471881 h 1092772"/>
                <a:gd name="connsiteX2313" fmla="*/ 4718038 w 5605104"/>
                <a:gd name="connsiteY2313" fmla="*/ 440704 h 1092772"/>
                <a:gd name="connsiteX2314" fmla="*/ 4749215 w 5605104"/>
                <a:gd name="connsiteY2314" fmla="*/ 409527 h 1092772"/>
                <a:gd name="connsiteX2315" fmla="*/ 4673725 w 5605104"/>
                <a:gd name="connsiteY2315" fmla="*/ 409527 h 1092772"/>
                <a:gd name="connsiteX2316" fmla="*/ 4704902 w 5605104"/>
                <a:gd name="connsiteY2316" fmla="*/ 440704 h 1092772"/>
                <a:gd name="connsiteX2317" fmla="*/ 4673725 w 5605104"/>
                <a:gd name="connsiteY2317" fmla="*/ 471881 h 1092772"/>
                <a:gd name="connsiteX2318" fmla="*/ 4642548 w 5605104"/>
                <a:gd name="connsiteY2318" fmla="*/ 440704 h 1092772"/>
                <a:gd name="connsiteX2319" fmla="*/ 4673725 w 5605104"/>
                <a:gd name="connsiteY2319" fmla="*/ 409527 h 1092772"/>
                <a:gd name="connsiteX2320" fmla="*/ 4600124 w 5605104"/>
                <a:gd name="connsiteY2320" fmla="*/ 409527 h 1092772"/>
                <a:gd name="connsiteX2321" fmla="*/ 4631301 w 5605104"/>
                <a:gd name="connsiteY2321" fmla="*/ 440704 h 1092772"/>
                <a:gd name="connsiteX2322" fmla="*/ 4600124 w 5605104"/>
                <a:gd name="connsiteY2322" fmla="*/ 471881 h 1092772"/>
                <a:gd name="connsiteX2323" fmla="*/ 4568947 w 5605104"/>
                <a:gd name="connsiteY2323" fmla="*/ 440704 h 1092772"/>
                <a:gd name="connsiteX2324" fmla="*/ 4600124 w 5605104"/>
                <a:gd name="connsiteY2324" fmla="*/ 409527 h 1092772"/>
                <a:gd name="connsiteX2325" fmla="*/ 4524636 w 5605104"/>
                <a:gd name="connsiteY2325" fmla="*/ 409527 h 1092772"/>
                <a:gd name="connsiteX2326" fmla="*/ 4555813 w 5605104"/>
                <a:gd name="connsiteY2326" fmla="*/ 440704 h 1092772"/>
                <a:gd name="connsiteX2327" fmla="*/ 4524636 w 5605104"/>
                <a:gd name="connsiteY2327" fmla="*/ 471881 h 1092772"/>
                <a:gd name="connsiteX2328" fmla="*/ 4493459 w 5605104"/>
                <a:gd name="connsiteY2328" fmla="*/ 440704 h 1092772"/>
                <a:gd name="connsiteX2329" fmla="*/ 4524636 w 5605104"/>
                <a:gd name="connsiteY2329" fmla="*/ 409527 h 1092772"/>
                <a:gd name="connsiteX2330" fmla="*/ 4449147 w 5605104"/>
                <a:gd name="connsiteY2330" fmla="*/ 409527 h 1092772"/>
                <a:gd name="connsiteX2331" fmla="*/ 4480324 w 5605104"/>
                <a:gd name="connsiteY2331" fmla="*/ 440704 h 1092772"/>
                <a:gd name="connsiteX2332" fmla="*/ 4449147 w 5605104"/>
                <a:gd name="connsiteY2332" fmla="*/ 471881 h 1092772"/>
                <a:gd name="connsiteX2333" fmla="*/ 4417970 w 5605104"/>
                <a:gd name="connsiteY2333" fmla="*/ 440704 h 1092772"/>
                <a:gd name="connsiteX2334" fmla="*/ 4449147 w 5605104"/>
                <a:gd name="connsiteY2334" fmla="*/ 409527 h 1092772"/>
                <a:gd name="connsiteX2335" fmla="*/ 4375546 w 5605104"/>
                <a:gd name="connsiteY2335" fmla="*/ 409527 h 1092772"/>
                <a:gd name="connsiteX2336" fmla="*/ 4406723 w 5605104"/>
                <a:gd name="connsiteY2336" fmla="*/ 440704 h 1092772"/>
                <a:gd name="connsiteX2337" fmla="*/ 4375546 w 5605104"/>
                <a:gd name="connsiteY2337" fmla="*/ 471881 h 1092772"/>
                <a:gd name="connsiteX2338" fmla="*/ 4344369 w 5605104"/>
                <a:gd name="connsiteY2338" fmla="*/ 440704 h 1092772"/>
                <a:gd name="connsiteX2339" fmla="*/ 4375546 w 5605104"/>
                <a:gd name="connsiteY2339" fmla="*/ 409527 h 1092772"/>
                <a:gd name="connsiteX2340" fmla="*/ 4298170 w 5605104"/>
                <a:gd name="connsiteY2340" fmla="*/ 409527 h 1092772"/>
                <a:gd name="connsiteX2341" fmla="*/ 4329347 w 5605104"/>
                <a:gd name="connsiteY2341" fmla="*/ 440704 h 1092772"/>
                <a:gd name="connsiteX2342" fmla="*/ 4298170 w 5605104"/>
                <a:gd name="connsiteY2342" fmla="*/ 471881 h 1092772"/>
                <a:gd name="connsiteX2343" fmla="*/ 4266993 w 5605104"/>
                <a:gd name="connsiteY2343" fmla="*/ 440704 h 1092772"/>
                <a:gd name="connsiteX2344" fmla="*/ 4298170 w 5605104"/>
                <a:gd name="connsiteY2344" fmla="*/ 409527 h 1092772"/>
                <a:gd name="connsiteX2345" fmla="*/ 4226455 w 5605104"/>
                <a:gd name="connsiteY2345" fmla="*/ 409527 h 1092772"/>
                <a:gd name="connsiteX2346" fmla="*/ 4257632 w 5605104"/>
                <a:gd name="connsiteY2346" fmla="*/ 440704 h 1092772"/>
                <a:gd name="connsiteX2347" fmla="*/ 4226455 w 5605104"/>
                <a:gd name="connsiteY2347" fmla="*/ 471881 h 1092772"/>
                <a:gd name="connsiteX2348" fmla="*/ 4195278 w 5605104"/>
                <a:gd name="connsiteY2348" fmla="*/ 440704 h 1092772"/>
                <a:gd name="connsiteX2349" fmla="*/ 4226455 w 5605104"/>
                <a:gd name="connsiteY2349" fmla="*/ 409527 h 1092772"/>
                <a:gd name="connsiteX2350" fmla="*/ 4147192 w 5605104"/>
                <a:gd name="connsiteY2350" fmla="*/ 409527 h 1092772"/>
                <a:gd name="connsiteX2351" fmla="*/ 4178369 w 5605104"/>
                <a:gd name="connsiteY2351" fmla="*/ 440704 h 1092772"/>
                <a:gd name="connsiteX2352" fmla="*/ 4147192 w 5605104"/>
                <a:gd name="connsiteY2352" fmla="*/ 471881 h 1092772"/>
                <a:gd name="connsiteX2353" fmla="*/ 4116015 w 5605104"/>
                <a:gd name="connsiteY2353" fmla="*/ 440704 h 1092772"/>
                <a:gd name="connsiteX2354" fmla="*/ 4147192 w 5605104"/>
                <a:gd name="connsiteY2354" fmla="*/ 409527 h 1092772"/>
                <a:gd name="connsiteX2355" fmla="*/ 4073591 w 5605104"/>
                <a:gd name="connsiteY2355" fmla="*/ 409527 h 1092772"/>
                <a:gd name="connsiteX2356" fmla="*/ 4104768 w 5605104"/>
                <a:gd name="connsiteY2356" fmla="*/ 440704 h 1092772"/>
                <a:gd name="connsiteX2357" fmla="*/ 4073591 w 5605104"/>
                <a:gd name="connsiteY2357" fmla="*/ 471881 h 1092772"/>
                <a:gd name="connsiteX2358" fmla="*/ 4042414 w 5605104"/>
                <a:gd name="connsiteY2358" fmla="*/ 440704 h 1092772"/>
                <a:gd name="connsiteX2359" fmla="*/ 4073591 w 5605104"/>
                <a:gd name="connsiteY2359" fmla="*/ 409527 h 1092772"/>
                <a:gd name="connsiteX2360" fmla="*/ 3999991 w 5605104"/>
                <a:gd name="connsiteY2360" fmla="*/ 409527 h 1092772"/>
                <a:gd name="connsiteX2361" fmla="*/ 4031168 w 5605104"/>
                <a:gd name="connsiteY2361" fmla="*/ 440704 h 1092772"/>
                <a:gd name="connsiteX2362" fmla="*/ 3999991 w 5605104"/>
                <a:gd name="connsiteY2362" fmla="*/ 471881 h 1092772"/>
                <a:gd name="connsiteX2363" fmla="*/ 3968814 w 5605104"/>
                <a:gd name="connsiteY2363" fmla="*/ 440704 h 1092772"/>
                <a:gd name="connsiteX2364" fmla="*/ 3999991 w 5605104"/>
                <a:gd name="connsiteY2364" fmla="*/ 409527 h 1092772"/>
                <a:gd name="connsiteX2365" fmla="*/ 3924502 w 5605104"/>
                <a:gd name="connsiteY2365" fmla="*/ 409527 h 1092772"/>
                <a:gd name="connsiteX2366" fmla="*/ 3955679 w 5605104"/>
                <a:gd name="connsiteY2366" fmla="*/ 440704 h 1092772"/>
                <a:gd name="connsiteX2367" fmla="*/ 3924502 w 5605104"/>
                <a:gd name="connsiteY2367" fmla="*/ 471881 h 1092772"/>
                <a:gd name="connsiteX2368" fmla="*/ 3893325 w 5605104"/>
                <a:gd name="connsiteY2368" fmla="*/ 440704 h 1092772"/>
                <a:gd name="connsiteX2369" fmla="*/ 3924502 w 5605104"/>
                <a:gd name="connsiteY2369" fmla="*/ 409527 h 1092772"/>
                <a:gd name="connsiteX2370" fmla="*/ 3850900 w 5605104"/>
                <a:gd name="connsiteY2370" fmla="*/ 409527 h 1092772"/>
                <a:gd name="connsiteX2371" fmla="*/ 3882077 w 5605104"/>
                <a:gd name="connsiteY2371" fmla="*/ 440704 h 1092772"/>
                <a:gd name="connsiteX2372" fmla="*/ 3850900 w 5605104"/>
                <a:gd name="connsiteY2372" fmla="*/ 471881 h 1092772"/>
                <a:gd name="connsiteX2373" fmla="*/ 3819723 w 5605104"/>
                <a:gd name="connsiteY2373" fmla="*/ 440704 h 1092772"/>
                <a:gd name="connsiteX2374" fmla="*/ 3850900 w 5605104"/>
                <a:gd name="connsiteY2374" fmla="*/ 409527 h 1092772"/>
                <a:gd name="connsiteX2375" fmla="*/ 3775412 w 5605104"/>
                <a:gd name="connsiteY2375" fmla="*/ 409527 h 1092772"/>
                <a:gd name="connsiteX2376" fmla="*/ 3806589 w 5605104"/>
                <a:gd name="connsiteY2376" fmla="*/ 440704 h 1092772"/>
                <a:gd name="connsiteX2377" fmla="*/ 3775412 w 5605104"/>
                <a:gd name="connsiteY2377" fmla="*/ 471881 h 1092772"/>
                <a:gd name="connsiteX2378" fmla="*/ 3744235 w 5605104"/>
                <a:gd name="connsiteY2378" fmla="*/ 440704 h 1092772"/>
                <a:gd name="connsiteX2379" fmla="*/ 3775412 w 5605104"/>
                <a:gd name="connsiteY2379" fmla="*/ 409527 h 1092772"/>
                <a:gd name="connsiteX2380" fmla="*/ 3701811 w 5605104"/>
                <a:gd name="connsiteY2380" fmla="*/ 409527 h 1092772"/>
                <a:gd name="connsiteX2381" fmla="*/ 3732988 w 5605104"/>
                <a:gd name="connsiteY2381" fmla="*/ 440704 h 1092772"/>
                <a:gd name="connsiteX2382" fmla="*/ 3701811 w 5605104"/>
                <a:gd name="connsiteY2382" fmla="*/ 471881 h 1092772"/>
                <a:gd name="connsiteX2383" fmla="*/ 3670634 w 5605104"/>
                <a:gd name="connsiteY2383" fmla="*/ 440704 h 1092772"/>
                <a:gd name="connsiteX2384" fmla="*/ 3701811 w 5605104"/>
                <a:gd name="connsiteY2384" fmla="*/ 409527 h 1092772"/>
                <a:gd name="connsiteX2385" fmla="*/ 3626323 w 5605104"/>
                <a:gd name="connsiteY2385" fmla="*/ 409527 h 1092772"/>
                <a:gd name="connsiteX2386" fmla="*/ 3657500 w 5605104"/>
                <a:gd name="connsiteY2386" fmla="*/ 440704 h 1092772"/>
                <a:gd name="connsiteX2387" fmla="*/ 3626323 w 5605104"/>
                <a:gd name="connsiteY2387" fmla="*/ 471881 h 1092772"/>
                <a:gd name="connsiteX2388" fmla="*/ 3595146 w 5605104"/>
                <a:gd name="connsiteY2388" fmla="*/ 440704 h 1092772"/>
                <a:gd name="connsiteX2389" fmla="*/ 3626323 w 5605104"/>
                <a:gd name="connsiteY2389" fmla="*/ 409527 h 1092772"/>
                <a:gd name="connsiteX2390" fmla="*/ 3552720 w 5605104"/>
                <a:gd name="connsiteY2390" fmla="*/ 409527 h 1092772"/>
                <a:gd name="connsiteX2391" fmla="*/ 3583897 w 5605104"/>
                <a:gd name="connsiteY2391" fmla="*/ 440704 h 1092772"/>
                <a:gd name="connsiteX2392" fmla="*/ 3552720 w 5605104"/>
                <a:gd name="connsiteY2392" fmla="*/ 471881 h 1092772"/>
                <a:gd name="connsiteX2393" fmla="*/ 3521543 w 5605104"/>
                <a:gd name="connsiteY2393" fmla="*/ 440704 h 1092772"/>
                <a:gd name="connsiteX2394" fmla="*/ 3552720 w 5605104"/>
                <a:gd name="connsiteY2394" fmla="*/ 409527 h 1092772"/>
                <a:gd name="connsiteX2395" fmla="*/ 3477232 w 5605104"/>
                <a:gd name="connsiteY2395" fmla="*/ 409527 h 1092772"/>
                <a:gd name="connsiteX2396" fmla="*/ 3508409 w 5605104"/>
                <a:gd name="connsiteY2396" fmla="*/ 440704 h 1092772"/>
                <a:gd name="connsiteX2397" fmla="*/ 3477232 w 5605104"/>
                <a:gd name="connsiteY2397" fmla="*/ 471881 h 1092772"/>
                <a:gd name="connsiteX2398" fmla="*/ 3446055 w 5605104"/>
                <a:gd name="connsiteY2398" fmla="*/ 440704 h 1092772"/>
                <a:gd name="connsiteX2399" fmla="*/ 3477232 w 5605104"/>
                <a:gd name="connsiteY2399" fmla="*/ 409527 h 1092772"/>
                <a:gd name="connsiteX2400" fmla="*/ 3175277 w 5605104"/>
                <a:gd name="connsiteY2400" fmla="*/ 409527 h 1092772"/>
                <a:gd name="connsiteX2401" fmla="*/ 3206454 w 5605104"/>
                <a:gd name="connsiteY2401" fmla="*/ 440704 h 1092772"/>
                <a:gd name="connsiteX2402" fmla="*/ 3175277 w 5605104"/>
                <a:gd name="connsiteY2402" fmla="*/ 471881 h 1092772"/>
                <a:gd name="connsiteX2403" fmla="*/ 3144100 w 5605104"/>
                <a:gd name="connsiteY2403" fmla="*/ 440704 h 1092772"/>
                <a:gd name="connsiteX2404" fmla="*/ 3175277 w 5605104"/>
                <a:gd name="connsiteY2404" fmla="*/ 409527 h 1092772"/>
                <a:gd name="connsiteX2405" fmla="*/ 3099790 w 5605104"/>
                <a:gd name="connsiteY2405" fmla="*/ 409527 h 1092772"/>
                <a:gd name="connsiteX2406" fmla="*/ 3130967 w 5605104"/>
                <a:gd name="connsiteY2406" fmla="*/ 440704 h 1092772"/>
                <a:gd name="connsiteX2407" fmla="*/ 3099790 w 5605104"/>
                <a:gd name="connsiteY2407" fmla="*/ 471881 h 1092772"/>
                <a:gd name="connsiteX2408" fmla="*/ 3068613 w 5605104"/>
                <a:gd name="connsiteY2408" fmla="*/ 440704 h 1092772"/>
                <a:gd name="connsiteX2409" fmla="*/ 3099790 w 5605104"/>
                <a:gd name="connsiteY2409" fmla="*/ 409527 h 1092772"/>
                <a:gd name="connsiteX2410" fmla="*/ 3026187 w 5605104"/>
                <a:gd name="connsiteY2410" fmla="*/ 409527 h 1092772"/>
                <a:gd name="connsiteX2411" fmla="*/ 3057364 w 5605104"/>
                <a:gd name="connsiteY2411" fmla="*/ 440704 h 1092772"/>
                <a:gd name="connsiteX2412" fmla="*/ 3026187 w 5605104"/>
                <a:gd name="connsiteY2412" fmla="*/ 471881 h 1092772"/>
                <a:gd name="connsiteX2413" fmla="*/ 2995010 w 5605104"/>
                <a:gd name="connsiteY2413" fmla="*/ 440704 h 1092772"/>
                <a:gd name="connsiteX2414" fmla="*/ 3026187 w 5605104"/>
                <a:gd name="connsiteY2414" fmla="*/ 409527 h 1092772"/>
                <a:gd name="connsiteX2415" fmla="*/ 2950699 w 5605104"/>
                <a:gd name="connsiteY2415" fmla="*/ 409527 h 1092772"/>
                <a:gd name="connsiteX2416" fmla="*/ 2981876 w 5605104"/>
                <a:gd name="connsiteY2416" fmla="*/ 440704 h 1092772"/>
                <a:gd name="connsiteX2417" fmla="*/ 2950699 w 5605104"/>
                <a:gd name="connsiteY2417" fmla="*/ 471881 h 1092772"/>
                <a:gd name="connsiteX2418" fmla="*/ 2919522 w 5605104"/>
                <a:gd name="connsiteY2418" fmla="*/ 440704 h 1092772"/>
                <a:gd name="connsiteX2419" fmla="*/ 2950699 w 5605104"/>
                <a:gd name="connsiteY2419" fmla="*/ 409527 h 1092772"/>
                <a:gd name="connsiteX2420" fmla="*/ 2877097 w 5605104"/>
                <a:gd name="connsiteY2420" fmla="*/ 409527 h 1092772"/>
                <a:gd name="connsiteX2421" fmla="*/ 2908274 w 5605104"/>
                <a:gd name="connsiteY2421" fmla="*/ 440704 h 1092772"/>
                <a:gd name="connsiteX2422" fmla="*/ 2877097 w 5605104"/>
                <a:gd name="connsiteY2422" fmla="*/ 471881 h 1092772"/>
                <a:gd name="connsiteX2423" fmla="*/ 2845920 w 5605104"/>
                <a:gd name="connsiteY2423" fmla="*/ 440704 h 1092772"/>
                <a:gd name="connsiteX2424" fmla="*/ 2877097 w 5605104"/>
                <a:gd name="connsiteY2424" fmla="*/ 409527 h 1092772"/>
                <a:gd name="connsiteX2425" fmla="*/ 2201475 w 5605104"/>
                <a:gd name="connsiteY2425" fmla="*/ 409527 h 1092772"/>
                <a:gd name="connsiteX2426" fmla="*/ 2232652 w 5605104"/>
                <a:gd name="connsiteY2426" fmla="*/ 440704 h 1092772"/>
                <a:gd name="connsiteX2427" fmla="*/ 2201475 w 5605104"/>
                <a:gd name="connsiteY2427" fmla="*/ 471881 h 1092772"/>
                <a:gd name="connsiteX2428" fmla="*/ 2170298 w 5605104"/>
                <a:gd name="connsiteY2428" fmla="*/ 440704 h 1092772"/>
                <a:gd name="connsiteX2429" fmla="*/ 2201475 w 5605104"/>
                <a:gd name="connsiteY2429" fmla="*/ 409527 h 1092772"/>
                <a:gd name="connsiteX2430" fmla="*/ 2125986 w 5605104"/>
                <a:gd name="connsiteY2430" fmla="*/ 409527 h 1092772"/>
                <a:gd name="connsiteX2431" fmla="*/ 2157163 w 5605104"/>
                <a:gd name="connsiteY2431" fmla="*/ 440704 h 1092772"/>
                <a:gd name="connsiteX2432" fmla="*/ 2125986 w 5605104"/>
                <a:gd name="connsiteY2432" fmla="*/ 471881 h 1092772"/>
                <a:gd name="connsiteX2433" fmla="*/ 2094809 w 5605104"/>
                <a:gd name="connsiteY2433" fmla="*/ 440704 h 1092772"/>
                <a:gd name="connsiteX2434" fmla="*/ 2125986 w 5605104"/>
                <a:gd name="connsiteY2434" fmla="*/ 409527 h 1092772"/>
                <a:gd name="connsiteX2435" fmla="*/ 2052385 w 5605104"/>
                <a:gd name="connsiteY2435" fmla="*/ 409527 h 1092772"/>
                <a:gd name="connsiteX2436" fmla="*/ 2083562 w 5605104"/>
                <a:gd name="connsiteY2436" fmla="*/ 440704 h 1092772"/>
                <a:gd name="connsiteX2437" fmla="*/ 2052385 w 5605104"/>
                <a:gd name="connsiteY2437" fmla="*/ 471881 h 1092772"/>
                <a:gd name="connsiteX2438" fmla="*/ 2021208 w 5605104"/>
                <a:gd name="connsiteY2438" fmla="*/ 440704 h 1092772"/>
                <a:gd name="connsiteX2439" fmla="*/ 2052385 w 5605104"/>
                <a:gd name="connsiteY2439" fmla="*/ 409527 h 1092772"/>
                <a:gd name="connsiteX2440" fmla="*/ 1976897 w 5605104"/>
                <a:gd name="connsiteY2440" fmla="*/ 409527 h 1092772"/>
                <a:gd name="connsiteX2441" fmla="*/ 2008074 w 5605104"/>
                <a:gd name="connsiteY2441" fmla="*/ 440704 h 1092772"/>
                <a:gd name="connsiteX2442" fmla="*/ 1976897 w 5605104"/>
                <a:gd name="connsiteY2442" fmla="*/ 471881 h 1092772"/>
                <a:gd name="connsiteX2443" fmla="*/ 1945720 w 5605104"/>
                <a:gd name="connsiteY2443" fmla="*/ 440704 h 1092772"/>
                <a:gd name="connsiteX2444" fmla="*/ 1976897 w 5605104"/>
                <a:gd name="connsiteY2444" fmla="*/ 409527 h 1092772"/>
                <a:gd name="connsiteX2445" fmla="*/ 1903295 w 5605104"/>
                <a:gd name="connsiteY2445" fmla="*/ 409527 h 1092772"/>
                <a:gd name="connsiteX2446" fmla="*/ 1934472 w 5605104"/>
                <a:gd name="connsiteY2446" fmla="*/ 440704 h 1092772"/>
                <a:gd name="connsiteX2447" fmla="*/ 1903295 w 5605104"/>
                <a:gd name="connsiteY2447" fmla="*/ 471881 h 1092772"/>
                <a:gd name="connsiteX2448" fmla="*/ 1872118 w 5605104"/>
                <a:gd name="connsiteY2448" fmla="*/ 440704 h 1092772"/>
                <a:gd name="connsiteX2449" fmla="*/ 1903295 w 5605104"/>
                <a:gd name="connsiteY2449" fmla="*/ 409527 h 1092772"/>
                <a:gd name="connsiteX2450" fmla="*/ 1601342 w 5605104"/>
                <a:gd name="connsiteY2450" fmla="*/ 409527 h 1092772"/>
                <a:gd name="connsiteX2451" fmla="*/ 1632519 w 5605104"/>
                <a:gd name="connsiteY2451" fmla="*/ 440704 h 1092772"/>
                <a:gd name="connsiteX2452" fmla="*/ 1601342 w 5605104"/>
                <a:gd name="connsiteY2452" fmla="*/ 471881 h 1092772"/>
                <a:gd name="connsiteX2453" fmla="*/ 1570165 w 5605104"/>
                <a:gd name="connsiteY2453" fmla="*/ 440704 h 1092772"/>
                <a:gd name="connsiteX2454" fmla="*/ 1601342 w 5605104"/>
                <a:gd name="connsiteY2454" fmla="*/ 409527 h 1092772"/>
                <a:gd name="connsiteX2455" fmla="*/ 1529626 w 5605104"/>
                <a:gd name="connsiteY2455" fmla="*/ 409527 h 1092772"/>
                <a:gd name="connsiteX2456" fmla="*/ 1560803 w 5605104"/>
                <a:gd name="connsiteY2456" fmla="*/ 440704 h 1092772"/>
                <a:gd name="connsiteX2457" fmla="*/ 1529626 w 5605104"/>
                <a:gd name="connsiteY2457" fmla="*/ 471881 h 1092772"/>
                <a:gd name="connsiteX2458" fmla="*/ 1498449 w 5605104"/>
                <a:gd name="connsiteY2458" fmla="*/ 440704 h 1092772"/>
                <a:gd name="connsiteX2459" fmla="*/ 1529626 w 5605104"/>
                <a:gd name="connsiteY2459" fmla="*/ 409527 h 1092772"/>
                <a:gd name="connsiteX2460" fmla="*/ 1452250 w 5605104"/>
                <a:gd name="connsiteY2460" fmla="*/ 409527 h 1092772"/>
                <a:gd name="connsiteX2461" fmla="*/ 1483427 w 5605104"/>
                <a:gd name="connsiteY2461" fmla="*/ 440704 h 1092772"/>
                <a:gd name="connsiteX2462" fmla="*/ 1452250 w 5605104"/>
                <a:gd name="connsiteY2462" fmla="*/ 471881 h 1092772"/>
                <a:gd name="connsiteX2463" fmla="*/ 1421073 w 5605104"/>
                <a:gd name="connsiteY2463" fmla="*/ 440704 h 1092772"/>
                <a:gd name="connsiteX2464" fmla="*/ 1452250 w 5605104"/>
                <a:gd name="connsiteY2464" fmla="*/ 409527 h 1092772"/>
                <a:gd name="connsiteX2465" fmla="*/ 1376761 w 5605104"/>
                <a:gd name="connsiteY2465" fmla="*/ 409527 h 1092772"/>
                <a:gd name="connsiteX2466" fmla="*/ 1407938 w 5605104"/>
                <a:gd name="connsiteY2466" fmla="*/ 440704 h 1092772"/>
                <a:gd name="connsiteX2467" fmla="*/ 1376761 w 5605104"/>
                <a:gd name="connsiteY2467" fmla="*/ 471881 h 1092772"/>
                <a:gd name="connsiteX2468" fmla="*/ 1345584 w 5605104"/>
                <a:gd name="connsiteY2468" fmla="*/ 440704 h 1092772"/>
                <a:gd name="connsiteX2469" fmla="*/ 1376761 w 5605104"/>
                <a:gd name="connsiteY2469" fmla="*/ 409527 h 1092772"/>
                <a:gd name="connsiteX2470" fmla="*/ 1301274 w 5605104"/>
                <a:gd name="connsiteY2470" fmla="*/ 409527 h 1092772"/>
                <a:gd name="connsiteX2471" fmla="*/ 1332451 w 5605104"/>
                <a:gd name="connsiteY2471" fmla="*/ 440704 h 1092772"/>
                <a:gd name="connsiteX2472" fmla="*/ 1301274 w 5605104"/>
                <a:gd name="connsiteY2472" fmla="*/ 471881 h 1092772"/>
                <a:gd name="connsiteX2473" fmla="*/ 1270097 w 5605104"/>
                <a:gd name="connsiteY2473" fmla="*/ 440704 h 1092772"/>
                <a:gd name="connsiteX2474" fmla="*/ 1301274 w 5605104"/>
                <a:gd name="connsiteY2474" fmla="*/ 409527 h 1092772"/>
                <a:gd name="connsiteX2475" fmla="*/ 1227672 w 5605104"/>
                <a:gd name="connsiteY2475" fmla="*/ 409527 h 1092772"/>
                <a:gd name="connsiteX2476" fmla="*/ 1258849 w 5605104"/>
                <a:gd name="connsiteY2476" fmla="*/ 440704 h 1092772"/>
                <a:gd name="connsiteX2477" fmla="*/ 1227672 w 5605104"/>
                <a:gd name="connsiteY2477" fmla="*/ 471881 h 1092772"/>
                <a:gd name="connsiteX2478" fmla="*/ 1196495 w 5605104"/>
                <a:gd name="connsiteY2478" fmla="*/ 440704 h 1092772"/>
                <a:gd name="connsiteX2479" fmla="*/ 1227672 w 5605104"/>
                <a:gd name="connsiteY2479" fmla="*/ 409527 h 1092772"/>
                <a:gd name="connsiteX2480" fmla="*/ 1152184 w 5605104"/>
                <a:gd name="connsiteY2480" fmla="*/ 409527 h 1092772"/>
                <a:gd name="connsiteX2481" fmla="*/ 1183361 w 5605104"/>
                <a:gd name="connsiteY2481" fmla="*/ 440704 h 1092772"/>
                <a:gd name="connsiteX2482" fmla="*/ 1152184 w 5605104"/>
                <a:gd name="connsiteY2482" fmla="*/ 471881 h 1092772"/>
                <a:gd name="connsiteX2483" fmla="*/ 1121007 w 5605104"/>
                <a:gd name="connsiteY2483" fmla="*/ 440704 h 1092772"/>
                <a:gd name="connsiteX2484" fmla="*/ 1152184 w 5605104"/>
                <a:gd name="connsiteY2484" fmla="*/ 409527 h 1092772"/>
                <a:gd name="connsiteX2485" fmla="*/ 1078582 w 5605104"/>
                <a:gd name="connsiteY2485" fmla="*/ 409527 h 1092772"/>
                <a:gd name="connsiteX2486" fmla="*/ 1109759 w 5605104"/>
                <a:gd name="connsiteY2486" fmla="*/ 440704 h 1092772"/>
                <a:gd name="connsiteX2487" fmla="*/ 1078582 w 5605104"/>
                <a:gd name="connsiteY2487" fmla="*/ 471881 h 1092772"/>
                <a:gd name="connsiteX2488" fmla="*/ 1047405 w 5605104"/>
                <a:gd name="connsiteY2488" fmla="*/ 440704 h 1092772"/>
                <a:gd name="connsiteX2489" fmla="*/ 1078582 w 5605104"/>
                <a:gd name="connsiteY2489" fmla="*/ 409527 h 1092772"/>
                <a:gd name="connsiteX2490" fmla="*/ 1004981 w 5605104"/>
                <a:gd name="connsiteY2490" fmla="*/ 409527 h 1092772"/>
                <a:gd name="connsiteX2491" fmla="*/ 1036158 w 5605104"/>
                <a:gd name="connsiteY2491" fmla="*/ 440704 h 1092772"/>
                <a:gd name="connsiteX2492" fmla="*/ 1004981 w 5605104"/>
                <a:gd name="connsiteY2492" fmla="*/ 471881 h 1092772"/>
                <a:gd name="connsiteX2493" fmla="*/ 973804 w 5605104"/>
                <a:gd name="connsiteY2493" fmla="*/ 440704 h 1092772"/>
                <a:gd name="connsiteX2494" fmla="*/ 1004981 w 5605104"/>
                <a:gd name="connsiteY2494" fmla="*/ 409527 h 1092772"/>
                <a:gd name="connsiteX2495" fmla="*/ 929491 w 5605104"/>
                <a:gd name="connsiteY2495" fmla="*/ 409527 h 1092772"/>
                <a:gd name="connsiteX2496" fmla="*/ 960668 w 5605104"/>
                <a:gd name="connsiteY2496" fmla="*/ 440704 h 1092772"/>
                <a:gd name="connsiteX2497" fmla="*/ 929491 w 5605104"/>
                <a:gd name="connsiteY2497" fmla="*/ 471881 h 1092772"/>
                <a:gd name="connsiteX2498" fmla="*/ 898314 w 5605104"/>
                <a:gd name="connsiteY2498" fmla="*/ 440704 h 1092772"/>
                <a:gd name="connsiteX2499" fmla="*/ 929491 w 5605104"/>
                <a:gd name="connsiteY2499" fmla="*/ 409527 h 1092772"/>
                <a:gd name="connsiteX2500" fmla="*/ 855891 w 5605104"/>
                <a:gd name="connsiteY2500" fmla="*/ 409527 h 1092772"/>
                <a:gd name="connsiteX2501" fmla="*/ 887068 w 5605104"/>
                <a:gd name="connsiteY2501" fmla="*/ 440704 h 1092772"/>
                <a:gd name="connsiteX2502" fmla="*/ 855891 w 5605104"/>
                <a:gd name="connsiteY2502" fmla="*/ 471881 h 1092772"/>
                <a:gd name="connsiteX2503" fmla="*/ 824714 w 5605104"/>
                <a:gd name="connsiteY2503" fmla="*/ 440704 h 1092772"/>
                <a:gd name="connsiteX2504" fmla="*/ 855891 w 5605104"/>
                <a:gd name="connsiteY2504" fmla="*/ 409527 h 1092772"/>
                <a:gd name="connsiteX2505" fmla="*/ 780401 w 5605104"/>
                <a:gd name="connsiteY2505" fmla="*/ 409527 h 1092772"/>
                <a:gd name="connsiteX2506" fmla="*/ 811578 w 5605104"/>
                <a:gd name="connsiteY2506" fmla="*/ 440704 h 1092772"/>
                <a:gd name="connsiteX2507" fmla="*/ 780401 w 5605104"/>
                <a:gd name="connsiteY2507" fmla="*/ 471881 h 1092772"/>
                <a:gd name="connsiteX2508" fmla="*/ 749224 w 5605104"/>
                <a:gd name="connsiteY2508" fmla="*/ 440704 h 1092772"/>
                <a:gd name="connsiteX2509" fmla="*/ 780401 w 5605104"/>
                <a:gd name="connsiteY2509" fmla="*/ 409527 h 1092772"/>
                <a:gd name="connsiteX2510" fmla="*/ 706802 w 5605104"/>
                <a:gd name="connsiteY2510" fmla="*/ 409527 h 1092772"/>
                <a:gd name="connsiteX2511" fmla="*/ 737979 w 5605104"/>
                <a:gd name="connsiteY2511" fmla="*/ 440704 h 1092772"/>
                <a:gd name="connsiteX2512" fmla="*/ 706802 w 5605104"/>
                <a:gd name="connsiteY2512" fmla="*/ 471881 h 1092772"/>
                <a:gd name="connsiteX2513" fmla="*/ 675625 w 5605104"/>
                <a:gd name="connsiteY2513" fmla="*/ 440704 h 1092772"/>
                <a:gd name="connsiteX2514" fmla="*/ 706802 w 5605104"/>
                <a:gd name="connsiteY2514" fmla="*/ 409527 h 1092772"/>
                <a:gd name="connsiteX2515" fmla="*/ 631312 w 5605104"/>
                <a:gd name="connsiteY2515" fmla="*/ 409527 h 1092772"/>
                <a:gd name="connsiteX2516" fmla="*/ 662489 w 5605104"/>
                <a:gd name="connsiteY2516" fmla="*/ 440704 h 1092772"/>
                <a:gd name="connsiteX2517" fmla="*/ 631312 w 5605104"/>
                <a:gd name="connsiteY2517" fmla="*/ 471881 h 1092772"/>
                <a:gd name="connsiteX2518" fmla="*/ 600135 w 5605104"/>
                <a:gd name="connsiteY2518" fmla="*/ 440704 h 1092772"/>
                <a:gd name="connsiteX2519" fmla="*/ 631312 w 5605104"/>
                <a:gd name="connsiteY2519" fmla="*/ 409527 h 1092772"/>
                <a:gd name="connsiteX2520" fmla="*/ 553937 w 5605104"/>
                <a:gd name="connsiteY2520" fmla="*/ 409527 h 1092772"/>
                <a:gd name="connsiteX2521" fmla="*/ 585114 w 5605104"/>
                <a:gd name="connsiteY2521" fmla="*/ 440704 h 1092772"/>
                <a:gd name="connsiteX2522" fmla="*/ 553937 w 5605104"/>
                <a:gd name="connsiteY2522" fmla="*/ 471881 h 1092772"/>
                <a:gd name="connsiteX2523" fmla="*/ 522760 w 5605104"/>
                <a:gd name="connsiteY2523" fmla="*/ 440704 h 1092772"/>
                <a:gd name="connsiteX2524" fmla="*/ 553937 w 5605104"/>
                <a:gd name="connsiteY2524" fmla="*/ 409527 h 1092772"/>
                <a:gd name="connsiteX2525" fmla="*/ 478447 w 5605104"/>
                <a:gd name="connsiteY2525" fmla="*/ 409527 h 1092772"/>
                <a:gd name="connsiteX2526" fmla="*/ 509624 w 5605104"/>
                <a:gd name="connsiteY2526" fmla="*/ 440704 h 1092772"/>
                <a:gd name="connsiteX2527" fmla="*/ 478447 w 5605104"/>
                <a:gd name="connsiteY2527" fmla="*/ 471881 h 1092772"/>
                <a:gd name="connsiteX2528" fmla="*/ 447270 w 5605104"/>
                <a:gd name="connsiteY2528" fmla="*/ 440704 h 1092772"/>
                <a:gd name="connsiteX2529" fmla="*/ 478447 w 5605104"/>
                <a:gd name="connsiteY2529" fmla="*/ 409527 h 1092772"/>
                <a:gd name="connsiteX2530" fmla="*/ 404846 w 5605104"/>
                <a:gd name="connsiteY2530" fmla="*/ 409527 h 1092772"/>
                <a:gd name="connsiteX2531" fmla="*/ 436023 w 5605104"/>
                <a:gd name="connsiteY2531" fmla="*/ 440704 h 1092772"/>
                <a:gd name="connsiteX2532" fmla="*/ 404846 w 5605104"/>
                <a:gd name="connsiteY2532" fmla="*/ 471881 h 1092772"/>
                <a:gd name="connsiteX2533" fmla="*/ 373669 w 5605104"/>
                <a:gd name="connsiteY2533" fmla="*/ 440704 h 1092772"/>
                <a:gd name="connsiteX2534" fmla="*/ 404846 w 5605104"/>
                <a:gd name="connsiteY2534" fmla="*/ 409527 h 1092772"/>
                <a:gd name="connsiteX2535" fmla="*/ 329358 w 5605104"/>
                <a:gd name="connsiteY2535" fmla="*/ 409527 h 1092772"/>
                <a:gd name="connsiteX2536" fmla="*/ 360535 w 5605104"/>
                <a:gd name="connsiteY2536" fmla="*/ 440704 h 1092772"/>
                <a:gd name="connsiteX2537" fmla="*/ 329358 w 5605104"/>
                <a:gd name="connsiteY2537" fmla="*/ 471881 h 1092772"/>
                <a:gd name="connsiteX2538" fmla="*/ 298181 w 5605104"/>
                <a:gd name="connsiteY2538" fmla="*/ 440704 h 1092772"/>
                <a:gd name="connsiteX2539" fmla="*/ 329358 w 5605104"/>
                <a:gd name="connsiteY2539" fmla="*/ 409527 h 1092772"/>
                <a:gd name="connsiteX2540" fmla="*/ 180268 w 5605104"/>
                <a:gd name="connsiteY2540" fmla="*/ 409527 h 1092772"/>
                <a:gd name="connsiteX2541" fmla="*/ 211445 w 5605104"/>
                <a:gd name="connsiteY2541" fmla="*/ 440704 h 1092772"/>
                <a:gd name="connsiteX2542" fmla="*/ 180268 w 5605104"/>
                <a:gd name="connsiteY2542" fmla="*/ 471881 h 1092772"/>
                <a:gd name="connsiteX2543" fmla="*/ 149091 w 5605104"/>
                <a:gd name="connsiteY2543" fmla="*/ 440704 h 1092772"/>
                <a:gd name="connsiteX2544" fmla="*/ 180268 w 5605104"/>
                <a:gd name="connsiteY2544" fmla="*/ 409527 h 1092772"/>
                <a:gd name="connsiteX2545" fmla="*/ 104780 w 5605104"/>
                <a:gd name="connsiteY2545" fmla="*/ 409527 h 1092772"/>
                <a:gd name="connsiteX2546" fmla="*/ 135957 w 5605104"/>
                <a:gd name="connsiteY2546" fmla="*/ 440704 h 1092772"/>
                <a:gd name="connsiteX2547" fmla="*/ 104780 w 5605104"/>
                <a:gd name="connsiteY2547" fmla="*/ 471881 h 1092772"/>
                <a:gd name="connsiteX2548" fmla="*/ 73603 w 5605104"/>
                <a:gd name="connsiteY2548" fmla="*/ 440704 h 1092772"/>
                <a:gd name="connsiteX2549" fmla="*/ 104780 w 5605104"/>
                <a:gd name="connsiteY2549" fmla="*/ 409527 h 1092772"/>
                <a:gd name="connsiteX2550" fmla="*/ 253868 w 5605104"/>
                <a:gd name="connsiteY2550" fmla="*/ 409526 h 1092772"/>
                <a:gd name="connsiteX2551" fmla="*/ 285045 w 5605104"/>
                <a:gd name="connsiteY2551" fmla="*/ 440703 h 1092772"/>
                <a:gd name="connsiteX2552" fmla="*/ 253868 w 5605104"/>
                <a:gd name="connsiteY2552" fmla="*/ 471880 h 1092772"/>
                <a:gd name="connsiteX2553" fmla="*/ 222691 w 5605104"/>
                <a:gd name="connsiteY2553" fmla="*/ 440703 h 1092772"/>
                <a:gd name="connsiteX2554" fmla="*/ 253868 w 5605104"/>
                <a:gd name="connsiteY2554" fmla="*/ 409526 h 1092772"/>
                <a:gd name="connsiteX2555" fmla="*/ 4971905 w 5605104"/>
                <a:gd name="connsiteY2555" fmla="*/ 343475 h 1092772"/>
                <a:gd name="connsiteX2556" fmla="*/ 5003082 w 5605104"/>
                <a:gd name="connsiteY2556" fmla="*/ 374652 h 1092772"/>
                <a:gd name="connsiteX2557" fmla="*/ 4971905 w 5605104"/>
                <a:gd name="connsiteY2557" fmla="*/ 405829 h 1092772"/>
                <a:gd name="connsiteX2558" fmla="*/ 4940728 w 5605104"/>
                <a:gd name="connsiteY2558" fmla="*/ 374652 h 1092772"/>
                <a:gd name="connsiteX2559" fmla="*/ 4971905 w 5605104"/>
                <a:gd name="connsiteY2559" fmla="*/ 343475 h 1092772"/>
                <a:gd name="connsiteX2560" fmla="*/ 4898304 w 5605104"/>
                <a:gd name="connsiteY2560" fmla="*/ 343474 h 1092772"/>
                <a:gd name="connsiteX2561" fmla="*/ 4929481 w 5605104"/>
                <a:gd name="connsiteY2561" fmla="*/ 374651 h 1092772"/>
                <a:gd name="connsiteX2562" fmla="*/ 4898304 w 5605104"/>
                <a:gd name="connsiteY2562" fmla="*/ 405828 h 1092772"/>
                <a:gd name="connsiteX2563" fmla="*/ 4867127 w 5605104"/>
                <a:gd name="connsiteY2563" fmla="*/ 374651 h 1092772"/>
                <a:gd name="connsiteX2564" fmla="*/ 4898304 w 5605104"/>
                <a:gd name="connsiteY2564" fmla="*/ 343474 h 1092772"/>
                <a:gd name="connsiteX2565" fmla="*/ 4822816 w 5605104"/>
                <a:gd name="connsiteY2565" fmla="*/ 343474 h 1092772"/>
                <a:gd name="connsiteX2566" fmla="*/ 4853993 w 5605104"/>
                <a:gd name="connsiteY2566" fmla="*/ 374651 h 1092772"/>
                <a:gd name="connsiteX2567" fmla="*/ 4822816 w 5605104"/>
                <a:gd name="connsiteY2567" fmla="*/ 405828 h 1092772"/>
                <a:gd name="connsiteX2568" fmla="*/ 4791639 w 5605104"/>
                <a:gd name="connsiteY2568" fmla="*/ 374651 h 1092772"/>
                <a:gd name="connsiteX2569" fmla="*/ 4822816 w 5605104"/>
                <a:gd name="connsiteY2569" fmla="*/ 343474 h 1092772"/>
                <a:gd name="connsiteX2570" fmla="*/ 4749215 w 5605104"/>
                <a:gd name="connsiteY2570" fmla="*/ 343474 h 1092772"/>
                <a:gd name="connsiteX2571" fmla="*/ 4780392 w 5605104"/>
                <a:gd name="connsiteY2571" fmla="*/ 374651 h 1092772"/>
                <a:gd name="connsiteX2572" fmla="*/ 4749215 w 5605104"/>
                <a:gd name="connsiteY2572" fmla="*/ 405828 h 1092772"/>
                <a:gd name="connsiteX2573" fmla="*/ 4718038 w 5605104"/>
                <a:gd name="connsiteY2573" fmla="*/ 374651 h 1092772"/>
                <a:gd name="connsiteX2574" fmla="*/ 4749215 w 5605104"/>
                <a:gd name="connsiteY2574" fmla="*/ 343474 h 1092772"/>
                <a:gd name="connsiteX2575" fmla="*/ 4673725 w 5605104"/>
                <a:gd name="connsiteY2575" fmla="*/ 343474 h 1092772"/>
                <a:gd name="connsiteX2576" fmla="*/ 4704902 w 5605104"/>
                <a:gd name="connsiteY2576" fmla="*/ 374651 h 1092772"/>
                <a:gd name="connsiteX2577" fmla="*/ 4673725 w 5605104"/>
                <a:gd name="connsiteY2577" fmla="*/ 405828 h 1092772"/>
                <a:gd name="connsiteX2578" fmla="*/ 4642548 w 5605104"/>
                <a:gd name="connsiteY2578" fmla="*/ 374651 h 1092772"/>
                <a:gd name="connsiteX2579" fmla="*/ 4673725 w 5605104"/>
                <a:gd name="connsiteY2579" fmla="*/ 343474 h 1092772"/>
                <a:gd name="connsiteX2580" fmla="*/ 4600124 w 5605104"/>
                <a:gd name="connsiteY2580" fmla="*/ 343474 h 1092772"/>
                <a:gd name="connsiteX2581" fmla="*/ 4631301 w 5605104"/>
                <a:gd name="connsiteY2581" fmla="*/ 374651 h 1092772"/>
                <a:gd name="connsiteX2582" fmla="*/ 4600124 w 5605104"/>
                <a:gd name="connsiteY2582" fmla="*/ 405828 h 1092772"/>
                <a:gd name="connsiteX2583" fmla="*/ 4568947 w 5605104"/>
                <a:gd name="connsiteY2583" fmla="*/ 374651 h 1092772"/>
                <a:gd name="connsiteX2584" fmla="*/ 4600124 w 5605104"/>
                <a:gd name="connsiteY2584" fmla="*/ 343474 h 1092772"/>
                <a:gd name="connsiteX2585" fmla="*/ 4524636 w 5605104"/>
                <a:gd name="connsiteY2585" fmla="*/ 343474 h 1092772"/>
                <a:gd name="connsiteX2586" fmla="*/ 4555813 w 5605104"/>
                <a:gd name="connsiteY2586" fmla="*/ 374651 h 1092772"/>
                <a:gd name="connsiteX2587" fmla="*/ 4524636 w 5605104"/>
                <a:gd name="connsiteY2587" fmla="*/ 405828 h 1092772"/>
                <a:gd name="connsiteX2588" fmla="*/ 4493459 w 5605104"/>
                <a:gd name="connsiteY2588" fmla="*/ 374651 h 1092772"/>
                <a:gd name="connsiteX2589" fmla="*/ 4524636 w 5605104"/>
                <a:gd name="connsiteY2589" fmla="*/ 343474 h 1092772"/>
                <a:gd name="connsiteX2590" fmla="*/ 4449147 w 5605104"/>
                <a:gd name="connsiteY2590" fmla="*/ 343474 h 1092772"/>
                <a:gd name="connsiteX2591" fmla="*/ 4480324 w 5605104"/>
                <a:gd name="connsiteY2591" fmla="*/ 374651 h 1092772"/>
                <a:gd name="connsiteX2592" fmla="*/ 4449147 w 5605104"/>
                <a:gd name="connsiteY2592" fmla="*/ 405828 h 1092772"/>
                <a:gd name="connsiteX2593" fmla="*/ 4417970 w 5605104"/>
                <a:gd name="connsiteY2593" fmla="*/ 374651 h 1092772"/>
                <a:gd name="connsiteX2594" fmla="*/ 4449147 w 5605104"/>
                <a:gd name="connsiteY2594" fmla="*/ 343474 h 1092772"/>
                <a:gd name="connsiteX2595" fmla="*/ 4375546 w 5605104"/>
                <a:gd name="connsiteY2595" fmla="*/ 343474 h 1092772"/>
                <a:gd name="connsiteX2596" fmla="*/ 4406723 w 5605104"/>
                <a:gd name="connsiteY2596" fmla="*/ 374651 h 1092772"/>
                <a:gd name="connsiteX2597" fmla="*/ 4375546 w 5605104"/>
                <a:gd name="connsiteY2597" fmla="*/ 405828 h 1092772"/>
                <a:gd name="connsiteX2598" fmla="*/ 4344369 w 5605104"/>
                <a:gd name="connsiteY2598" fmla="*/ 374651 h 1092772"/>
                <a:gd name="connsiteX2599" fmla="*/ 4375546 w 5605104"/>
                <a:gd name="connsiteY2599" fmla="*/ 343474 h 1092772"/>
                <a:gd name="connsiteX2600" fmla="*/ 4298170 w 5605104"/>
                <a:gd name="connsiteY2600" fmla="*/ 343474 h 1092772"/>
                <a:gd name="connsiteX2601" fmla="*/ 4329347 w 5605104"/>
                <a:gd name="connsiteY2601" fmla="*/ 374651 h 1092772"/>
                <a:gd name="connsiteX2602" fmla="*/ 4298170 w 5605104"/>
                <a:gd name="connsiteY2602" fmla="*/ 405828 h 1092772"/>
                <a:gd name="connsiteX2603" fmla="*/ 4266993 w 5605104"/>
                <a:gd name="connsiteY2603" fmla="*/ 374651 h 1092772"/>
                <a:gd name="connsiteX2604" fmla="*/ 4298170 w 5605104"/>
                <a:gd name="connsiteY2604" fmla="*/ 343474 h 1092772"/>
                <a:gd name="connsiteX2605" fmla="*/ 4226455 w 5605104"/>
                <a:gd name="connsiteY2605" fmla="*/ 343474 h 1092772"/>
                <a:gd name="connsiteX2606" fmla="*/ 4257632 w 5605104"/>
                <a:gd name="connsiteY2606" fmla="*/ 374651 h 1092772"/>
                <a:gd name="connsiteX2607" fmla="*/ 4226455 w 5605104"/>
                <a:gd name="connsiteY2607" fmla="*/ 405828 h 1092772"/>
                <a:gd name="connsiteX2608" fmla="*/ 4195278 w 5605104"/>
                <a:gd name="connsiteY2608" fmla="*/ 374651 h 1092772"/>
                <a:gd name="connsiteX2609" fmla="*/ 4226455 w 5605104"/>
                <a:gd name="connsiteY2609" fmla="*/ 343474 h 1092772"/>
                <a:gd name="connsiteX2610" fmla="*/ 4147192 w 5605104"/>
                <a:gd name="connsiteY2610" fmla="*/ 343474 h 1092772"/>
                <a:gd name="connsiteX2611" fmla="*/ 4178369 w 5605104"/>
                <a:gd name="connsiteY2611" fmla="*/ 374651 h 1092772"/>
                <a:gd name="connsiteX2612" fmla="*/ 4147192 w 5605104"/>
                <a:gd name="connsiteY2612" fmla="*/ 405828 h 1092772"/>
                <a:gd name="connsiteX2613" fmla="*/ 4116015 w 5605104"/>
                <a:gd name="connsiteY2613" fmla="*/ 374651 h 1092772"/>
                <a:gd name="connsiteX2614" fmla="*/ 4147192 w 5605104"/>
                <a:gd name="connsiteY2614" fmla="*/ 343474 h 1092772"/>
                <a:gd name="connsiteX2615" fmla="*/ 4073591 w 5605104"/>
                <a:gd name="connsiteY2615" fmla="*/ 343474 h 1092772"/>
                <a:gd name="connsiteX2616" fmla="*/ 4104768 w 5605104"/>
                <a:gd name="connsiteY2616" fmla="*/ 374651 h 1092772"/>
                <a:gd name="connsiteX2617" fmla="*/ 4073591 w 5605104"/>
                <a:gd name="connsiteY2617" fmla="*/ 405828 h 1092772"/>
                <a:gd name="connsiteX2618" fmla="*/ 4042414 w 5605104"/>
                <a:gd name="connsiteY2618" fmla="*/ 374651 h 1092772"/>
                <a:gd name="connsiteX2619" fmla="*/ 4073591 w 5605104"/>
                <a:gd name="connsiteY2619" fmla="*/ 343474 h 1092772"/>
                <a:gd name="connsiteX2620" fmla="*/ 3999991 w 5605104"/>
                <a:gd name="connsiteY2620" fmla="*/ 343474 h 1092772"/>
                <a:gd name="connsiteX2621" fmla="*/ 4031168 w 5605104"/>
                <a:gd name="connsiteY2621" fmla="*/ 374651 h 1092772"/>
                <a:gd name="connsiteX2622" fmla="*/ 3999991 w 5605104"/>
                <a:gd name="connsiteY2622" fmla="*/ 405828 h 1092772"/>
                <a:gd name="connsiteX2623" fmla="*/ 3968814 w 5605104"/>
                <a:gd name="connsiteY2623" fmla="*/ 374651 h 1092772"/>
                <a:gd name="connsiteX2624" fmla="*/ 3999991 w 5605104"/>
                <a:gd name="connsiteY2624" fmla="*/ 343474 h 1092772"/>
                <a:gd name="connsiteX2625" fmla="*/ 3924502 w 5605104"/>
                <a:gd name="connsiteY2625" fmla="*/ 343474 h 1092772"/>
                <a:gd name="connsiteX2626" fmla="*/ 3955679 w 5605104"/>
                <a:gd name="connsiteY2626" fmla="*/ 374651 h 1092772"/>
                <a:gd name="connsiteX2627" fmla="*/ 3924502 w 5605104"/>
                <a:gd name="connsiteY2627" fmla="*/ 405828 h 1092772"/>
                <a:gd name="connsiteX2628" fmla="*/ 3893325 w 5605104"/>
                <a:gd name="connsiteY2628" fmla="*/ 374651 h 1092772"/>
                <a:gd name="connsiteX2629" fmla="*/ 3924502 w 5605104"/>
                <a:gd name="connsiteY2629" fmla="*/ 343474 h 1092772"/>
                <a:gd name="connsiteX2630" fmla="*/ 3850900 w 5605104"/>
                <a:gd name="connsiteY2630" fmla="*/ 343474 h 1092772"/>
                <a:gd name="connsiteX2631" fmla="*/ 3882077 w 5605104"/>
                <a:gd name="connsiteY2631" fmla="*/ 374651 h 1092772"/>
                <a:gd name="connsiteX2632" fmla="*/ 3850900 w 5605104"/>
                <a:gd name="connsiteY2632" fmla="*/ 405828 h 1092772"/>
                <a:gd name="connsiteX2633" fmla="*/ 3819723 w 5605104"/>
                <a:gd name="connsiteY2633" fmla="*/ 374651 h 1092772"/>
                <a:gd name="connsiteX2634" fmla="*/ 3850900 w 5605104"/>
                <a:gd name="connsiteY2634" fmla="*/ 343474 h 1092772"/>
                <a:gd name="connsiteX2635" fmla="*/ 3775412 w 5605104"/>
                <a:gd name="connsiteY2635" fmla="*/ 343474 h 1092772"/>
                <a:gd name="connsiteX2636" fmla="*/ 3806589 w 5605104"/>
                <a:gd name="connsiteY2636" fmla="*/ 374651 h 1092772"/>
                <a:gd name="connsiteX2637" fmla="*/ 3775412 w 5605104"/>
                <a:gd name="connsiteY2637" fmla="*/ 405828 h 1092772"/>
                <a:gd name="connsiteX2638" fmla="*/ 3744235 w 5605104"/>
                <a:gd name="connsiteY2638" fmla="*/ 374651 h 1092772"/>
                <a:gd name="connsiteX2639" fmla="*/ 3775412 w 5605104"/>
                <a:gd name="connsiteY2639" fmla="*/ 343474 h 1092772"/>
                <a:gd name="connsiteX2640" fmla="*/ 3477232 w 5605104"/>
                <a:gd name="connsiteY2640" fmla="*/ 343474 h 1092772"/>
                <a:gd name="connsiteX2641" fmla="*/ 3508409 w 5605104"/>
                <a:gd name="connsiteY2641" fmla="*/ 374651 h 1092772"/>
                <a:gd name="connsiteX2642" fmla="*/ 3477232 w 5605104"/>
                <a:gd name="connsiteY2642" fmla="*/ 405828 h 1092772"/>
                <a:gd name="connsiteX2643" fmla="*/ 3446055 w 5605104"/>
                <a:gd name="connsiteY2643" fmla="*/ 374651 h 1092772"/>
                <a:gd name="connsiteX2644" fmla="*/ 3477232 w 5605104"/>
                <a:gd name="connsiteY2644" fmla="*/ 343474 h 1092772"/>
                <a:gd name="connsiteX2645" fmla="*/ 3099790 w 5605104"/>
                <a:gd name="connsiteY2645" fmla="*/ 343474 h 1092772"/>
                <a:gd name="connsiteX2646" fmla="*/ 3130967 w 5605104"/>
                <a:gd name="connsiteY2646" fmla="*/ 374651 h 1092772"/>
                <a:gd name="connsiteX2647" fmla="*/ 3099790 w 5605104"/>
                <a:gd name="connsiteY2647" fmla="*/ 405828 h 1092772"/>
                <a:gd name="connsiteX2648" fmla="*/ 3068613 w 5605104"/>
                <a:gd name="connsiteY2648" fmla="*/ 374651 h 1092772"/>
                <a:gd name="connsiteX2649" fmla="*/ 3099790 w 5605104"/>
                <a:gd name="connsiteY2649" fmla="*/ 343474 h 1092772"/>
                <a:gd name="connsiteX2650" fmla="*/ 3026187 w 5605104"/>
                <a:gd name="connsiteY2650" fmla="*/ 343474 h 1092772"/>
                <a:gd name="connsiteX2651" fmla="*/ 3057364 w 5605104"/>
                <a:gd name="connsiteY2651" fmla="*/ 374651 h 1092772"/>
                <a:gd name="connsiteX2652" fmla="*/ 3026187 w 5605104"/>
                <a:gd name="connsiteY2652" fmla="*/ 405828 h 1092772"/>
                <a:gd name="connsiteX2653" fmla="*/ 2995010 w 5605104"/>
                <a:gd name="connsiteY2653" fmla="*/ 374651 h 1092772"/>
                <a:gd name="connsiteX2654" fmla="*/ 3026187 w 5605104"/>
                <a:gd name="connsiteY2654" fmla="*/ 343474 h 1092772"/>
                <a:gd name="connsiteX2655" fmla="*/ 2950699 w 5605104"/>
                <a:gd name="connsiteY2655" fmla="*/ 343473 h 1092772"/>
                <a:gd name="connsiteX2656" fmla="*/ 2981876 w 5605104"/>
                <a:gd name="connsiteY2656" fmla="*/ 374650 h 1092772"/>
                <a:gd name="connsiteX2657" fmla="*/ 2950699 w 5605104"/>
                <a:gd name="connsiteY2657" fmla="*/ 405827 h 1092772"/>
                <a:gd name="connsiteX2658" fmla="*/ 2919522 w 5605104"/>
                <a:gd name="connsiteY2658" fmla="*/ 374650 h 1092772"/>
                <a:gd name="connsiteX2659" fmla="*/ 2950699 w 5605104"/>
                <a:gd name="connsiteY2659" fmla="*/ 343473 h 1092772"/>
                <a:gd name="connsiteX2660" fmla="*/ 2276965 w 5605104"/>
                <a:gd name="connsiteY2660" fmla="*/ 343472 h 1092772"/>
                <a:gd name="connsiteX2661" fmla="*/ 2308142 w 5605104"/>
                <a:gd name="connsiteY2661" fmla="*/ 374649 h 1092772"/>
                <a:gd name="connsiteX2662" fmla="*/ 2276965 w 5605104"/>
                <a:gd name="connsiteY2662" fmla="*/ 405826 h 1092772"/>
                <a:gd name="connsiteX2663" fmla="*/ 2245788 w 5605104"/>
                <a:gd name="connsiteY2663" fmla="*/ 374649 h 1092772"/>
                <a:gd name="connsiteX2664" fmla="*/ 2276965 w 5605104"/>
                <a:gd name="connsiteY2664" fmla="*/ 343472 h 1092772"/>
                <a:gd name="connsiteX2665" fmla="*/ 2201475 w 5605104"/>
                <a:gd name="connsiteY2665" fmla="*/ 343472 h 1092772"/>
                <a:gd name="connsiteX2666" fmla="*/ 2232652 w 5605104"/>
                <a:gd name="connsiteY2666" fmla="*/ 374649 h 1092772"/>
                <a:gd name="connsiteX2667" fmla="*/ 2201475 w 5605104"/>
                <a:gd name="connsiteY2667" fmla="*/ 405826 h 1092772"/>
                <a:gd name="connsiteX2668" fmla="*/ 2170298 w 5605104"/>
                <a:gd name="connsiteY2668" fmla="*/ 374649 h 1092772"/>
                <a:gd name="connsiteX2669" fmla="*/ 2201475 w 5605104"/>
                <a:gd name="connsiteY2669" fmla="*/ 343472 h 1092772"/>
                <a:gd name="connsiteX2670" fmla="*/ 2125986 w 5605104"/>
                <a:gd name="connsiteY2670" fmla="*/ 343472 h 1092772"/>
                <a:gd name="connsiteX2671" fmla="*/ 2157163 w 5605104"/>
                <a:gd name="connsiteY2671" fmla="*/ 374649 h 1092772"/>
                <a:gd name="connsiteX2672" fmla="*/ 2125986 w 5605104"/>
                <a:gd name="connsiteY2672" fmla="*/ 405826 h 1092772"/>
                <a:gd name="connsiteX2673" fmla="*/ 2094809 w 5605104"/>
                <a:gd name="connsiteY2673" fmla="*/ 374649 h 1092772"/>
                <a:gd name="connsiteX2674" fmla="*/ 2125986 w 5605104"/>
                <a:gd name="connsiteY2674" fmla="*/ 343472 h 1092772"/>
                <a:gd name="connsiteX2675" fmla="*/ 2052385 w 5605104"/>
                <a:gd name="connsiteY2675" fmla="*/ 343472 h 1092772"/>
                <a:gd name="connsiteX2676" fmla="*/ 2083562 w 5605104"/>
                <a:gd name="connsiteY2676" fmla="*/ 374649 h 1092772"/>
                <a:gd name="connsiteX2677" fmla="*/ 2052385 w 5605104"/>
                <a:gd name="connsiteY2677" fmla="*/ 405826 h 1092772"/>
                <a:gd name="connsiteX2678" fmla="*/ 2021208 w 5605104"/>
                <a:gd name="connsiteY2678" fmla="*/ 374649 h 1092772"/>
                <a:gd name="connsiteX2679" fmla="*/ 2052385 w 5605104"/>
                <a:gd name="connsiteY2679" fmla="*/ 343472 h 1092772"/>
                <a:gd name="connsiteX2680" fmla="*/ 1976898 w 5605104"/>
                <a:gd name="connsiteY2680" fmla="*/ 343472 h 1092772"/>
                <a:gd name="connsiteX2681" fmla="*/ 2008075 w 5605104"/>
                <a:gd name="connsiteY2681" fmla="*/ 374649 h 1092772"/>
                <a:gd name="connsiteX2682" fmla="*/ 1976898 w 5605104"/>
                <a:gd name="connsiteY2682" fmla="*/ 405826 h 1092772"/>
                <a:gd name="connsiteX2683" fmla="*/ 1945721 w 5605104"/>
                <a:gd name="connsiteY2683" fmla="*/ 374649 h 1092772"/>
                <a:gd name="connsiteX2684" fmla="*/ 1976898 w 5605104"/>
                <a:gd name="connsiteY2684" fmla="*/ 343472 h 1092772"/>
                <a:gd name="connsiteX2685" fmla="*/ 1903295 w 5605104"/>
                <a:gd name="connsiteY2685" fmla="*/ 343472 h 1092772"/>
                <a:gd name="connsiteX2686" fmla="*/ 1934472 w 5605104"/>
                <a:gd name="connsiteY2686" fmla="*/ 374649 h 1092772"/>
                <a:gd name="connsiteX2687" fmla="*/ 1903295 w 5605104"/>
                <a:gd name="connsiteY2687" fmla="*/ 405826 h 1092772"/>
                <a:gd name="connsiteX2688" fmla="*/ 1872118 w 5605104"/>
                <a:gd name="connsiteY2688" fmla="*/ 374649 h 1092772"/>
                <a:gd name="connsiteX2689" fmla="*/ 1903295 w 5605104"/>
                <a:gd name="connsiteY2689" fmla="*/ 343472 h 1092772"/>
                <a:gd name="connsiteX2690" fmla="*/ 1827806 w 5605104"/>
                <a:gd name="connsiteY2690" fmla="*/ 343472 h 1092772"/>
                <a:gd name="connsiteX2691" fmla="*/ 1858983 w 5605104"/>
                <a:gd name="connsiteY2691" fmla="*/ 374649 h 1092772"/>
                <a:gd name="connsiteX2692" fmla="*/ 1827806 w 5605104"/>
                <a:gd name="connsiteY2692" fmla="*/ 405826 h 1092772"/>
                <a:gd name="connsiteX2693" fmla="*/ 1796629 w 5605104"/>
                <a:gd name="connsiteY2693" fmla="*/ 374649 h 1092772"/>
                <a:gd name="connsiteX2694" fmla="*/ 1827806 w 5605104"/>
                <a:gd name="connsiteY2694" fmla="*/ 343472 h 1092772"/>
                <a:gd name="connsiteX2695" fmla="*/ 1452251 w 5605104"/>
                <a:gd name="connsiteY2695" fmla="*/ 343472 h 1092772"/>
                <a:gd name="connsiteX2696" fmla="*/ 1483428 w 5605104"/>
                <a:gd name="connsiteY2696" fmla="*/ 374649 h 1092772"/>
                <a:gd name="connsiteX2697" fmla="*/ 1452251 w 5605104"/>
                <a:gd name="connsiteY2697" fmla="*/ 405826 h 1092772"/>
                <a:gd name="connsiteX2698" fmla="*/ 1421074 w 5605104"/>
                <a:gd name="connsiteY2698" fmla="*/ 374649 h 1092772"/>
                <a:gd name="connsiteX2699" fmla="*/ 1452251 w 5605104"/>
                <a:gd name="connsiteY2699" fmla="*/ 343472 h 1092772"/>
                <a:gd name="connsiteX2700" fmla="*/ 1376761 w 5605104"/>
                <a:gd name="connsiteY2700" fmla="*/ 343472 h 1092772"/>
                <a:gd name="connsiteX2701" fmla="*/ 1407938 w 5605104"/>
                <a:gd name="connsiteY2701" fmla="*/ 374649 h 1092772"/>
                <a:gd name="connsiteX2702" fmla="*/ 1376761 w 5605104"/>
                <a:gd name="connsiteY2702" fmla="*/ 405826 h 1092772"/>
                <a:gd name="connsiteX2703" fmla="*/ 1345584 w 5605104"/>
                <a:gd name="connsiteY2703" fmla="*/ 374649 h 1092772"/>
                <a:gd name="connsiteX2704" fmla="*/ 1376761 w 5605104"/>
                <a:gd name="connsiteY2704" fmla="*/ 343472 h 1092772"/>
                <a:gd name="connsiteX2705" fmla="*/ 1301274 w 5605104"/>
                <a:gd name="connsiteY2705" fmla="*/ 343472 h 1092772"/>
                <a:gd name="connsiteX2706" fmla="*/ 1332451 w 5605104"/>
                <a:gd name="connsiteY2706" fmla="*/ 374649 h 1092772"/>
                <a:gd name="connsiteX2707" fmla="*/ 1301274 w 5605104"/>
                <a:gd name="connsiteY2707" fmla="*/ 405826 h 1092772"/>
                <a:gd name="connsiteX2708" fmla="*/ 1270097 w 5605104"/>
                <a:gd name="connsiteY2708" fmla="*/ 374649 h 1092772"/>
                <a:gd name="connsiteX2709" fmla="*/ 1301274 w 5605104"/>
                <a:gd name="connsiteY2709" fmla="*/ 343472 h 1092772"/>
                <a:gd name="connsiteX2710" fmla="*/ 1227672 w 5605104"/>
                <a:gd name="connsiteY2710" fmla="*/ 343472 h 1092772"/>
                <a:gd name="connsiteX2711" fmla="*/ 1258849 w 5605104"/>
                <a:gd name="connsiteY2711" fmla="*/ 374649 h 1092772"/>
                <a:gd name="connsiteX2712" fmla="*/ 1227672 w 5605104"/>
                <a:gd name="connsiteY2712" fmla="*/ 405826 h 1092772"/>
                <a:gd name="connsiteX2713" fmla="*/ 1196495 w 5605104"/>
                <a:gd name="connsiteY2713" fmla="*/ 374649 h 1092772"/>
                <a:gd name="connsiteX2714" fmla="*/ 1227672 w 5605104"/>
                <a:gd name="connsiteY2714" fmla="*/ 343472 h 1092772"/>
                <a:gd name="connsiteX2715" fmla="*/ 1152184 w 5605104"/>
                <a:gd name="connsiteY2715" fmla="*/ 343472 h 1092772"/>
                <a:gd name="connsiteX2716" fmla="*/ 1183361 w 5605104"/>
                <a:gd name="connsiteY2716" fmla="*/ 374649 h 1092772"/>
                <a:gd name="connsiteX2717" fmla="*/ 1152184 w 5605104"/>
                <a:gd name="connsiteY2717" fmla="*/ 405826 h 1092772"/>
                <a:gd name="connsiteX2718" fmla="*/ 1121007 w 5605104"/>
                <a:gd name="connsiteY2718" fmla="*/ 374649 h 1092772"/>
                <a:gd name="connsiteX2719" fmla="*/ 1152184 w 5605104"/>
                <a:gd name="connsiteY2719" fmla="*/ 343472 h 1092772"/>
                <a:gd name="connsiteX2720" fmla="*/ 1078582 w 5605104"/>
                <a:gd name="connsiteY2720" fmla="*/ 343472 h 1092772"/>
                <a:gd name="connsiteX2721" fmla="*/ 1109759 w 5605104"/>
                <a:gd name="connsiteY2721" fmla="*/ 374649 h 1092772"/>
                <a:gd name="connsiteX2722" fmla="*/ 1078582 w 5605104"/>
                <a:gd name="connsiteY2722" fmla="*/ 405826 h 1092772"/>
                <a:gd name="connsiteX2723" fmla="*/ 1047405 w 5605104"/>
                <a:gd name="connsiteY2723" fmla="*/ 374649 h 1092772"/>
                <a:gd name="connsiteX2724" fmla="*/ 1078582 w 5605104"/>
                <a:gd name="connsiteY2724" fmla="*/ 343472 h 1092772"/>
                <a:gd name="connsiteX2725" fmla="*/ 1004981 w 5605104"/>
                <a:gd name="connsiteY2725" fmla="*/ 343472 h 1092772"/>
                <a:gd name="connsiteX2726" fmla="*/ 1036158 w 5605104"/>
                <a:gd name="connsiteY2726" fmla="*/ 374649 h 1092772"/>
                <a:gd name="connsiteX2727" fmla="*/ 1004981 w 5605104"/>
                <a:gd name="connsiteY2727" fmla="*/ 405826 h 1092772"/>
                <a:gd name="connsiteX2728" fmla="*/ 973804 w 5605104"/>
                <a:gd name="connsiteY2728" fmla="*/ 374649 h 1092772"/>
                <a:gd name="connsiteX2729" fmla="*/ 1004981 w 5605104"/>
                <a:gd name="connsiteY2729" fmla="*/ 343472 h 1092772"/>
                <a:gd name="connsiteX2730" fmla="*/ 929493 w 5605104"/>
                <a:gd name="connsiteY2730" fmla="*/ 343472 h 1092772"/>
                <a:gd name="connsiteX2731" fmla="*/ 960670 w 5605104"/>
                <a:gd name="connsiteY2731" fmla="*/ 374649 h 1092772"/>
                <a:gd name="connsiteX2732" fmla="*/ 929493 w 5605104"/>
                <a:gd name="connsiteY2732" fmla="*/ 405826 h 1092772"/>
                <a:gd name="connsiteX2733" fmla="*/ 898316 w 5605104"/>
                <a:gd name="connsiteY2733" fmla="*/ 374649 h 1092772"/>
                <a:gd name="connsiteX2734" fmla="*/ 929493 w 5605104"/>
                <a:gd name="connsiteY2734" fmla="*/ 343472 h 1092772"/>
                <a:gd name="connsiteX2735" fmla="*/ 855891 w 5605104"/>
                <a:gd name="connsiteY2735" fmla="*/ 343472 h 1092772"/>
                <a:gd name="connsiteX2736" fmla="*/ 887068 w 5605104"/>
                <a:gd name="connsiteY2736" fmla="*/ 374649 h 1092772"/>
                <a:gd name="connsiteX2737" fmla="*/ 855891 w 5605104"/>
                <a:gd name="connsiteY2737" fmla="*/ 405826 h 1092772"/>
                <a:gd name="connsiteX2738" fmla="*/ 824714 w 5605104"/>
                <a:gd name="connsiteY2738" fmla="*/ 374649 h 1092772"/>
                <a:gd name="connsiteX2739" fmla="*/ 855891 w 5605104"/>
                <a:gd name="connsiteY2739" fmla="*/ 343472 h 1092772"/>
                <a:gd name="connsiteX2740" fmla="*/ 780402 w 5605104"/>
                <a:gd name="connsiteY2740" fmla="*/ 343472 h 1092772"/>
                <a:gd name="connsiteX2741" fmla="*/ 811579 w 5605104"/>
                <a:gd name="connsiteY2741" fmla="*/ 374649 h 1092772"/>
                <a:gd name="connsiteX2742" fmla="*/ 780402 w 5605104"/>
                <a:gd name="connsiteY2742" fmla="*/ 405826 h 1092772"/>
                <a:gd name="connsiteX2743" fmla="*/ 749225 w 5605104"/>
                <a:gd name="connsiteY2743" fmla="*/ 374649 h 1092772"/>
                <a:gd name="connsiteX2744" fmla="*/ 780402 w 5605104"/>
                <a:gd name="connsiteY2744" fmla="*/ 343472 h 1092772"/>
                <a:gd name="connsiteX2745" fmla="*/ 706802 w 5605104"/>
                <a:gd name="connsiteY2745" fmla="*/ 343472 h 1092772"/>
                <a:gd name="connsiteX2746" fmla="*/ 737979 w 5605104"/>
                <a:gd name="connsiteY2746" fmla="*/ 374649 h 1092772"/>
                <a:gd name="connsiteX2747" fmla="*/ 706802 w 5605104"/>
                <a:gd name="connsiteY2747" fmla="*/ 405826 h 1092772"/>
                <a:gd name="connsiteX2748" fmla="*/ 675625 w 5605104"/>
                <a:gd name="connsiteY2748" fmla="*/ 374649 h 1092772"/>
                <a:gd name="connsiteX2749" fmla="*/ 706802 w 5605104"/>
                <a:gd name="connsiteY2749" fmla="*/ 343472 h 1092772"/>
                <a:gd name="connsiteX2750" fmla="*/ 4600124 w 5605104"/>
                <a:gd name="connsiteY2750" fmla="*/ 275207 h 1092772"/>
                <a:gd name="connsiteX2751" fmla="*/ 4631301 w 5605104"/>
                <a:gd name="connsiteY2751" fmla="*/ 306384 h 1092772"/>
                <a:gd name="connsiteX2752" fmla="*/ 4600124 w 5605104"/>
                <a:gd name="connsiteY2752" fmla="*/ 337561 h 1092772"/>
                <a:gd name="connsiteX2753" fmla="*/ 4568947 w 5605104"/>
                <a:gd name="connsiteY2753" fmla="*/ 306384 h 1092772"/>
                <a:gd name="connsiteX2754" fmla="*/ 4600124 w 5605104"/>
                <a:gd name="connsiteY2754" fmla="*/ 275207 h 1092772"/>
                <a:gd name="connsiteX2755" fmla="*/ 4524636 w 5605104"/>
                <a:gd name="connsiteY2755" fmla="*/ 275207 h 1092772"/>
                <a:gd name="connsiteX2756" fmla="*/ 4555813 w 5605104"/>
                <a:gd name="connsiteY2756" fmla="*/ 306384 h 1092772"/>
                <a:gd name="connsiteX2757" fmla="*/ 4524636 w 5605104"/>
                <a:gd name="connsiteY2757" fmla="*/ 337561 h 1092772"/>
                <a:gd name="connsiteX2758" fmla="*/ 4493459 w 5605104"/>
                <a:gd name="connsiteY2758" fmla="*/ 306384 h 1092772"/>
                <a:gd name="connsiteX2759" fmla="*/ 4524636 w 5605104"/>
                <a:gd name="connsiteY2759" fmla="*/ 275207 h 1092772"/>
                <a:gd name="connsiteX2760" fmla="*/ 4449147 w 5605104"/>
                <a:gd name="connsiteY2760" fmla="*/ 275207 h 1092772"/>
                <a:gd name="connsiteX2761" fmla="*/ 4480324 w 5605104"/>
                <a:gd name="connsiteY2761" fmla="*/ 306384 h 1092772"/>
                <a:gd name="connsiteX2762" fmla="*/ 4449147 w 5605104"/>
                <a:gd name="connsiteY2762" fmla="*/ 337561 h 1092772"/>
                <a:gd name="connsiteX2763" fmla="*/ 4417970 w 5605104"/>
                <a:gd name="connsiteY2763" fmla="*/ 306384 h 1092772"/>
                <a:gd name="connsiteX2764" fmla="*/ 4449147 w 5605104"/>
                <a:gd name="connsiteY2764" fmla="*/ 275207 h 1092772"/>
                <a:gd name="connsiteX2765" fmla="*/ 4375546 w 5605104"/>
                <a:gd name="connsiteY2765" fmla="*/ 275207 h 1092772"/>
                <a:gd name="connsiteX2766" fmla="*/ 4406723 w 5605104"/>
                <a:gd name="connsiteY2766" fmla="*/ 306384 h 1092772"/>
                <a:gd name="connsiteX2767" fmla="*/ 4375546 w 5605104"/>
                <a:gd name="connsiteY2767" fmla="*/ 337561 h 1092772"/>
                <a:gd name="connsiteX2768" fmla="*/ 4344369 w 5605104"/>
                <a:gd name="connsiteY2768" fmla="*/ 306384 h 1092772"/>
                <a:gd name="connsiteX2769" fmla="*/ 4375546 w 5605104"/>
                <a:gd name="connsiteY2769" fmla="*/ 275207 h 1092772"/>
                <a:gd name="connsiteX2770" fmla="*/ 4298170 w 5605104"/>
                <a:gd name="connsiteY2770" fmla="*/ 275207 h 1092772"/>
                <a:gd name="connsiteX2771" fmla="*/ 4329347 w 5605104"/>
                <a:gd name="connsiteY2771" fmla="*/ 306384 h 1092772"/>
                <a:gd name="connsiteX2772" fmla="*/ 4298170 w 5605104"/>
                <a:gd name="connsiteY2772" fmla="*/ 337561 h 1092772"/>
                <a:gd name="connsiteX2773" fmla="*/ 4266993 w 5605104"/>
                <a:gd name="connsiteY2773" fmla="*/ 306384 h 1092772"/>
                <a:gd name="connsiteX2774" fmla="*/ 4298170 w 5605104"/>
                <a:gd name="connsiteY2774" fmla="*/ 275207 h 1092772"/>
                <a:gd name="connsiteX2775" fmla="*/ 4226455 w 5605104"/>
                <a:gd name="connsiteY2775" fmla="*/ 275207 h 1092772"/>
                <a:gd name="connsiteX2776" fmla="*/ 4257632 w 5605104"/>
                <a:gd name="connsiteY2776" fmla="*/ 306384 h 1092772"/>
                <a:gd name="connsiteX2777" fmla="*/ 4226455 w 5605104"/>
                <a:gd name="connsiteY2777" fmla="*/ 337561 h 1092772"/>
                <a:gd name="connsiteX2778" fmla="*/ 4195278 w 5605104"/>
                <a:gd name="connsiteY2778" fmla="*/ 306384 h 1092772"/>
                <a:gd name="connsiteX2779" fmla="*/ 4226455 w 5605104"/>
                <a:gd name="connsiteY2779" fmla="*/ 275207 h 1092772"/>
                <a:gd name="connsiteX2780" fmla="*/ 4147193 w 5605104"/>
                <a:gd name="connsiteY2780" fmla="*/ 275207 h 1092772"/>
                <a:gd name="connsiteX2781" fmla="*/ 4178370 w 5605104"/>
                <a:gd name="connsiteY2781" fmla="*/ 306384 h 1092772"/>
                <a:gd name="connsiteX2782" fmla="*/ 4147193 w 5605104"/>
                <a:gd name="connsiteY2782" fmla="*/ 337561 h 1092772"/>
                <a:gd name="connsiteX2783" fmla="*/ 4116016 w 5605104"/>
                <a:gd name="connsiteY2783" fmla="*/ 306384 h 1092772"/>
                <a:gd name="connsiteX2784" fmla="*/ 4147193 w 5605104"/>
                <a:gd name="connsiteY2784" fmla="*/ 275207 h 1092772"/>
                <a:gd name="connsiteX2785" fmla="*/ 4073591 w 5605104"/>
                <a:gd name="connsiteY2785" fmla="*/ 275207 h 1092772"/>
                <a:gd name="connsiteX2786" fmla="*/ 4104768 w 5605104"/>
                <a:gd name="connsiteY2786" fmla="*/ 306384 h 1092772"/>
                <a:gd name="connsiteX2787" fmla="*/ 4073591 w 5605104"/>
                <a:gd name="connsiteY2787" fmla="*/ 337561 h 1092772"/>
                <a:gd name="connsiteX2788" fmla="*/ 4042414 w 5605104"/>
                <a:gd name="connsiteY2788" fmla="*/ 306384 h 1092772"/>
                <a:gd name="connsiteX2789" fmla="*/ 4073591 w 5605104"/>
                <a:gd name="connsiteY2789" fmla="*/ 275207 h 1092772"/>
                <a:gd name="connsiteX2790" fmla="*/ 3999991 w 5605104"/>
                <a:gd name="connsiteY2790" fmla="*/ 275207 h 1092772"/>
                <a:gd name="connsiteX2791" fmla="*/ 4031168 w 5605104"/>
                <a:gd name="connsiteY2791" fmla="*/ 306384 h 1092772"/>
                <a:gd name="connsiteX2792" fmla="*/ 3999991 w 5605104"/>
                <a:gd name="connsiteY2792" fmla="*/ 337561 h 1092772"/>
                <a:gd name="connsiteX2793" fmla="*/ 3968814 w 5605104"/>
                <a:gd name="connsiteY2793" fmla="*/ 306384 h 1092772"/>
                <a:gd name="connsiteX2794" fmla="*/ 3999991 w 5605104"/>
                <a:gd name="connsiteY2794" fmla="*/ 275207 h 1092772"/>
                <a:gd name="connsiteX2795" fmla="*/ 3924502 w 5605104"/>
                <a:gd name="connsiteY2795" fmla="*/ 275207 h 1092772"/>
                <a:gd name="connsiteX2796" fmla="*/ 3955679 w 5605104"/>
                <a:gd name="connsiteY2796" fmla="*/ 306384 h 1092772"/>
                <a:gd name="connsiteX2797" fmla="*/ 3924502 w 5605104"/>
                <a:gd name="connsiteY2797" fmla="*/ 337561 h 1092772"/>
                <a:gd name="connsiteX2798" fmla="*/ 3893325 w 5605104"/>
                <a:gd name="connsiteY2798" fmla="*/ 306384 h 1092772"/>
                <a:gd name="connsiteX2799" fmla="*/ 3924502 w 5605104"/>
                <a:gd name="connsiteY2799" fmla="*/ 275207 h 1092772"/>
                <a:gd name="connsiteX2800" fmla="*/ 3552720 w 5605104"/>
                <a:gd name="connsiteY2800" fmla="*/ 275207 h 1092772"/>
                <a:gd name="connsiteX2801" fmla="*/ 3583897 w 5605104"/>
                <a:gd name="connsiteY2801" fmla="*/ 306384 h 1092772"/>
                <a:gd name="connsiteX2802" fmla="*/ 3552720 w 5605104"/>
                <a:gd name="connsiteY2802" fmla="*/ 337561 h 1092772"/>
                <a:gd name="connsiteX2803" fmla="*/ 3521543 w 5605104"/>
                <a:gd name="connsiteY2803" fmla="*/ 306384 h 1092772"/>
                <a:gd name="connsiteX2804" fmla="*/ 3552720 w 5605104"/>
                <a:gd name="connsiteY2804" fmla="*/ 275207 h 1092772"/>
                <a:gd name="connsiteX2805" fmla="*/ 2276965 w 5605104"/>
                <a:gd name="connsiteY2805" fmla="*/ 275207 h 1092772"/>
                <a:gd name="connsiteX2806" fmla="*/ 2308142 w 5605104"/>
                <a:gd name="connsiteY2806" fmla="*/ 306384 h 1092772"/>
                <a:gd name="connsiteX2807" fmla="*/ 2276965 w 5605104"/>
                <a:gd name="connsiteY2807" fmla="*/ 337561 h 1092772"/>
                <a:gd name="connsiteX2808" fmla="*/ 2245788 w 5605104"/>
                <a:gd name="connsiteY2808" fmla="*/ 306384 h 1092772"/>
                <a:gd name="connsiteX2809" fmla="*/ 2276965 w 5605104"/>
                <a:gd name="connsiteY2809" fmla="*/ 275207 h 1092772"/>
                <a:gd name="connsiteX2810" fmla="*/ 2201475 w 5605104"/>
                <a:gd name="connsiteY2810" fmla="*/ 275207 h 1092772"/>
                <a:gd name="connsiteX2811" fmla="*/ 2232652 w 5605104"/>
                <a:gd name="connsiteY2811" fmla="*/ 306384 h 1092772"/>
                <a:gd name="connsiteX2812" fmla="*/ 2201475 w 5605104"/>
                <a:gd name="connsiteY2812" fmla="*/ 337561 h 1092772"/>
                <a:gd name="connsiteX2813" fmla="*/ 2170298 w 5605104"/>
                <a:gd name="connsiteY2813" fmla="*/ 306384 h 1092772"/>
                <a:gd name="connsiteX2814" fmla="*/ 2201475 w 5605104"/>
                <a:gd name="connsiteY2814" fmla="*/ 275207 h 1092772"/>
                <a:gd name="connsiteX2815" fmla="*/ 2125986 w 5605104"/>
                <a:gd name="connsiteY2815" fmla="*/ 275207 h 1092772"/>
                <a:gd name="connsiteX2816" fmla="*/ 2157163 w 5605104"/>
                <a:gd name="connsiteY2816" fmla="*/ 306384 h 1092772"/>
                <a:gd name="connsiteX2817" fmla="*/ 2125986 w 5605104"/>
                <a:gd name="connsiteY2817" fmla="*/ 337561 h 1092772"/>
                <a:gd name="connsiteX2818" fmla="*/ 2094809 w 5605104"/>
                <a:gd name="connsiteY2818" fmla="*/ 306384 h 1092772"/>
                <a:gd name="connsiteX2819" fmla="*/ 2125986 w 5605104"/>
                <a:gd name="connsiteY2819" fmla="*/ 275207 h 1092772"/>
                <a:gd name="connsiteX2820" fmla="*/ 2052385 w 5605104"/>
                <a:gd name="connsiteY2820" fmla="*/ 275207 h 1092772"/>
                <a:gd name="connsiteX2821" fmla="*/ 2083562 w 5605104"/>
                <a:gd name="connsiteY2821" fmla="*/ 306384 h 1092772"/>
                <a:gd name="connsiteX2822" fmla="*/ 2052385 w 5605104"/>
                <a:gd name="connsiteY2822" fmla="*/ 337561 h 1092772"/>
                <a:gd name="connsiteX2823" fmla="*/ 2021208 w 5605104"/>
                <a:gd name="connsiteY2823" fmla="*/ 306384 h 1092772"/>
                <a:gd name="connsiteX2824" fmla="*/ 2052385 w 5605104"/>
                <a:gd name="connsiteY2824" fmla="*/ 275207 h 1092772"/>
                <a:gd name="connsiteX2825" fmla="*/ 1976898 w 5605104"/>
                <a:gd name="connsiteY2825" fmla="*/ 275207 h 1092772"/>
                <a:gd name="connsiteX2826" fmla="*/ 2008075 w 5605104"/>
                <a:gd name="connsiteY2826" fmla="*/ 306384 h 1092772"/>
                <a:gd name="connsiteX2827" fmla="*/ 1976898 w 5605104"/>
                <a:gd name="connsiteY2827" fmla="*/ 337561 h 1092772"/>
                <a:gd name="connsiteX2828" fmla="*/ 1945721 w 5605104"/>
                <a:gd name="connsiteY2828" fmla="*/ 306384 h 1092772"/>
                <a:gd name="connsiteX2829" fmla="*/ 1976898 w 5605104"/>
                <a:gd name="connsiteY2829" fmla="*/ 275207 h 1092772"/>
                <a:gd name="connsiteX2830" fmla="*/ 1903295 w 5605104"/>
                <a:gd name="connsiteY2830" fmla="*/ 275207 h 1092772"/>
                <a:gd name="connsiteX2831" fmla="*/ 1934472 w 5605104"/>
                <a:gd name="connsiteY2831" fmla="*/ 306384 h 1092772"/>
                <a:gd name="connsiteX2832" fmla="*/ 1903295 w 5605104"/>
                <a:gd name="connsiteY2832" fmla="*/ 337561 h 1092772"/>
                <a:gd name="connsiteX2833" fmla="*/ 1872118 w 5605104"/>
                <a:gd name="connsiteY2833" fmla="*/ 306384 h 1092772"/>
                <a:gd name="connsiteX2834" fmla="*/ 1903295 w 5605104"/>
                <a:gd name="connsiteY2834" fmla="*/ 275207 h 1092772"/>
                <a:gd name="connsiteX2835" fmla="*/ 1827806 w 5605104"/>
                <a:gd name="connsiteY2835" fmla="*/ 275207 h 1092772"/>
                <a:gd name="connsiteX2836" fmla="*/ 1858983 w 5605104"/>
                <a:gd name="connsiteY2836" fmla="*/ 306384 h 1092772"/>
                <a:gd name="connsiteX2837" fmla="*/ 1827806 w 5605104"/>
                <a:gd name="connsiteY2837" fmla="*/ 337561 h 1092772"/>
                <a:gd name="connsiteX2838" fmla="*/ 1796629 w 5605104"/>
                <a:gd name="connsiteY2838" fmla="*/ 306384 h 1092772"/>
                <a:gd name="connsiteX2839" fmla="*/ 1827806 w 5605104"/>
                <a:gd name="connsiteY2839" fmla="*/ 275207 h 1092772"/>
                <a:gd name="connsiteX2840" fmla="*/ 1376761 w 5605104"/>
                <a:gd name="connsiteY2840" fmla="*/ 275207 h 1092772"/>
                <a:gd name="connsiteX2841" fmla="*/ 1407938 w 5605104"/>
                <a:gd name="connsiteY2841" fmla="*/ 306384 h 1092772"/>
                <a:gd name="connsiteX2842" fmla="*/ 1376761 w 5605104"/>
                <a:gd name="connsiteY2842" fmla="*/ 337561 h 1092772"/>
                <a:gd name="connsiteX2843" fmla="*/ 1345584 w 5605104"/>
                <a:gd name="connsiteY2843" fmla="*/ 306384 h 1092772"/>
                <a:gd name="connsiteX2844" fmla="*/ 1376761 w 5605104"/>
                <a:gd name="connsiteY2844" fmla="*/ 275207 h 1092772"/>
                <a:gd name="connsiteX2845" fmla="*/ 1301274 w 5605104"/>
                <a:gd name="connsiteY2845" fmla="*/ 275207 h 1092772"/>
                <a:gd name="connsiteX2846" fmla="*/ 1332451 w 5605104"/>
                <a:gd name="connsiteY2846" fmla="*/ 306384 h 1092772"/>
                <a:gd name="connsiteX2847" fmla="*/ 1301274 w 5605104"/>
                <a:gd name="connsiteY2847" fmla="*/ 337561 h 1092772"/>
                <a:gd name="connsiteX2848" fmla="*/ 1270097 w 5605104"/>
                <a:gd name="connsiteY2848" fmla="*/ 306384 h 1092772"/>
                <a:gd name="connsiteX2849" fmla="*/ 1301274 w 5605104"/>
                <a:gd name="connsiteY2849" fmla="*/ 275207 h 1092772"/>
                <a:gd name="connsiteX2850" fmla="*/ 1227672 w 5605104"/>
                <a:gd name="connsiteY2850" fmla="*/ 275207 h 1092772"/>
                <a:gd name="connsiteX2851" fmla="*/ 1258849 w 5605104"/>
                <a:gd name="connsiteY2851" fmla="*/ 306384 h 1092772"/>
                <a:gd name="connsiteX2852" fmla="*/ 1227672 w 5605104"/>
                <a:gd name="connsiteY2852" fmla="*/ 337561 h 1092772"/>
                <a:gd name="connsiteX2853" fmla="*/ 1196495 w 5605104"/>
                <a:gd name="connsiteY2853" fmla="*/ 306384 h 1092772"/>
                <a:gd name="connsiteX2854" fmla="*/ 1227672 w 5605104"/>
                <a:gd name="connsiteY2854" fmla="*/ 275207 h 1092772"/>
                <a:gd name="connsiteX2855" fmla="*/ 1152184 w 5605104"/>
                <a:gd name="connsiteY2855" fmla="*/ 275207 h 1092772"/>
                <a:gd name="connsiteX2856" fmla="*/ 1183361 w 5605104"/>
                <a:gd name="connsiteY2856" fmla="*/ 306384 h 1092772"/>
                <a:gd name="connsiteX2857" fmla="*/ 1152184 w 5605104"/>
                <a:gd name="connsiteY2857" fmla="*/ 337561 h 1092772"/>
                <a:gd name="connsiteX2858" fmla="*/ 1121007 w 5605104"/>
                <a:gd name="connsiteY2858" fmla="*/ 306384 h 1092772"/>
                <a:gd name="connsiteX2859" fmla="*/ 1152184 w 5605104"/>
                <a:gd name="connsiteY2859" fmla="*/ 275207 h 1092772"/>
                <a:gd name="connsiteX2860" fmla="*/ 1078582 w 5605104"/>
                <a:gd name="connsiteY2860" fmla="*/ 275207 h 1092772"/>
                <a:gd name="connsiteX2861" fmla="*/ 1109759 w 5605104"/>
                <a:gd name="connsiteY2861" fmla="*/ 306384 h 1092772"/>
                <a:gd name="connsiteX2862" fmla="*/ 1078582 w 5605104"/>
                <a:gd name="connsiteY2862" fmla="*/ 337561 h 1092772"/>
                <a:gd name="connsiteX2863" fmla="*/ 1047405 w 5605104"/>
                <a:gd name="connsiteY2863" fmla="*/ 306384 h 1092772"/>
                <a:gd name="connsiteX2864" fmla="*/ 1078582 w 5605104"/>
                <a:gd name="connsiteY2864" fmla="*/ 275207 h 1092772"/>
                <a:gd name="connsiteX2865" fmla="*/ 1004981 w 5605104"/>
                <a:gd name="connsiteY2865" fmla="*/ 275207 h 1092772"/>
                <a:gd name="connsiteX2866" fmla="*/ 1036158 w 5605104"/>
                <a:gd name="connsiteY2866" fmla="*/ 306384 h 1092772"/>
                <a:gd name="connsiteX2867" fmla="*/ 1004981 w 5605104"/>
                <a:gd name="connsiteY2867" fmla="*/ 337561 h 1092772"/>
                <a:gd name="connsiteX2868" fmla="*/ 973804 w 5605104"/>
                <a:gd name="connsiteY2868" fmla="*/ 306384 h 1092772"/>
                <a:gd name="connsiteX2869" fmla="*/ 1004981 w 5605104"/>
                <a:gd name="connsiteY2869" fmla="*/ 275207 h 1092772"/>
                <a:gd name="connsiteX2870" fmla="*/ 929493 w 5605104"/>
                <a:gd name="connsiteY2870" fmla="*/ 275207 h 1092772"/>
                <a:gd name="connsiteX2871" fmla="*/ 960670 w 5605104"/>
                <a:gd name="connsiteY2871" fmla="*/ 306384 h 1092772"/>
                <a:gd name="connsiteX2872" fmla="*/ 929493 w 5605104"/>
                <a:gd name="connsiteY2872" fmla="*/ 337561 h 1092772"/>
                <a:gd name="connsiteX2873" fmla="*/ 898316 w 5605104"/>
                <a:gd name="connsiteY2873" fmla="*/ 306384 h 1092772"/>
                <a:gd name="connsiteX2874" fmla="*/ 929493 w 5605104"/>
                <a:gd name="connsiteY2874" fmla="*/ 275207 h 1092772"/>
                <a:gd name="connsiteX2875" fmla="*/ 855891 w 5605104"/>
                <a:gd name="connsiteY2875" fmla="*/ 275207 h 1092772"/>
                <a:gd name="connsiteX2876" fmla="*/ 887068 w 5605104"/>
                <a:gd name="connsiteY2876" fmla="*/ 306384 h 1092772"/>
                <a:gd name="connsiteX2877" fmla="*/ 855891 w 5605104"/>
                <a:gd name="connsiteY2877" fmla="*/ 337561 h 1092772"/>
                <a:gd name="connsiteX2878" fmla="*/ 824714 w 5605104"/>
                <a:gd name="connsiteY2878" fmla="*/ 306384 h 1092772"/>
                <a:gd name="connsiteX2879" fmla="*/ 855891 w 5605104"/>
                <a:gd name="connsiteY2879" fmla="*/ 275207 h 1092772"/>
                <a:gd name="connsiteX2880" fmla="*/ 780402 w 5605104"/>
                <a:gd name="connsiteY2880" fmla="*/ 275207 h 1092772"/>
                <a:gd name="connsiteX2881" fmla="*/ 811579 w 5605104"/>
                <a:gd name="connsiteY2881" fmla="*/ 306384 h 1092772"/>
                <a:gd name="connsiteX2882" fmla="*/ 780402 w 5605104"/>
                <a:gd name="connsiteY2882" fmla="*/ 337561 h 1092772"/>
                <a:gd name="connsiteX2883" fmla="*/ 749225 w 5605104"/>
                <a:gd name="connsiteY2883" fmla="*/ 306384 h 1092772"/>
                <a:gd name="connsiteX2884" fmla="*/ 780402 w 5605104"/>
                <a:gd name="connsiteY2884" fmla="*/ 275207 h 1092772"/>
                <a:gd name="connsiteX2885" fmla="*/ 706802 w 5605104"/>
                <a:gd name="connsiteY2885" fmla="*/ 275207 h 1092772"/>
                <a:gd name="connsiteX2886" fmla="*/ 737979 w 5605104"/>
                <a:gd name="connsiteY2886" fmla="*/ 306384 h 1092772"/>
                <a:gd name="connsiteX2887" fmla="*/ 706802 w 5605104"/>
                <a:gd name="connsiteY2887" fmla="*/ 337561 h 1092772"/>
                <a:gd name="connsiteX2888" fmla="*/ 675625 w 5605104"/>
                <a:gd name="connsiteY2888" fmla="*/ 306384 h 1092772"/>
                <a:gd name="connsiteX2889" fmla="*/ 706802 w 5605104"/>
                <a:gd name="connsiteY2889" fmla="*/ 275207 h 1092772"/>
                <a:gd name="connsiteX2890" fmla="*/ 4898304 w 5605104"/>
                <a:gd name="connsiteY2890" fmla="*/ 205705 h 1092772"/>
                <a:gd name="connsiteX2891" fmla="*/ 4929481 w 5605104"/>
                <a:gd name="connsiteY2891" fmla="*/ 236882 h 1092772"/>
                <a:gd name="connsiteX2892" fmla="*/ 4898304 w 5605104"/>
                <a:gd name="connsiteY2892" fmla="*/ 268059 h 1092772"/>
                <a:gd name="connsiteX2893" fmla="*/ 4867127 w 5605104"/>
                <a:gd name="connsiteY2893" fmla="*/ 236882 h 1092772"/>
                <a:gd name="connsiteX2894" fmla="*/ 4898304 w 5605104"/>
                <a:gd name="connsiteY2894" fmla="*/ 205705 h 1092772"/>
                <a:gd name="connsiteX2895" fmla="*/ 4822816 w 5605104"/>
                <a:gd name="connsiteY2895" fmla="*/ 205705 h 1092772"/>
                <a:gd name="connsiteX2896" fmla="*/ 4853993 w 5605104"/>
                <a:gd name="connsiteY2896" fmla="*/ 236882 h 1092772"/>
                <a:gd name="connsiteX2897" fmla="*/ 4822816 w 5605104"/>
                <a:gd name="connsiteY2897" fmla="*/ 268059 h 1092772"/>
                <a:gd name="connsiteX2898" fmla="*/ 4791639 w 5605104"/>
                <a:gd name="connsiteY2898" fmla="*/ 236882 h 1092772"/>
                <a:gd name="connsiteX2899" fmla="*/ 4822816 w 5605104"/>
                <a:gd name="connsiteY2899" fmla="*/ 205705 h 1092772"/>
                <a:gd name="connsiteX2900" fmla="*/ 4375546 w 5605104"/>
                <a:gd name="connsiteY2900" fmla="*/ 205705 h 1092772"/>
                <a:gd name="connsiteX2901" fmla="*/ 4406723 w 5605104"/>
                <a:gd name="connsiteY2901" fmla="*/ 236882 h 1092772"/>
                <a:gd name="connsiteX2902" fmla="*/ 4375546 w 5605104"/>
                <a:gd name="connsiteY2902" fmla="*/ 268059 h 1092772"/>
                <a:gd name="connsiteX2903" fmla="*/ 4344369 w 5605104"/>
                <a:gd name="connsiteY2903" fmla="*/ 236882 h 1092772"/>
                <a:gd name="connsiteX2904" fmla="*/ 4375546 w 5605104"/>
                <a:gd name="connsiteY2904" fmla="*/ 205705 h 1092772"/>
                <a:gd name="connsiteX2905" fmla="*/ 4298170 w 5605104"/>
                <a:gd name="connsiteY2905" fmla="*/ 205705 h 1092772"/>
                <a:gd name="connsiteX2906" fmla="*/ 4329347 w 5605104"/>
                <a:gd name="connsiteY2906" fmla="*/ 236882 h 1092772"/>
                <a:gd name="connsiteX2907" fmla="*/ 4298170 w 5605104"/>
                <a:gd name="connsiteY2907" fmla="*/ 268059 h 1092772"/>
                <a:gd name="connsiteX2908" fmla="*/ 4266993 w 5605104"/>
                <a:gd name="connsiteY2908" fmla="*/ 236882 h 1092772"/>
                <a:gd name="connsiteX2909" fmla="*/ 4298170 w 5605104"/>
                <a:gd name="connsiteY2909" fmla="*/ 205705 h 1092772"/>
                <a:gd name="connsiteX2910" fmla="*/ 4226455 w 5605104"/>
                <a:gd name="connsiteY2910" fmla="*/ 205705 h 1092772"/>
                <a:gd name="connsiteX2911" fmla="*/ 4257632 w 5605104"/>
                <a:gd name="connsiteY2911" fmla="*/ 236882 h 1092772"/>
                <a:gd name="connsiteX2912" fmla="*/ 4226455 w 5605104"/>
                <a:gd name="connsiteY2912" fmla="*/ 268059 h 1092772"/>
                <a:gd name="connsiteX2913" fmla="*/ 4195278 w 5605104"/>
                <a:gd name="connsiteY2913" fmla="*/ 236882 h 1092772"/>
                <a:gd name="connsiteX2914" fmla="*/ 4226455 w 5605104"/>
                <a:gd name="connsiteY2914" fmla="*/ 205705 h 1092772"/>
                <a:gd name="connsiteX2915" fmla="*/ 4147193 w 5605104"/>
                <a:gd name="connsiteY2915" fmla="*/ 205705 h 1092772"/>
                <a:gd name="connsiteX2916" fmla="*/ 4178370 w 5605104"/>
                <a:gd name="connsiteY2916" fmla="*/ 236882 h 1092772"/>
                <a:gd name="connsiteX2917" fmla="*/ 4147193 w 5605104"/>
                <a:gd name="connsiteY2917" fmla="*/ 268059 h 1092772"/>
                <a:gd name="connsiteX2918" fmla="*/ 4116016 w 5605104"/>
                <a:gd name="connsiteY2918" fmla="*/ 236882 h 1092772"/>
                <a:gd name="connsiteX2919" fmla="*/ 4147193 w 5605104"/>
                <a:gd name="connsiteY2919" fmla="*/ 205705 h 1092772"/>
                <a:gd name="connsiteX2920" fmla="*/ 3701811 w 5605104"/>
                <a:gd name="connsiteY2920" fmla="*/ 205705 h 1092772"/>
                <a:gd name="connsiteX2921" fmla="*/ 3732988 w 5605104"/>
                <a:gd name="connsiteY2921" fmla="*/ 236882 h 1092772"/>
                <a:gd name="connsiteX2922" fmla="*/ 3701811 w 5605104"/>
                <a:gd name="connsiteY2922" fmla="*/ 268059 h 1092772"/>
                <a:gd name="connsiteX2923" fmla="*/ 3670634 w 5605104"/>
                <a:gd name="connsiteY2923" fmla="*/ 236882 h 1092772"/>
                <a:gd name="connsiteX2924" fmla="*/ 3701811 w 5605104"/>
                <a:gd name="connsiteY2924" fmla="*/ 205705 h 1092772"/>
                <a:gd name="connsiteX2925" fmla="*/ 3626323 w 5605104"/>
                <a:gd name="connsiteY2925" fmla="*/ 205705 h 1092772"/>
                <a:gd name="connsiteX2926" fmla="*/ 3657500 w 5605104"/>
                <a:gd name="connsiteY2926" fmla="*/ 236882 h 1092772"/>
                <a:gd name="connsiteX2927" fmla="*/ 3626323 w 5605104"/>
                <a:gd name="connsiteY2927" fmla="*/ 268059 h 1092772"/>
                <a:gd name="connsiteX2928" fmla="*/ 3595146 w 5605104"/>
                <a:gd name="connsiteY2928" fmla="*/ 236882 h 1092772"/>
                <a:gd name="connsiteX2929" fmla="*/ 3626323 w 5605104"/>
                <a:gd name="connsiteY2929" fmla="*/ 205705 h 1092772"/>
                <a:gd name="connsiteX2930" fmla="*/ 2276965 w 5605104"/>
                <a:gd name="connsiteY2930" fmla="*/ 205705 h 1092772"/>
                <a:gd name="connsiteX2931" fmla="*/ 2308142 w 5605104"/>
                <a:gd name="connsiteY2931" fmla="*/ 236882 h 1092772"/>
                <a:gd name="connsiteX2932" fmla="*/ 2276965 w 5605104"/>
                <a:gd name="connsiteY2932" fmla="*/ 268059 h 1092772"/>
                <a:gd name="connsiteX2933" fmla="*/ 2245788 w 5605104"/>
                <a:gd name="connsiteY2933" fmla="*/ 236882 h 1092772"/>
                <a:gd name="connsiteX2934" fmla="*/ 2276965 w 5605104"/>
                <a:gd name="connsiteY2934" fmla="*/ 205705 h 1092772"/>
                <a:gd name="connsiteX2935" fmla="*/ 2201475 w 5605104"/>
                <a:gd name="connsiteY2935" fmla="*/ 205705 h 1092772"/>
                <a:gd name="connsiteX2936" fmla="*/ 2232652 w 5605104"/>
                <a:gd name="connsiteY2936" fmla="*/ 236882 h 1092772"/>
                <a:gd name="connsiteX2937" fmla="*/ 2201475 w 5605104"/>
                <a:gd name="connsiteY2937" fmla="*/ 268059 h 1092772"/>
                <a:gd name="connsiteX2938" fmla="*/ 2170298 w 5605104"/>
                <a:gd name="connsiteY2938" fmla="*/ 236882 h 1092772"/>
                <a:gd name="connsiteX2939" fmla="*/ 2201475 w 5605104"/>
                <a:gd name="connsiteY2939" fmla="*/ 205705 h 1092772"/>
                <a:gd name="connsiteX2940" fmla="*/ 2125986 w 5605104"/>
                <a:gd name="connsiteY2940" fmla="*/ 205705 h 1092772"/>
                <a:gd name="connsiteX2941" fmla="*/ 2157163 w 5605104"/>
                <a:gd name="connsiteY2941" fmla="*/ 236882 h 1092772"/>
                <a:gd name="connsiteX2942" fmla="*/ 2125986 w 5605104"/>
                <a:gd name="connsiteY2942" fmla="*/ 268059 h 1092772"/>
                <a:gd name="connsiteX2943" fmla="*/ 2094809 w 5605104"/>
                <a:gd name="connsiteY2943" fmla="*/ 236882 h 1092772"/>
                <a:gd name="connsiteX2944" fmla="*/ 2125986 w 5605104"/>
                <a:gd name="connsiteY2944" fmla="*/ 205705 h 1092772"/>
                <a:gd name="connsiteX2945" fmla="*/ 2052385 w 5605104"/>
                <a:gd name="connsiteY2945" fmla="*/ 205705 h 1092772"/>
                <a:gd name="connsiteX2946" fmla="*/ 2083562 w 5605104"/>
                <a:gd name="connsiteY2946" fmla="*/ 236882 h 1092772"/>
                <a:gd name="connsiteX2947" fmla="*/ 2052385 w 5605104"/>
                <a:gd name="connsiteY2947" fmla="*/ 268059 h 1092772"/>
                <a:gd name="connsiteX2948" fmla="*/ 2021208 w 5605104"/>
                <a:gd name="connsiteY2948" fmla="*/ 236882 h 1092772"/>
                <a:gd name="connsiteX2949" fmla="*/ 2052385 w 5605104"/>
                <a:gd name="connsiteY2949" fmla="*/ 205705 h 1092772"/>
                <a:gd name="connsiteX2950" fmla="*/ 1976898 w 5605104"/>
                <a:gd name="connsiteY2950" fmla="*/ 205705 h 1092772"/>
                <a:gd name="connsiteX2951" fmla="*/ 2008075 w 5605104"/>
                <a:gd name="connsiteY2951" fmla="*/ 236882 h 1092772"/>
                <a:gd name="connsiteX2952" fmla="*/ 1976898 w 5605104"/>
                <a:gd name="connsiteY2952" fmla="*/ 268059 h 1092772"/>
                <a:gd name="connsiteX2953" fmla="*/ 1945721 w 5605104"/>
                <a:gd name="connsiteY2953" fmla="*/ 236882 h 1092772"/>
                <a:gd name="connsiteX2954" fmla="*/ 1976898 w 5605104"/>
                <a:gd name="connsiteY2954" fmla="*/ 205705 h 1092772"/>
                <a:gd name="connsiteX2955" fmla="*/ 1903295 w 5605104"/>
                <a:gd name="connsiteY2955" fmla="*/ 205705 h 1092772"/>
                <a:gd name="connsiteX2956" fmla="*/ 1934472 w 5605104"/>
                <a:gd name="connsiteY2956" fmla="*/ 236882 h 1092772"/>
                <a:gd name="connsiteX2957" fmla="*/ 1903295 w 5605104"/>
                <a:gd name="connsiteY2957" fmla="*/ 268059 h 1092772"/>
                <a:gd name="connsiteX2958" fmla="*/ 1872118 w 5605104"/>
                <a:gd name="connsiteY2958" fmla="*/ 236882 h 1092772"/>
                <a:gd name="connsiteX2959" fmla="*/ 1903295 w 5605104"/>
                <a:gd name="connsiteY2959" fmla="*/ 205705 h 1092772"/>
                <a:gd name="connsiteX2960" fmla="*/ 1827806 w 5605104"/>
                <a:gd name="connsiteY2960" fmla="*/ 205705 h 1092772"/>
                <a:gd name="connsiteX2961" fmla="*/ 1858983 w 5605104"/>
                <a:gd name="connsiteY2961" fmla="*/ 236882 h 1092772"/>
                <a:gd name="connsiteX2962" fmla="*/ 1827806 w 5605104"/>
                <a:gd name="connsiteY2962" fmla="*/ 268059 h 1092772"/>
                <a:gd name="connsiteX2963" fmla="*/ 1796629 w 5605104"/>
                <a:gd name="connsiteY2963" fmla="*/ 236882 h 1092772"/>
                <a:gd name="connsiteX2964" fmla="*/ 1827806 w 5605104"/>
                <a:gd name="connsiteY2964" fmla="*/ 205705 h 1092772"/>
                <a:gd name="connsiteX2965" fmla="*/ 1750430 w 5605104"/>
                <a:gd name="connsiteY2965" fmla="*/ 205705 h 1092772"/>
                <a:gd name="connsiteX2966" fmla="*/ 1781607 w 5605104"/>
                <a:gd name="connsiteY2966" fmla="*/ 236882 h 1092772"/>
                <a:gd name="connsiteX2967" fmla="*/ 1750430 w 5605104"/>
                <a:gd name="connsiteY2967" fmla="*/ 268059 h 1092772"/>
                <a:gd name="connsiteX2968" fmla="*/ 1719253 w 5605104"/>
                <a:gd name="connsiteY2968" fmla="*/ 236882 h 1092772"/>
                <a:gd name="connsiteX2969" fmla="*/ 1750430 w 5605104"/>
                <a:gd name="connsiteY2969" fmla="*/ 205705 h 1092772"/>
                <a:gd name="connsiteX2970" fmla="*/ 1678716 w 5605104"/>
                <a:gd name="connsiteY2970" fmla="*/ 205705 h 1092772"/>
                <a:gd name="connsiteX2971" fmla="*/ 1709893 w 5605104"/>
                <a:gd name="connsiteY2971" fmla="*/ 236882 h 1092772"/>
                <a:gd name="connsiteX2972" fmla="*/ 1678716 w 5605104"/>
                <a:gd name="connsiteY2972" fmla="*/ 268059 h 1092772"/>
                <a:gd name="connsiteX2973" fmla="*/ 1647539 w 5605104"/>
                <a:gd name="connsiteY2973" fmla="*/ 236882 h 1092772"/>
                <a:gd name="connsiteX2974" fmla="*/ 1678716 w 5605104"/>
                <a:gd name="connsiteY2974" fmla="*/ 205705 h 1092772"/>
                <a:gd name="connsiteX2975" fmla="*/ 1601342 w 5605104"/>
                <a:gd name="connsiteY2975" fmla="*/ 205705 h 1092772"/>
                <a:gd name="connsiteX2976" fmla="*/ 1632519 w 5605104"/>
                <a:gd name="connsiteY2976" fmla="*/ 236882 h 1092772"/>
                <a:gd name="connsiteX2977" fmla="*/ 1601342 w 5605104"/>
                <a:gd name="connsiteY2977" fmla="*/ 268059 h 1092772"/>
                <a:gd name="connsiteX2978" fmla="*/ 1570165 w 5605104"/>
                <a:gd name="connsiteY2978" fmla="*/ 236882 h 1092772"/>
                <a:gd name="connsiteX2979" fmla="*/ 1601342 w 5605104"/>
                <a:gd name="connsiteY2979" fmla="*/ 205705 h 1092772"/>
                <a:gd name="connsiteX2980" fmla="*/ 1376761 w 5605104"/>
                <a:gd name="connsiteY2980" fmla="*/ 205705 h 1092772"/>
                <a:gd name="connsiteX2981" fmla="*/ 1407938 w 5605104"/>
                <a:gd name="connsiteY2981" fmla="*/ 236882 h 1092772"/>
                <a:gd name="connsiteX2982" fmla="*/ 1376761 w 5605104"/>
                <a:gd name="connsiteY2982" fmla="*/ 268059 h 1092772"/>
                <a:gd name="connsiteX2983" fmla="*/ 1345584 w 5605104"/>
                <a:gd name="connsiteY2983" fmla="*/ 236882 h 1092772"/>
                <a:gd name="connsiteX2984" fmla="*/ 1376761 w 5605104"/>
                <a:gd name="connsiteY2984" fmla="*/ 205705 h 1092772"/>
                <a:gd name="connsiteX2985" fmla="*/ 1301274 w 5605104"/>
                <a:gd name="connsiteY2985" fmla="*/ 205705 h 1092772"/>
                <a:gd name="connsiteX2986" fmla="*/ 1332451 w 5605104"/>
                <a:gd name="connsiteY2986" fmla="*/ 236882 h 1092772"/>
                <a:gd name="connsiteX2987" fmla="*/ 1301274 w 5605104"/>
                <a:gd name="connsiteY2987" fmla="*/ 268059 h 1092772"/>
                <a:gd name="connsiteX2988" fmla="*/ 1270097 w 5605104"/>
                <a:gd name="connsiteY2988" fmla="*/ 236882 h 1092772"/>
                <a:gd name="connsiteX2989" fmla="*/ 1301274 w 5605104"/>
                <a:gd name="connsiteY2989" fmla="*/ 205705 h 1092772"/>
                <a:gd name="connsiteX2990" fmla="*/ 1227672 w 5605104"/>
                <a:gd name="connsiteY2990" fmla="*/ 205705 h 1092772"/>
                <a:gd name="connsiteX2991" fmla="*/ 1258849 w 5605104"/>
                <a:gd name="connsiteY2991" fmla="*/ 236882 h 1092772"/>
                <a:gd name="connsiteX2992" fmla="*/ 1227672 w 5605104"/>
                <a:gd name="connsiteY2992" fmla="*/ 268059 h 1092772"/>
                <a:gd name="connsiteX2993" fmla="*/ 1196495 w 5605104"/>
                <a:gd name="connsiteY2993" fmla="*/ 236882 h 1092772"/>
                <a:gd name="connsiteX2994" fmla="*/ 1227672 w 5605104"/>
                <a:gd name="connsiteY2994" fmla="*/ 205705 h 1092772"/>
                <a:gd name="connsiteX2995" fmla="*/ 1152184 w 5605104"/>
                <a:gd name="connsiteY2995" fmla="*/ 205705 h 1092772"/>
                <a:gd name="connsiteX2996" fmla="*/ 1183361 w 5605104"/>
                <a:gd name="connsiteY2996" fmla="*/ 236882 h 1092772"/>
                <a:gd name="connsiteX2997" fmla="*/ 1152184 w 5605104"/>
                <a:gd name="connsiteY2997" fmla="*/ 268059 h 1092772"/>
                <a:gd name="connsiteX2998" fmla="*/ 1121007 w 5605104"/>
                <a:gd name="connsiteY2998" fmla="*/ 236882 h 1092772"/>
                <a:gd name="connsiteX2999" fmla="*/ 1152184 w 5605104"/>
                <a:gd name="connsiteY2999" fmla="*/ 205705 h 1092772"/>
                <a:gd name="connsiteX3000" fmla="*/ 1078584 w 5605104"/>
                <a:gd name="connsiteY3000" fmla="*/ 205705 h 1092772"/>
                <a:gd name="connsiteX3001" fmla="*/ 1109761 w 5605104"/>
                <a:gd name="connsiteY3001" fmla="*/ 236882 h 1092772"/>
                <a:gd name="connsiteX3002" fmla="*/ 1078584 w 5605104"/>
                <a:gd name="connsiteY3002" fmla="*/ 268059 h 1092772"/>
                <a:gd name="connsiteX3003" fmla="*/ 1047407 w 5605104"/>
                <a:gd name="connsiteY3003" fmla="*/ 236882 h 1092772"/>
                <a:gd name="connsiteX3004" fmla="*/ 1078584 w 5605104"/>
                <a:gd name="connsiteY3004" fmla="*/ 205705 h 1092772"/>
                <a:gd name="connsiteX3005" fmla="*/ 1004981 w 5605104"/>
                <a:gd name="connsiteY3005" fmla="*/ 205705 h 1092772"/>
                <a:gd name="connsiteX3006" fmla="*/ 1036158 w 5605104"/>
                <a:gd name="connsiteY3006" fmla="*/ 236882 h 1092772"/>
                <a:gd name="connsiteX3007" fmla="*/ 1004981 w 5605104"/>
                <a:gd name="connsiteY3007" fmla="*/ 268059 h 1092772"/>
                <a:gd name="connsiteX3008" fmla="*/ 973804 w 5605104"/>
                <a:gd name="connsiteY3008" fmla="*/ 236882 h 1092772"/>
                <a:gd name="connsiteX3009" fmla="*/ 1004981 w 5605104"/>
                <a:gd name="connsiteY3009" fmla="*/ 205705 h 1092772"/>
                <a:gd name="connsiteX3010" fmla="*/ 929493 w 5605104"/>
                <a:gd name="connsiteY3010" fmla="*/ 205705 h 1092772"/>
                <a:gd name="connsiteX3011" fmla="*/ 960670 w 5605104"/>
                <a:gd name="connsiteY3011" fmla="*/ 236882 h 1092772"/>
                <a:gd name="connsiteX3012" fmla="*/ 929493 w 5605104"/>
                <a:gd name="connsiteY3012" fmla="*/ 268059 h 1092772"/>
                <a:gd name="connsiteX3013" fmla="*/ 898316 w 5605104"/>
                <a:gd name="connsiteY3013" fmla="*/ 236882 h 1092772"/>
                <a:gd name="connsiteX3014" fmla="*/ 929493 w 5605104"/>
                <a:gd name="connsiteY3014" fmla="*/ 205705 h 1092772"/>
                <a:gd name="connsiteX3015" fmla="*/ 855891 w 5605104"/>
                <a:gd name="connsiteY3015" fmla="*/ 205705 h 1092772"/>
                <a:gd name="connsiteX3016" fmla="*/ 887068 w 5605104"/>
                <a:gd name="connsiteY3016" fmla="*/ 236882 h 1092772"/>
                <a:gd name="connsiteX3017" fmla="*/ 855891 w 5605104"/>
                <a:gd name="connsiteY3017" fmla="*/ 268059 h 1092772"/>
                <a:gd name="connsiteX3018" fmla="*/ 824714 w 5605104"/>
                <a:gd name="connsiteY3018" fmla="*/ 236882 h 1092772"/>
                <a:gd name="connsiteX3019" fmla="*/ 855891 w 5605104"/>
                <a:gd name="connsiteY3019" fmla="*/ 205705 h 1092772"/>
                <a:gd name="connsiteX3020" fmla="*/ 780402 w 5605104"/>
                <a:gd name="connsiteY3020" fmla="*/ 205705 h 1092772"/>
                <a:gd name="connsiteX3021" fmla="*/ 811579 w 5605104"/>
                <a:gd name="connsiteY3021" fmla="*/ 236882 h 1092772"/>
                <a:gd name="connsiteX3022" fmla="*/ 780402 w 5605104"/>
                <a:gd name="connsiteY3022" fmla="*/ 268059 h 1092772"/>
                <a:gd name="connsiteX3023" fmla="*/ 749225 w 5605104"/>
                <a:gd name="connsiteY3023" fmla="*/ 236882 h 1092772"/>
                <a:gd name="connsiteX3024" fmla="*/ 780402 w 5605104"/>
                <a:gd name="connsiteY3024" fmla="*/ 205705 h 1092772"/>
                <a:gd name="connsiteX3025" fmla="*/ 706802 w 5605104"/>
                <a:gd name="connsiteY3025" fmla="*/ 205705 h 1092772"/>
                <a:gd name="connsiteX3026" fmla="*/ 737979 w 5605104"/>
                <a:gd name="connsiteY3026" fmla="*/ 236882 h 1092772"/>
                <a:gd name="connsiteX3027" fmla="*/ 706802 w 5605104"/>
                <a:gd name="connsiteY3027" fmla="*/ 268059 h 1092772"/>
                <a:gd name="connsiteX3028" fmla="*/ 675625 w 5605104"/>
                <a:gd name="connsiteY3028" fmla="*/ 236882 h 1092772"/>
                <a:gd name="connsiteX3029" fmla="*/ 706802 w 5605104"/>
                <a:gd name="connsiteY3029" fmla="*/ 205705 h 1092772"/>
                <a:gd name="connsiteX3030" fmla="*/ 4971905 w 5605104"/>
                <a:gd name="connsiteY3030" fmla="*/ 205704 h 1092772"/>
                <a:gd name="connsiteX3031" fmla="*/ 5003082 w 5605104"/>
                <a:gd name="connsiteY3031" fmla="*/ 236881 h 1092772"/>
                <a:gd name="connsiteX3032" fmla="*/ 4971905 w 5605104"/>
                <a:gd name="connsiteY3032" fmla="*/ 268058 h 1092772"/>
                <a:gd name="connsiteX3033" fmla="*/ 4940728 w 5605104"/>
                <a:gd name="connsiteY3033" fmla="*/ 236881 h 1092772"/>
                <a:gd name="connsiteX3034" fmla="*/ 4971905 w 5605104"/>
                <a:gd name="connsiteY3034" fmla="*/ 205704 h 1092772"/>
                <a:gd name="connsiteX3035" fmla="*/ 4298170 w 5605104"/>
                <a:gd name="connsiteY3035" fmla="*/ 139655 h 1092772"/>
                <a:gd name="connsiteX3036" fmla="*/ 4329347 w 5605104"/>
                <a:gd name="connsiteY3036" fmla="*/ 170832 h 1092772"/>
                <a:gd name="connsiteX3037" fmla="*/ 4298170 w 5605104"/>
                <a:gd name="connsiteY3037" fmla="*/ 202009 h 1092772"/>
                <a:gd name="connsiteX3038" fmla="*/ 4266993 w 5605104"/>
                <a:gd name="connsiteY3038" fmla="*/ 170832 h 1092772"/>
                <a:gd name="connsiteX3039" fmla="*/ 4298170 w 5605104"/>
                <a:gd name="connsiteY3039" fmla="*/ 139655 h 1092772"/>
                <a:gd name="connsiteX3040" fmla="*/ 4226457 w 5605104"/>
                <a:gd name="connsiteY3040" fmla="*/ 139655 h 1092772"/>
                <a:gd name="connsiteX3041" fmla="*/ 4257634 w 5605104"/>
                <a:gd name="connsiteY3041" fmla="*/ 170832 h 1092772"/>
                <a:gd name="connsiteX3042" fmla="*/ 4226457 w 5605104"/>
                <a:gd name="connsiteY3042" fmla="*/ 202009 h 1092772"/>
                <a:gd name="connsiteX3043" fmla="*/ 4195280 w 5605104"/>
                <a:gd name="connsiteY3043" fmla="*/ 170832 h 1092772"/>
                <a:gd name="connsiteX3044" fmla="*/ 4226457 w 5605104"/>
                <a:gd name="connsiteY3044" fmla="*/ 139655 h 1092772"/>
                <a:gd name="connsiteX3045" fmla="*/ 2877097 w 5605104"/>
                <a:gd name="connsiteY3045" fmla="*/ 139655 h 1092772"/>
                <a:gd name="connsiteX3046" fmla="*/ 2908274 w 5605104"/>
                <a:gd name="connsiteY3046" fmla="*/ 170832 h 1092772"/>
                <a:gd name="connsiteX3047" fmla="*/ 2877097 w 5605104"/>
                <a:gd name="connsiteY3047" fmla="*/ 202009 h 1092772"/>
                <a:gd name="connsiteX3048" fmla="*/ 2845920 w 5605104"/>
                <a:gd name="connsiteY3048" fmla="*/ 170832 h 1092772"/>
                <a:gd name="connsiteX3049" fmla="*/ 2877097 w 5605104"/>
                <a:gd name="connsiteY3049" fmla="*/ 139655 h 1092772"/>
                <a:gd name="connsiteX3050" fmla="*/ 2276965 w 5605104"/>
                <a:gd name="connsiteY3050" fmla="*/ 139655 h 1092772"/>
                <a:gd name="connsiteX3051" fmla="*/ 2308142 w 5605104"/>
                <a:gd name="connsiteY3051" fmla="*/ 170832 h 1092772"/>
                <a:gd name="connsiteX3052" fmla="*/ 2276965 w 5605104"/>
                <a:gd name="connsiteY3052" fmla="*/ 202009 h 1092772"/>
                <a:gd name="connsiteX3053" fmla="*/ 2245788 w 5605104"/>
                <a:gd name="connsiteY3053" fmla="*/ 170832 h 1092772"/>
                <a:gd name="connsiteX3054" fmla="*/ 2276965 w 5605104"/>
                <a:gd name="connsiteY3054" fmla="*/ 139655 h 1092772"/>
                <a:gd name="connsiteX3055" fmla="*/ 2201475 w 5605104"/>
                <a:gd name="connsiteY3055" fmla="*/ 139655 h 1092772"/>
                <a:gd name="connsiteX3056" fmla="*/ 2232652 w 5605104"/>
                <a:gd name="connsiteY3056" fmla="*/ 170832 h 1092772"/>
                <a:gd name="connsiteX3057" fmla="*/ 2201475 w 5605104"/>
                <a:gd name="connsiteY3057" fmla="*/ 202009 h 1092772"/>
                <a:gd name="connsiteX3058" fmla="*/ 2170298 w 5605104"/>
                <a:gd name="connsiteY3058" fmla="*/ 170832 h 1092772"/>
                <a:gd name="connsiteX3059" fmla="*/ 2201475 w 5605104"/>
                <a:gd name="connsiteY3059" fmla="*/ 139655 h 1092772"/>
                <a:gd name="connsiteX3060" fmla="*/ 2125986 w 5605104"/>
                <a:gd name="connsiteY3060" fmla="*/ 139655 h 1092772"/>
                <a:gd name="connsiteX3061" fmla="*/ 2157163 w 5605104"/>
                <a:gd name="connsiteY3061" fmla="*/ 170832 h 1092772"/>
                <a:gd name="connsiteX3062" fmla="*/ 2125986 w 5605104"/>
                <a:gd name="connsiteY3062" fmla="*/ 202009 h 1092772"/>
                <a:gd name="connsiteX3063" fmla="*/ 2094809 w 5605104"/>
                <a:gd name="connsiteY3063" fmla="*/ 170832 h 1092772"/>
                <a:gd name="connsiteX3064" fmla="*/ 2125986 w 5605104"/>
                <a:gd name="connsiteY3064" fmla="*/ 139655 h 1092772"/>
                <a:gd name="connsiteX3065" fmla="*/ 2052385 w 5605104"/>
                <a:gd name="connsiteY3065" fmla="*/ 139655 h 1092772"/>
                <a:gd name="connsiteX3066" fmla="*/ 2083562 w 5605104"/>
                <a:gd name="connsiteY3066" fmla="*/ 170832 h 1092772"/>
                <a:gd name="connsiteX3067" fmla="*/ 2052385 w 5605104"/>
                <a:gd name="connsiteY3067" fmla="*/ 202009 h 1092772"/>
                <a:gd name="connsiteX3068" fmla="*/ 2021208 w 5605104"/>
                <a:gd name="connsiteY3068" fmla="*/ 170832 h 1092772"/>
                <a:gd name="connsiteX3069" fmla="*/ 2052385 w 5605104"/>
                <a:gd name="connsiteY3069" fmla="*/ 139655 h 1092772"/>
                <a:gd name="connsiteX3070" fmla="*/ 1976898 w 5605104"/>
                <a:gd name="connsiteY3070" fmla="*/ 139655 h 1092772"/>
                <a:gd name="connsiteX3071" fmla="*/ 2008075 w 5605104"/>
                <a:gd name="connsiteY3071" fmla="*/ 170832 h 1092772"/>
                <a:gd name="connsiteX3072" fmla="*/ 1976898 w 5605104"/>
                <a:gd name="connsiteY3072" fmla="*/ 202009 h 1092772"/>
                <a:gd name="connsiteX3073" fmla="*/ 1945721 w 5605104"/>
                <a:gd name="connsiteY3073" fmla="*/ 170832 h 1092772"/>
                <a:gd name="connsiteX3074" fmla="*/ 1976898 w 5605104"/>
                <a:gd name="connsiteY3074" fmla="*/ 139655 h 1092772"/>
                <a:gd name="connsiteX3075" fmla="*/ 1903296 w 5605104"/>
                <a:gd name="connsiteY3075" fmla="*/ 139655 h 1092772"/>
                <a:gd name="connsiteX3076" fmla="*/ 1934473 w 5605104"/>
                <a:gd name="connsiteY3076" fmla="*/ 170832 h 1092772"/>
                <a:gd name="connsiteX3077" fmla="*/ 1903296 w 5605104"/>
                <a:gd name="connsiteY3077" fmla="*/ 202009 h 1092772"/>
                <a:gd name="connsiteX3078" fmla="*/ 1872119 w 5605104"/>
                <a:gd name="connsiteY3078" fmla="*/ 170832 h 1092772"/>
                <a:gd name="connsiteX3079" fmla="*/ 1903296 w 5605104"/>
                <a:gd name="connsiteY3079" fmla="*/ 139655 h 1092772"/>
                <a:gd name="connsiteX3080" fmla="*/ 1827806 w 5605104"/>
                <a:gd name="connsiteY3080" fmla="*/ 139655 h 1092772"/>
                <a:gd name="connsiteX3081" fmla="*/ 1858983 w 5605104"/>
                <a:gd name="connsiteY3081" fmla="*/ 170832 h 1092772"/>
                <a:gd name="connsiteX3082" fmla="*/ 1827806 w 5605104"/>
                <a:gd name="connsiteY3082" fmla="*/ 202009 h 1092772"/>
                <a:gd name="connsiteX3083" fmla="*/ 1796629 w 5605104"/>
                <a:gd name="connsiteY3083" fmla="*/ 170832 h 1092772"/>
                <a:gd name="connsiteX3084" fmla="*/ 1827806 w 5605104"/>
                <a:gd name="connsiteY3084" fmla="*/ 139655 h 1092772"/>
                <a:gd name="connsiteX3085" fmla="*/ 1750431 w 5605104"/>
                <a:gd name="connsiteY3085" fmla="*/ 139655 h 1092772"/>
                <a:gd name="connsiteX3086" fmla="*/ 1781608 w 5605104"/>
                <a:gd name="connsiteY3086" fmla="*/ 170832 h 1092772"/>
                <a:gd name="connsiteX3087" fmla="*/ 1750431 w 5605104"/>
                <a:gd name="connsiteY3087" fmla="*/ 202009 h 1092772"/>
                <a:gd name="connsiteX3088" fmla="*/ 1719254 w 5605104"/>
                <a:gd name="connsiteY3088" fmla="*/ 170832 h 1092772"/>
                <a:gd name="connsiteX3089" fmla="*/ 1750431 w 5605104"/>
                <a:gd name="connsiteY3089" fmla="*/ 139655 h 1092772"/>
                <a:gd name="connsiteX3090" fmla="*/ 1678716 w 5605104"/>
                <a:gd name="connsiteY3090" fmla="*/ 139655 h 1092772"/>
                <a:gd name="connsiteX3091" fmla="*/ 1709893 w 5605104"/>
                <a:gd name="connsiteY3091" fmla="*/ 170832 h 1092772"/>
                <a:gd name="connsiteX3092" fmla="*/ 1678716 w 5605104"/>
                <a:gd name="connsiteY3092" fmla="*/ 202009 h 1092772"/>
                <a:gd name="connsiteX3093" fmla="*/ 1647539 w 5605104"/>
                <a:gd name="connsiteY3093" fmla="*/ 170832 h 1092772"/>
                <a:gd name="connsiteX3094" fmla="*/ 1678716 w 5605104"/>
                <a:gd name="connsiteY3094" fmla="*/ 139655 h 1092772"/>
                <a:gd name="connsiteX3095" fmla="*/ 1601342 w 5605104"/>
                <a:gd name="connsiteY3095" fmla="*/ 139655 h 1092772"/>
                <a:gd name="connsiteX3096" fmla="*/ 1632519 w 5605104"/>
                <a:gd name="connsiteY3096" fmla="*/ 170832 h 1092772"/>
                <a:gd name="connsiteX3097" fmla="*/ 1601342 w 5605104"/>
                <a:gd name="connsiteY3097" fmla="*/ 202009 h 1092772"/>
                <a:gd name="connsiteX3098" fmla="*/ 1570165 w 5605104"/>
                <a:gd name="connsiteY3098" fmla="*/ 170832 h 1092772"/>
                <a:gd name="connsiteX3099" fmla="*/ 1601342 w 5605104"/>
                <a:gd name="connsiteY3099" fmla="*/ 139655 h 1092772"/>
                <a:gd name="connsiteX3100" fmla="*/ 1452251 w 5605104"/>
                <a:gd name="connsiteY3100" fmla="*/ 139655 h 1092772"/>
                <a:gd name="connsiteX3101" fmla="*/ 1483428 w 5605104"/>
                <a:gd name="connsiteY3101" fmla="*/ 170832 h 1092772"/>
                <a:gd name="connsiteX3102" fmla="*/ 1452251 w 5605104"/>
                <a:gd name="connsiteY3102" fmla="*/ 202009 h 1092772"/>
                <a:gd name="connsiteX3103" fmla="*/ 1421074 w 5605104"/>
                <a:gd name="connsiteY3103" fmla="*/ 170832 h 1092772"/>
                <a:gd name="connsiteX3104" fmla="*/ 1452251 w 5605104"/>
                <a:gd name="connsiteY3104" fmla="*/ 139655 h 1092772"/>
                <a:gd name="connsiteX3105" fmla="*/ 1376761 w 5605104"/>
                <a:gd name="connsiteY3105" fmla="*/ 139655 h 1092772"/>
                <a:gd name="connsiteX3106" fmla="*/ 1407938 w 5605104"/>
                <a:gd name="connsiteY3106" fmla="*/ 170832 h 1092772"/>
                <a:gd name="connsiteX3107" fmla="*/ 1376761 w 5605104"/>
                <a:gd name="connsiteY3107" fmla="*/ 202009 h 1092772"/>
                <a:gd name="connsiteX3108" fmla="*/ 1345584 w 5605104"/>
                <a:gd name="connsiteY3108" fmla="*/ 170832 h 1092772"/>
                <a:gd name="connsiteX3109" fmla="*/ 1376761 w 5605104"/>
                <a:gd name="connsiteY3109" fmla="*/ 139655 h 1092772"/>
                <a:gd name="connsiteX3110" fmla="*/ 1301274 w 5605104"/>
                <a:gd name="connsiteY3110" fmla="*/ 139655 h 1092772"/>
                <a:gd name="connsiteX3111" fmla="*/ 1332451 w 5605104"/>
                <a:gd name="connsiteY3111" fmla="*/ 170832 h 1092772"/>
                <a:gd name="connsiteX3112" fmla="*/ 1301274 w 5605104"/>
                <a:gd name="connsiteY3112" fmla="*/ 202009 h 1092772"/>
                <a:gd name="connsiteX3113" fmla="*/ 1270097 w 5605104"/>
                <a:gd name="connsiteY3113" fmla="*/ 170832 h 1092772"/>
                <a:gd name="connsiteX3114" fmla="*/ 1301274 w 5605104"/>
                <a:gd name="connsiteY3114" fmla="*/ 139655 h 1092772"/>
                <a:gd name="connsiteX3115" fmla="*/ 1227672 w 5605104"/>
                <a:gd name="connsiteY3115" fmla="*/ 139655 h 1092772"/>
                <a:gd name="connsiteX3116" fmla="*/ 1258849 w 5605104"/>
                <a:gd name="connsiteY3116" fmla="*/ 170832 h 1092772"/>
                <a:gd name="connsiteX3117" fmla="*/ 1227672 w 5605104"/>
                <a:gd name="connsiteY3117" fmla="*/ 202009 h 1092772"/>
                <a:gd name="connsiteX3118" fmla="*/ 1196495 w 5605104"/>
                <a:gd name="connsiteY3118" fmla="*/ 170832 h 1092772"/>
                <a:gd name="connsiteX3119" fmla="*/ 1227672 w 5605104"/>
                <a:gd name="connsiteY3119" fmla="*/ 139655 h 1092772"/>
                <a:gd name="connsiteX3120" fmla="*/ 1078584 w 5605104"/>
                <a:gd name="connsiteY3120" fmla="*/ 139655 h 1092772"/>
                <a:gd name="connsiteX3121" fmla="*/ 1109761 w 5605104"/>
                <a:gd name="connsiteY3121" fmla="*/ 170832 h 1092772"/>
                <a:gd name="connsiteX3122" fmla="*/ 1078584 w 5605104"/>
                <a:gd name="connsiteY3122" fmla="*/ 202009 h 1092772"/>
                <a:gd name="connsiteX3123" fmla="*/ 1047407 w 5605104"/>
                <a:gd name="connsiteY3123" fmla="*/ 170832 h 1092772"/>
                <a:gd name="connsiteX3124" fmla="*/ 1078584 w 5605104"/>
                <a:gd name="connsiteY3124" fmla="*/ 139655 h 1092772"/>
                <a:gd name="connsiteX3125" fmla="*/ 1004981 w 5605104"/>
                <a:gd name="connsiteY3125" fmla="*/ 139655 h 1092772"/>
                <a:gd name="connsiteX3126" fmla="*/ 1036158 w 5605104"/>
                <a:gd name="connsiteY3126" fmla="*/ 170832 h 1092772"/>
                <a:gd name="connsiteX3127" fmla="*/ 1004981 w 5605104"/>
                <a:gd name="connsiteY3127" fmla="*/ 202009 h 1092772"/>
                <a:gd name="connsiteX3128" fmla="*/ 973804 w 5605104"/>
                <a:gd name="connsiteY3128" fmla="*/ 170832 h 1092772"/>
                <a:gd name="connsiteX3129" fmla="*/ 1004981 w 5605104"/>
                <a:gd name="connsiteY3129" fmla="*/ 139655 h 1092772"/>
                <a:gd name="connsiteX3130" fmla="*/ 929493 w 5605104"/>
                <a:gd name="connsiteY3130" fmla="*/ 139655 h 1092772"/>
                <a:gd name="connsiteX3131" fmla="*/ 960670 w 5605104"/>
                <a:gd name="connsiteY3131" fmla="*/ 170832 h 1092772"/>
                <a:gd name="connsiteX3132" fmla="*/ 929493 w 5605104"/>
                <a:gd name="connsiteY3132" fmla="*/ 202009 h 1092772"/>
                <a:gd name="connsiteX3133" fmla="*/ 898316 w 5605104"/>
                <a:gd name="connsiteY3133" fmla="*/ 170832 h 1092772"/>
                <a:gd name="connsiteX3134" fmla="*/ 929493 w 5605104"/>
                <a:gd name="connsiteY3134" fmla="*/ 139655 h 1092772"/>
                <a:gd name="connsiteX3135" fmla="*/ 855891 w 5605104"/>
                <a:gd name="connsiteY3135" fmla="*/ 139655 h 1092772"/>
                <a:gd name="connsiteX3136" fmla="*/ 887068 w 5605104"/>
                <a:gd name="connsiteY3136" fmla="*/ 170832 h 1092772"/>
                <a:gd name="connsiteX3137" fmla="*/ 855891 w 5605104"/>
                <a:gd name="connsiteY3137" fmla="*/ 202009 h 1092772"/>
                <a:gd name="connsiteX3138" fmla="*/ 824714 w 5605104"/>
                <a:gd name="connsiteY3138" fmla="*/ 170832 h 1092772"/>
                <a:gd name="connsiteX3139" fmla="*/ 855891 w 5605104"/>
                <a:gd name="connsiteY3139" fmla="*/ 139655 h 1092772"/>
                <a:gd name="connsiteX3140" fmla="*/ 780402 w 5605104"/>
                <a:gd name="connsiteY3140" fmla="*/ 139655 h 1092772"/>
                <a:gd name="connsiteX3141" fmla="*/ 811579 w 5605104"/>
                <a:gd name="connsiteY3141" fmla="*/ 170832 h 1092772"/>
                <a:gd name="connsiteX3142" fmla="*/ 780402 w 5605104"/>
                <a:gd name="connsiteY3142" fmla="*/ 202009 h 1092772"/>
                <a:gd name="connsiteX3143" fmla="*/ 749225 w 5605104"/>
                <a:gd name="connsiteY3143" fmla="*/ 170832 h 1092772"/>
                <a:gd name="connsiteX3144" fmla="*/ 780402 w 5605104"/>
                <a:gd name="connsiteY3144" fmla="*/ 139655 h 1092772"/>
                <a:gd name="connsiteX3145" fmla="*/ 4226457 w 5605104"/>
                <a:gd name="connsiteY3145" fmla="*/ 67940 h 1092772"/>
                <a:gd name="connsiteX3146" fmla="*/ 4257634 w 5605104"/>
                <a:gd name="connsiteY3146" fmla="*/ 99117 h 1092772"/>
                <a:gd name="connsiteX3147" fmla="*/ 4226457 w 5605104"/>
                <a:gd name="connsiteY3147" fmla="*/ 130294 h 1092772"/>
                <a:gd name="connsiteX3148" fmla="*/ 4195280 w 5605104"/>
                <a:gd name="connsiteY3148" fmla="*/ 99117 h 1092772"/>
                <a:gd name="connsiteX3149" fmla="*/ 4226457 w 5605104"/>
                <a:gd name="connsiteY3149" fmla="*/ 67940 h 1092772"/>
                <a:gd name="connsiteX3150" fmla="*/ 4147193 w 5605104"/>
                <a:gd name="connsiteY3150" fmla="*/ 67940 h 1092772"/>
                <a:gd name="connsiteX3151" fmla="*/ 4178370 w 5605104"/>
                <a:gd name="connsiteY3151" fmla="*/ 99117 h 1092772"/>
                <a:gd name="connsiteX3152" fmla="*/ 4147193 w 5605104"/>
                <a:gd name="connsiteY3152" fmla="*/ 130294 h 1092772"/>
                <a:gd name="connsiteX3153" fmla="*/ 4116016 w 5605104"/>
                <a:gd name="connsiteY3153" fmla="*/ 99117 h 1092772"/>
                <a:gd name="connsiteX3154" fmla="*/ 4147193 w 5605104"/>
                <a:gd name="connsiteY3154" fmla="*/ 67940 h 1092772"/>
                <a:gd name="connsiteX3155" fmla="*/ 4073593 w 5605104"/>
                <a:gd name="connsiteY3155" fmla="*/ 67940 h 1092772"/>
                <a:gd name="connsiteX3156" fmla="*/ 4104770 w 5605104"/>
                <a:gd name="connsiteY3156" fmla="*/ 99117 h 1092772"/>
                <a:gd name="connsiteX3157" fmla="*/ 4073593 w 5605104"/>
                <a:gd name="connsiteY3157" fmla="*/ 130294 h 1092772"/>
                <a:gd name="connsiteX3158" fmla="*/ 4042416 w 5605104"/>
                <a:gd name="connsiteY3158" fmla="*/ 99117 h 1092772"/>
                <a:gd name="connsiteX3159" fmla="*/ 4073593 w 5605104"/>
                <a:gd name="connsiteY3159" fmla="*/ 67940 h 1092772"/>
                <a:gd name="connsiteX3160" fmla="*/ 2950701 w 5605104"/>
                <a:gd name="connsiteY3160" fmla="*/ 67940 h 1092772"/>
                <a:gd name="connsiteX3161" fmla="*/ 2981878 w 5605104"/>
                <a:gd name="connsiteY3161" fmla="*/ 99117 h 1092772"/>
                <a:gd name="connsiteX3162" fmla="*/ 2950701 w 5605104"/>
                <a:gd name="connsiteY3162" fmla="*/ 130294 h 1092772"/>
                <a:gd name="connsiteX3163" fmla="*/ 2919524 w 5605104"/>
                <a:gd name="connsiteY3163" fmla="*/ 99117 h 1092772"/>
                <a:gd name="connsiteX3164" fmla="*/ 2950701 w 5605104"/>
                <a:gd name="connsiteY3164" fmla="*/ 67940 h 1092772"/>
                <a:gd name="connsiteX3165" fmla="*/ 2877097 w 5605104"/>
                <a:gd name="connsiteY3165" fmla="*/ 67940 h 1092772"/>
                <a:gd name="connsiteX3166" fmla="*/ 2908274 w 5605104"/>
                <a:gd name="connsiteY3166" fmla="*/ 99117 h 1092772"/>
                <a:gd name="connsiteX3167" fmla="*/ 2877097 w 5605104"/>
                <a:gd name="connsiteY3167" fmla="*/ 130294 h 1092772"/>
                <a:gd name="connsiteX3168" fmla="*/ 2845920 w 5605104"/>
                <a:gd name="connsiteY3168" fmla="*/ 99117 h 1092772"/>
                <a:gd name="connsiteX3169" fmla="*/ 2877097 w 5605104"/>
                <a:gd name="connsiteY3169" fmla="*/ 67940 h 1092772"/>
                <a:gd name="connsiteX3170" fmla="*/ 2350565 w 5605104"/>
                <a:gd name="connsiteY3170" fmla="*/ 67940 h 1092772"/>
                <a:gd name="connsiteX3171" fmla="*/ 2381742 w 5605104"/>
                <a:gd name="connsiteY3171" fmla="*/ 99117 h 1092772"/>
                <a:gd name="connsiteX3172" fmla="*/ 2350565 w 5605104"/>
                <a:gd name="connsiteY3172" fmla="*/ 130294 h 1092772"/>
                <a:gd name="connsiteX3173" fmla="*/ 2319388 w 5605104"/>
                <a:gd name="connsiteY3173" fmla="*/ 99117 h 1092772"/>
                <a:gd name="connsiteX3174" fmla="*/ 2350565 w 5605104"/>
                <a:gd name="connsiteY3174" fmla="*/ 67940 h 1092772"/>
                <a:gd name="connsiteX3175" fmla="*/ 2276965 w 5605104"/>
                <a:gd name="connsiteY3175" fmla="*/ 67940 h 1092772"/>
                <a:gd name="connsiteX3176" fmla="*/ 2308142 w 5605104"/>
                <a:gd name="connsiteY3176" fmla="*/ 99117 h 1092772"/>
                <a:gd name="connsiteX3177" fmla="*/ 2276965 w 5605104"/>
                <a:gd name="connsiteY3177" fmla="*/ 130294 h 1092772"/>
                <a:gd name="connsiteX3178" fmla="*/ 2245788 w 5605104"/>
                <a:gd name="connsiteY3178" fmla="*/ 99117 h 1092772"/>
                <a:gd name="connsiteX3179" fmla="*/ 2276965 w 5605104"/>
                <a:gd name="connsiteY3179" fmla="*/ 67940 h 1092772"/>
                <a:gd name="connsiteX3180" fmla="*/ 2201475 w 5605104"/>
                <a:gd name="connsiteY3180" fmla="*/ 67940 h 1092772"/>
                <a:gd name="connsiteX3181" fmla="*/ 2232652 w 5605104"/>
                <a:gd name="connsiteY3181" fmla="*/ 99117 h 1092772"/>
                <a:gd name="connsiteX3182" fmla="*/ 2201475 w 5605104"/>
                <a:gd name="connsiteY3182" fmla="*/ 130294 h 1092772"/>
                <a:gd name="connsiteX3183" fmla="*/ 2170298 w 5605104"/>
                <a:gd name="connsiteY3183" fmla="*/ 99117 h 1092772"/>
                <a:gd name="connsiteX3184" fmla="*/ 2201475 w 5605104"/>
                <a:gd name="connsiteY3184" fmla="*/ 67940 h 1092772"/>
                <a:gd name="connsiteX3185" fmla="*/ 2125986 w 5605104"/>
                <a:gd name="connsiteY3185" fmla="*/ 67940 h 1092772"/>
                <a:gd name="connsiteX3186" fmla="*/ 2157163 w 5605104"/>
                <a:gd name="connsiteY3186" fmla="*/ 99117 h 1092772"/>
                <a:gd name="connsiteX3187" fmla="*/ 2125986 w 5605104"/>
                <a:gd name="connsiteY3187" fmla="*/ 130294 h 1092772"/>
                <a:gd name="connsiteX3188" fmla="*/ 2094809 w 5605104"/>
                <a:gd name="connsiteY3188" fmla="*/ 99117 h 1092772"/>
                <a:gd name="connsiteX3189" fmla="*/ 2125986 w 5605104"/>
                <a:gd name="connsiteY3189" fmla="*/ 67940 h 1092772"/>
                <a:gd name="connsiteX3190" fmla="*/ 2052385 w 5605104"/>
                <a:gd name="connsiteY3190" fmla="*/ 67940 h 1092772"/>
                <a:gd name="connsiteX3191" fmla="*/ 2083562 w 5605104"/>
                <a:gd name="connsiteY3191" fmla="*/ 99117 h 1092772"/>
                <a:gd name="connsiteX3192" fmla="*/ 2052385 w 5605104"/>
                <a:gd name="connsiteY3192" fmla="*/ 130294 h 1092772"/>
                <a:gd name="connsiteX3193" fmla="*/ 2021208 w 5605104"/>
                <a:gd name="connsiteY3193" fmla="*/ 99117 h 1092772"/>
                <a:gd name="connsiteX3194" fmla="*/ 2052385 w 5605104"/>
                <a:gd name="connsiteY3194" fmla="*/ 67940 h 1092772"/>
                <a:gd name="connsiteX3195" fmla="*/ 1976898 w 5605104"/>
                <a:gd name="connsiteY3195" fmla="*/ 67940 h 1092772"/>
                <a:gd name="connsiteX3196" fmla="*/ 2008075 w 5605104"/>
                <a:gd name="connsiteY3196" fmla="*/ 99117 h 1092772"/>
                <a:gd name="connsiteX3197" fmla="*/ 1976898 w 5605104"/>
                <a:gd name="connsiteY3197" fmla="*/ 130294 h 1092772"/>
                <a:gd name="connsiteX3198" fmla="*/ 1945721 w 5605104"/>
                <a:gd name="connsiteY3198" fmla="*/ 99117 h 1092772"/>
                <a:gd name="connsiteX3199" fmla="*/ 1976898 w 5605104"/>
                <a:gd name="connsiteY3199" fmla="*/ 67940 h 1092772"/>
                <a:gd name="connsiteX3200" fmla="*/ 1903296 w 5605104"/>
                <a:gd name="connsiteY3200" fmla="*/ 67940 h 1092772"/>
                <a:gd name="connsiteX3201" fmla="*/ 1934473 w 5605104"/>
                <a:gd name="connsiteY3201" fmla="*/ 99117 h 1092772"/>
                <a:gd name="connsiteX3202" fmla="*/ 1903296 w 5605104"/>
                <a:gd name="connsiteY3202" fmla="*/ 130294 h 1092772"/>
                <a:gd name="connsiteX3203" fmla="*/ 1872119 w 5605104"/>
                <a:gd name="connsiteY3203" fmla="*/ 99117 h 1092772"/>
                <a:gd name="connsiteX3204" fmla="*/ 1903296 w 5605104"/>
                <a:gd name="connsiteY3204" fmla="*/ 67940 h 1092772"/>
                <a:gd name="connsiteX3205" fmla="*/ 1827806 w 5605104"/>
                <a:gd name="connsiteY3205" fmla="*/ 67940 h 1092772"/>
                <a:gd name="connsiteX3206" fmla="*/ 1858983 w 5605104"/>
                <a:gd name="connsiteY3206" fmla="*/ 99117 h 1092772"/>
                <a:gd name="connsiteX3207" fmla="*/ 1827806 w 5605104"/>
                <a:gd name="connsiteY3207" fmla="*/ 130294 h 1092772"/>
                <a:gd name="connsiteX3208" fmla="*/ 1796629 w 5605104"/>
                <a:gd name="connsiteY3208" fmla="*/ 99117 h 1092772"/>
                <a:gd name="connsiteX3209" fmla="*/ 1827806 w 5605104"/>
                <a:gd name="connsiteY3209" fmla="*/ 67940 h 1092772"/>
                <a:gd name="connsiteX3210" fmla="*/ 1750431 w 5605104"/>
                <a:gd name="connsiteY3210" fmla="*/ 67940 h 1092772"/>
                <a:gd name="connsiteX3211" fmla="*/ 1781608 w 5605104"/>
                <a:gd name="connsiteY3211" fmla="*/ 99117 h 1092772"/>
                <a:gd name="connsiteX3212" fmla="*/ 1750431 w 5605104"/>
                <a:gd name="connsiteY3212" fmla="*/ 130294 h 1092772"/>
                <a:gd name="connsiteX3213" fmla="*/ 1719254 w 5605104"/>
                <a:gd name="connsiteY3213" fmla="*/ 99117 h 1092772"/>
                <a:gd name="connsiteX3214" fmla="*/ 1750431 w 5605104"/>
                <a:gd name="connsiteY3214" fmla="*/ 67940 h 1092772"/>
                <a:gd name="connsiteX3215" fmla="*/ 1678716 w 5605104"/>
                <a:gd name="connsiteY3215" fmla="*/ 67940 h 1092772"/>
                <a:gd name="connsiteX3216" fmla="*/ 1709893 w 5605104"/>
                <a:gd name="connsiteY3216" fmla="*/ 99117 h 1092772"/>
                <a:gd name="connsiteX3217" fmla="*/ 1678716 w 5605104"/>
                <a:gd name="connsiteY3217" fmla="*/ 130294 h 1092772"/>
                <a:gd name="connsiteX3218" fmla="*/ 1647539 w 5605104"/>
                <a:gd name="connsiteY3218" fmla="*/ 99117 h 1092772"/>
                <a:gd name="connsiteX3219" fmla="*/ 1678716 w 5605104"/>
                <a:gd name="connsiteY3219" fmla="*/ 67940 h 1092772"/>
                <a:gd name="connsiteX3220" fmla="*/ 1529627 w 5605104"/>
                <a:gd name="connsiteY3220" fmla="*/ 67940 h 1092772"/>
                <a:gd name="connsiteX3221" fmla="*/ 1560804 w 5605104"/>
                <a:gd name="connsiteY3221" fmla="*/ 99117 h 1092772"/>
                <a:gd name="connsiteX3222" fmla="*/ 1529627 w 5605104"/>
                <a:gd name="connsiteY3222" fmla="*/ 130294 h 1092772"/>
                <a:gd name="connsiteX3223" fmla="*/ 1498450 w 5605104"/>
                <a:gd name="connsiteY3223" fmla="*/ 99117 h 1092772"/>
                <a:gd name="connsiteX3224" fmla="*/ 1529627 w 5605104"/>
                <a:gd name="connsiteY3224" fmla="*/ 67940 h 1092772"/>
                <a:gd name="connsiteX3225" fmla="*/ 1452251 w 5605104"/>
                <a:gd name="connsiteY3225" fmla="*/ 67940 h 1092772"/>
                <a:gd name="connsiteX3226" fmla="*/ 1483428 w 5605104"/>
                <a:gd name="connsiteY3226" fmla="*/ 99117 h 1092772"/>
                <a:gd name="connsiteX3227" fmla="*/ 1452251 w 5605104"/>
                <a:gd name="connsiteY3227" fmla="*/ 130294 h 1092772"/>
                <a:gd name="connsiteX3228" fmla="*/ 1421074 w 5605104"/>
                <a:gd name="connsiteY3228" fmla="*/ 99117 h 1092772"/>
                <a:gd name="connsiteX3229" fmla="*/ 1452251 w 5605104"/>
                <a:gd name="connsiteY3229" fmla="*/ 67940 h 1092772"/>
                <a:gd name="connsiteX3230" fmla="*/ 1376761 w 5605104"/>
                <a:gd name="connsiteY3230" fmla="*/ 67940 h 1092772"/>
                <a:gd name="connsiteX3231" fmla="*/ 1407938 w 5605104"/>
                <a:gd name="connsiteY3231" fmla="*/ 99117 h 1092772"/>
                <a:gd name="connsiteX3232" fmla="*/ 1376761 w 5605104"/>
                <a:gd name="connsiteY3232" fmla="*/ 130294 h 1092772"/>
                <a:gd name="connsiteX3233" fmla="*/ 1345584 w 5605104"/>
                <a:gd name="connsiteY3233" fmla="*/ 99117 h 1092772"/>
                <a:gd name="connsiteX3234" fmla="*/ 1376761 w 5605104"/>
                <a:gd name="connsiteY3234" fmla="*/ 67940 h 1092772"/>
                <a:gd name="connsiteX3235" fmla="*/ 1301274 w 5605104"/>
                <a:gd name="connsiteY3235" fmla="*/ 67940 h 1092772"/>
                <a:gd name="connsiteX3236" fmla="*/ 1332451 w 5605104"/>
                <a:gd name="connsiteY3236" fmla="*/ 99117 h 1092772"/>
                <a:gd name="connsiteX3237" fmla="*/ 1301274 w 5605104"/>
                <a:gd name="connsiteY3237" fmla="*/ 130294 h 1092772"/>
                <a:gd name="connsiteX3238" fmla="*/ 1270097 w 5605104"/>
                <a:gd name="connsiteY3238" fmla="*/ 99117 h 1092772"/>
                <a:gd name="connsiteX3239" fmla="*/ 1301274 w 5605104"/>
                <a:gd name="connsiteY3239" fmla="*/ 67940 h 1092772"/>
                <a:gd name="connsiteX3240" fmla="*/ 1227672 w 5605104"/>
                <a:gd name="connsiteY3240" fmla="*/ 67940 h 1092772"/>
                <a:gd name="connsiteX3241" fmla="*/ 1258849 w 5605104"/>
                <a:gd name="connsiteY3241" fmla="*/ 99117 h 1092772"/>
                <a:gd name="connsiteX3242" fmla="*/ 1227672 w 5605104"/>
                <a:gd name="connsiteY3242" fmla="*/ 130294 h 1092772"/>
                <a:gd name="connsiteX3243" fmla="*/ 1196495 w 5605104"/>
                <a:gd name="connsiteY3243" fmla="*/ 99117 h 1092772"/>
                <a:gd name="connsiteX3244" fmla="*/ 1227672 w 5605104"/>
                <a:gd name="connsiteY3244" fmla="*/ 67940 h 1092772"/>
                <a:gd name="connsiteX3245" fmla="*/ 4147193 w 5605104"/>
                <a:gd name="connsiteY3245" fmla="*/ 0 h 1092772"/>
                <a:gd name="connsiteX3246" fmla="*/ 4178370 w 5605104"/>
                <a:gd name="connsiteY3246" fmla="*/ 31177 h 1092772"/>
                <a:gd name="connsiteX3247" fmla="*/ 4147193 w 5605104"/>
                <a:gd name="connsiteY3247" fmla="*/ 62354 h 1092772"/>
                <a:gd name="connsiteX3248" fmla="*/ 4116016 w 5605104"/>
                <a:gd name="connsiteY3248" fmla="*/ 31177 h 1092772"/>
                <a:gd name="connsiteX3249" fmla="*/ 4147193 w 5605104"/>
                <a:gd name="connsiteY3249" fmla="*/ 0 h 1092772"/>
                <a:gd name="connsiteX3250" fmla="*/ 2426054 w 5605104"/>
                <a:gd name="connsiteY3250" fmla="*/ 0 h 1092772"/>
                <a:gd name="connsiteX3251" fmla="*/ 2457231 w 5605104"/>
                <a:gd name="connsiteY3251" fmla="*/ 31177 h 1092772"/>
                <a:gd name="connsiteX3252" fmla="*/ 2426054 w 5605104"/>
                <a:gd name="connsiteY3252" fmla="*/ 62354 h 1092772"/>
                <a:gd name="connsiteX3253" fmla="*/ 2394877 w 5605104"/>
                <a:gd name="connsiteY3253" fmla="*/ 31177 h 1092772"/>
                <a:gd name="connsiteX3254" fmla="*/ 2426054 w 5605104"/>
                <a:gd name="connsiteY3254" fmla="*/ 0 h 1092772"/>
                <a:gd name="connsiteX3255" fmla="*/ 2350565 w 5605104"/>
                <a:gd name="connsiteY3255" fmla="*/ 0 h 1092772"/>
                <a:gd name="connsiteX3256" fmla="*/ 2381742 w 5605104"/>
                <a:gd name="connsiteY3256" fmla="*/ 31177 h 1092772"/>
                <a:gd name="connsiteX3257" fmla="*/ 2350565 w 5605104"/>
                <a:gd name="connsiteY3257" fmla="*/ 62354 h 1092772"/>
                <a:gd name="connsiteX3258" fmla="*/ 2319388 w 5605104"/>
                <a:gd name="connsiteY3258" fmla="*/ 31177 h 1092772"/>
                <a:gd name="connsiteX3259" fmla="*/ 2350565 w 5605104"/>
                <a:gd name="connsiteY3259" fmla="*/ 0 h 1092772"/>
                <a:gd name="connsiteX3260" fmla="*/ 2276965 w 5605104"/>
                <a:gd name="connsiteY3260" fmla="*/ 0 h 1092772"/>
                <a:gd name="connsiteX3261" fmla="*/ 2308142 w 5605104"/>
                <a:gd name="connsiteY3261" fmla="*/ 31177 h 1092772"/>
                <a:gd name="connsiteX3262" fmla="*/ 2276965 w 5605104"/>
                <a:gd name="connsiteY3262" fmla="*/ 62354 h 1092772"/>
                <a:gd name="connsiteX3263" fmla="*/ 2245788 w 5605104"/>
                <a:gd name="connsiteY3263" fmla="*/ 31177 h 1092772"/>
                <a:gd name="connsiteX3264" fmla="*/ 2276965 w 5605104"/>
                <a:gd name="connsiteY3264" fmla="*/ 0 h 1092772"/>
                <a:gd name="connsiteX3265" fmla="*/ 2201475 w 5605104"/>
                <a:gd name="connsiteY3265" fmla="*/ 0 h 1092772"/>
                <a:gd name="connsiteX3266" fmla="*/ 2232652 w 5605104"/>
                <a:gd name="connsiteY3266" fmla="*/ 31177 h 1092772"/>
                <a:gd name="connsiteX3267" fmla="*/ 2201475 w 5605104"/>
                <a:gd name="connsiteY3267" fmla="*/ 62354 h 1092772"/>
                <a:gd name="connsiteX3268" fmla="*/ 2170298 w 5605104"/>
                <a:gd name="connsiteY3268" fmla="*/ 31177 h 1092772"/>
                <a:gd name="connsiteX3269" fmla="*/ 2201475 w 5605104"/>
                <a:gd name="connsiteY3269" fmla="*/ 0 h 1092772"/>
                <a:gd name="connsiteX3270" fmla="*/ 2125986 w 5605104"/>
                <a:gd name="connsiteY3270" fmla="*/ 0 h 1092772"/>
                <a:gd name="connsiteX3271" fmla="*/ 2157163 w 5605104"/>
                <a:gd name="connsiteY3271" fmla="*/ 31177 h 1092772"/>
                <a:gd name="connsiteX3272" fmla="*/ 2125986 w 5605104"/>
                <a:gd name="connsiteY3272" fmla="*/ 62354 h 1092772"/>
                <a:gd name="connsiteX3273" fmla="*/ 2094809 w 5605104"/>
                <a:gd name="connsiteY3273" fmla="*/ 31177 h 1092772"/>
                <a:gd name="connsiteX3274" fmla="*/ 2125986 w 5605104"/>
                <a:gd name="connsiteY3274" fmla="*/ 0 h 1092772"/>
                <a:gd name="connsiteX3275" fmla="*/ 2052385 w 5605104"/>
                <a:gd name="connsiteY3275" fmla="*/ 0 h 1092772"/>
                <a:gd name="connsiteX3276" fmla="*/ 2083562 w 5605104"/>
                <a:gd name="connsiteY3276" fmla="*/ 31177 h 1092772"/>
                <a:gd name="connsiteX3277" fmla="*/ 2052385 w 5605104"/>
                <a:gd name="connsiteY3277" fmla="*/ 62354 h 1092772"/>
                <a:gd name="connsiteX3278" fmla="*/ 2021208 w 5605104"/>
                <a:gd name="connsiteY3278" fmla="*/ 31177 h 1092772"/>
                <a:gd name="connsiteX3279" fmla="*/ 2052385 w 5605104"/>
                <a:gd name="connsiteY3279" fmla="*/ 0 h 1092772"/>
                <a:gd name="connsiteX3280" fmla="*/ 1976898 w 5605104"/>
                <a:gd name="connsiteY3280" fmla="*/ 0 h 1092772"/>
                <a:gd name="connsiteX3281" fmla="*/ 2008075 w 5605104"/>
                <a:gd name="connsiteY3281" fmla="*/ 31177 h 1092772"/>
                <a:gd name="connsiteX3282" fmla="*/ 1976898 w 5605104"/>
                <a:gd name="connsiteY3282" fmla="*/ 62354 h 1092772"/>
                <a:gd name="connsiteX3283" fmla="*/ 1945721 w 5605104"/>
                <a:gd name="connsiteY3283" fmla="*/ 31177 h 1092772"/>
                <a:gd name="connsiteX3284" fmla="*/ 1976898 w 5605104"/>
                <a:gd name="connsiteY3284" fmla="*/ 0 h 1092772"/>
                <a:gd name="connsiteX3285" fmla="*/ 1903296 w 5605104"/>
                <a:gd name="connsiteY3285" fmla="*/ 0 h 1092772"/>
                <a:gd name="connsiteX3286" fmla="*/ 1934473 w 5605104"/>
                <a:gd name="connsiteY3286" fmla="*/ 31177 h 1092772"/>
                <a:gd name="connsiteX3287" fmla="*/ 1903296 w 5605104"/>
                <a:gd name="connsiteY3287" fmla="*/ 62354 h 1092772"/>
                <a:gd name="connsiteX3288" fmla="*/ 1872119 w 5605104"/>
                <a:gd name="connsiteY3288" fmla="*/ 31177 h 1092772"/>
                <a:gd name="connsiteX3289" fmla="*/ 1903296 w 5605104"/>
                <a:gd name="connsiteY3289" fmla="*/ 0 h 1092772"/>
                <a:gd name="connsiteX3290" fmla="*/ 1827806 w 5605104"/>
                <a:gd name="connsiteY3290" fmla="*/ 0 h 1092772"/>
                <a:gd name="connsiteX3291" fmla="*/ 1858983 w 5605104"/>
                <a:gd name="connsiteY3291" fmla="*/ 31177 h 1092772"/>
                <a:gd name="connsiteX3292" fmla="*/ 1827806 w 5605104"/>
                <a:gd name="connsiteY3292" fmla="*/ 62354 h 1092772"/>
                <a:gd name="connsiteX3293" fmla="*/ 1796629 w 5605104"/>
                <a:gd name="connsiteY3293" fmla="*/ 31177 h 1092772"/>
                <a:gd name="connsiteX3294" fmla="*/ 1827806 w 5605104"/>
                <a:gd name="connsiteY3294" fmla="*/ 0 h 1092772"/>
                <a:gd name="connsiteX3295" fmla="*/ 1601342 w 5605104"/>
                <a:gd name="connsiteY3295" fmla="*/ 0 h 1092772"/>
                <a:gd name="connsiteX3296" fmla="*/ 1632519 w 5605104"/>
                <a:gd name="connsiteY3296" fmla="*/ 31177 h 1092772"/>
                <a:gd name="connsiteX3297" fmla="*/ 1601342 w 5605104"/>
                <a:gd name="connsiteY3297" fmla="*/ 62354 h 1092772"/>
                <a:gd name="connsiteX3298" fmla="*/ 1570165 w 5605104"/>
                <a:gd name="connsiteY3298" fmla="*/ 31177 h 1092772"/>
                <a:gd name="connsiteX3299" fmla="*/ 1601342 w 5605104"/>
                <a:gd name="connsiteY3299" fmla="*/ 0 h 1092772"/>
                <a:gd name="connsiteX3300" fmla="*/ 1529627 w 5605104"/>
                <a:gd name="connsiteY3300" fmla="*/ 0 h 1092772"/>
                <a:gd name="connsiteX3301" fmla="*/ 1560804 w 5605104"/>
                <a:gd name="connsiteY3301" fmla="*/ 31177 h 1092772"/>
                <a:gd name="connsiteX3302" fmla="*/ 1529627 w 5605104"/>
                <a:gd name="connsiteY3302" fmla="*/ 62354 h 1092772"/>
                <a:gd name="connsiteX3303" fmla="*/ 1498450 w 5605104"/>
                <a:gd name="connsiteY3303" fmla="*/ 31177 h 1092772"/>
                <a:gd name="connsiteX3304" fmla="*/ 1529627 w 5605104"/>
                <a:gd name="connsiteY3304" fmla="*/ 0 h 1092772"/>
                <a:gd name="connsiteX3305" fmla="*/ 1452251 w 5605104"/>
                <a:gd name="connsiteY3305" fmla="*/ 0 h 1092772"/>
                <a:gd name="connsiteX3306" fmla="*/ 1483428 w 5605104"/>
                <a:gd name="connsiteY3306" fmla="*/ 31177 h 1092772"/>
                <a:gd name="connsiteX3307" fmla="*/ 1452251 w 5605104"/>
                <a:gd name="connsiteY3307" fmla="*/ 62354 h 1092772"/>
                <a:gd name="connsiteX3308" fmla="*/ 1421074 w 5605104"/>
                <a:gd name="connsiteY3308" fmla="*/ 31177 h 1092772"/>
                <a:gd name="connsiteX3309" fmla="*/ 1452251 w 5605104"/>
                <a:gd name="connsiteY3309" fmla="*/ 0 h 1092772"/>
                <a:gd name="connsiteX3310" fmla="*/ 1376761 w 5605104"/>
                <a:gd name="connsiteY3310" fmla="*/ 0 h 1092772"/>
                <a:gd name="connsiteX3311" fmla="*/ 1407938 w 5605104"/>
                <a:gd name="connsiteY3311" fmla="*/ 31177 h 1092772"/>
                <a:gd name="connsiteX3312" fmla="*/ 1376761 w 5605104"/>
                <a:gd name="connsiteY3312" fmla="*/ 62354 h 1092772"/>
                <a:gd name="connsiteX3313" fmla="*/ 1345584 w 5605104"/>
                <a:gd name="connsiteY3313" fmla="*/ 31177 h 1092772"/>
                <a:gd name="connsiteX3314" fmla="*/ 1376761 w 5605104"/>
                <a:gd name="connsiteY3314" fmla="*/ 0 h 109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Lst>
              <a:rect l="l" t="t" r="r" b="b"/>
              <a:pathLst>
                <a:path w="5605104" h="1092772">
                  <a:moveTo>
                    <a:pt x="4749216" y="1030418"/>
                  </a:moveTo>
                  <a:cubicBezTo>
                    <a:pt x="4766435" y="1030418"/>
                    <a:pt x="4780393" y="1044376"/>
                    <a:pt x="4780393" y="1061595"/>
                  </a:cubicBezTo>
                  <a:cubicBezTo>
                    <a:pt x="4780393" y="1078814"/>
                    <a:pt x="4766435" y="1092772"/>
                    <a:pt x="4749216" y="1092772"/>
                  </a:cubicBezTo>
                  <a:cubicBezTo>
                    <a:pt x="4731997" y="1092772"/>
                    <a:pt x="4718039" y="1078814"/>
                    <a:pt x="4718039" y="1061595"/>
                  </a:cubicBezTo>
                  <a:cubicBezTo>
                    <a:pt x="4718039" y="1044376"/>
                    <a:pt x="4731997" y="1030418"/>
                    <a:pt x="4749216" y="1030418"/>
                  </a:cubicBezTo>
                  <a:close/>
                  <a:moveTo>
                    <a:pt x="4673727" y="1030418"/>
                  </a:moveTo>
                  <a:cubicBezTo>
                    <a:pt x="4690946" y="1030418"/>
                    <a:pt x="4704904" y="1044376"/>
                    <a:pt x="4704904" y="1061595"/>
                  </a:cubicBezTo>
                  <a:cubicBezTo>
                    <a:pt x="4704904" y="1078814"/>
                    <a:pt x="4690946" y="1092772"/>
                    <a:pt x="4673727" y="1092772"/>
                  </a:cubicBezTo>
                  <a:cubicBezTo>
                    <a:pt x="4656508" y="1092772"/>
                    <a:pt x="4642550" y="1078814"/>
                    <a:pt x="4642550" y="1061595"/>
                  </a:cubicBezTo>
                  <a:cubicBezTo>
                    <a:pt x="4642550" y="1044376"/>
                    <a:pt x="4656508" y="1030418"/>
                    <a:pt x="4673727" y="1030418"/>
                  </a:cubicBezTo>
                  <a:close/>
                  <a:moveTo>
                    <a:pt x="4600124" y="1030418"/>
                  </a:moveTo>
                  <a:cubicBezTo>
                    <a:pt x="4617343" y="1030418"/>
                    <a:pt x="4631301" y="1044376"/>
                    <a:pt x="4631301" y="1061595"/>
                  </a:cubicBezTo>
                  <a:cubicBezTo>
                    <a:pt x="4631301" y="1078814"/>
                    <a:pt x="4617343" y="1092772"/>
                    <a:pt x="4600124" y="1092772"/>
                  </a:cubicBezTo>
                  <a:cubicBezTo>
                    <a:pt x="4582905" y="1092772"/>
                    <a:pt x="4568947" y="1078814"/>
                    <a:pt x="4568947" y="1061595"/>
                  </a:cubicBezTo>
                  <a:cubicBezTo>
                    <a:pt x="4568947" y="1044376"/>
                    <a:pt x="4582905" y="1030418"/>
                    <a:pt x="4600124" y="1030418"/>
                  </a:cubicBezTo>
                  <a:close/>
                  <a:moveTo>
                    <a:pt x="4524635" y="1030418"/>
                  </a:moveTo>
                  <a:cubicBezTo>
                    <a:pt x="4541854" y="1030418"/>
                    <a:pt x="4555812" y="1044376"/>
                    <a:pt x="4555812" y="1061595"/>
                  </a:cubicBezTo>
                  <a:cubicBezTo>
                    <a:pt x="4555812" y="1078814"/>
                    <a:pt x="4541854" y="1092772"/>
                    <a:pt x="4524635" y="1092772"/>
                  </a:cubicBezTo>
                  <a:cubicBezTo>
                    <a:pt x="4507416" y="1092772"/>
                    <a:pt x="4493458" y="1078814"/>
                    <a:pt x="4493458" y="1061595"/>
                  </a:cubicBezTo>
                  <a:cubicBezTo>
                    <a:pt x="4493458" y="1044376"/>
                    <a:pt x="4507416" y="1030418"/>
                    <a:pt x="4524635" y="1030418"/>
                  </a:cubicBezTo>
                  <a:close/>
                  <a:moveTo>
                    <a:pt x="4449147" y="1030418"/>
                  </a:moveTo>
                  <a:cubicBezTo>
                    <a:pt x="4466366" y="1030418"/>
                    <a:pt x="4480324" y="1044376"/>
                    <a:pt x="4480324" y="1061595"/>
                  </a:cubicBezTo>
                  <a:cubicBezTo>
                    <a:pt x="4480324" y="1078814"/>
                    <a:pt x="4466366" y="1092772"/>
                    <a:pt x="4449147" y="1092772"/>
                  </a:cubicBezTo>
                  <a:cubicBezTo>
                    <a:pt x="4431928" y="1092772"/>
                    <a:pt x="4417970" y="1078814"/>
                    <a:pt x="4417970" y="1061595"/>
                  </a:cubicBezTo>
                  <a:cubicBezTo>
                    <a:pt x="4417970" y="1044376"/>
                    <a:pt x="4431928" y="1030418"/>
                    <a:pt x="4449147" y="1030418"/>
                  </a:cubicBezTo>
                  <a:close/>
                  <a:moveTo>
                    <a:pt x="4375546" y="1030418"/>
                  </a:moveTo>
                  <a:cubicBezTo>
                    <a:pt x="4392765" y="1030418"/>
                    <a:pt x="4406723" y="1044376"/>
                    <a:pt x="4406723" y="1061595"/>
                  </a:cubicBezTo>
                  <a:cubicBezTo>
                    <a:pt x="4406723" y="1078814"/>
                    <a:pt x="4392765" y="1092772"/>
                    <a:pt x="4375546" y="1092772"/>
                  </a:cubicBezTo>
                  <a:cubicBezTo>
                    <a:pt x="4358327" y="1092772"/>
                    <a:pt x="4344369" y="1078814"/>
                    <a:pt x="4344369" y="1061595"/>
                  </a:cubicBezTo>
                  <a:cubicBezTo>
                    <a:pt x="4344369" y="1044376"/>
                    <a:pt x="4358327" y="1030418"/>
                    <a:pt x="4375546" y="1030418"/>
                  </a:cubicBezTo>
                  <a:close/>
                  <a:moveTo>
                    <a:pt x="4298170" y="1030418"/>
                  </a:moveTo>
                  <a:cubicBezTo>
                    <a:pt x="4315389" y="1030418"/>
                    <a:pt x="4329347" y="1044376"/>
                    <a:pt x="4329347" y="1061595"/>
                  </a:cubicBezTo>
                  <a:cubicBezTo>
                    <a:pt x="4329347" y="1078814"/>
                    <a:pt x="4315389" y="1092772"/>
                    <a:pt x="4298170" y="1092772"/>
                  </a:cubicBezTo>
                  <a:cubicBezTo>
                    <a:pt x="4280951" y="1092772"/>
                    <a:pt x="4266993" y="1078814"/>
                    <a:pt x="4266993" y="1061595"/>
                  </a:cubicBezTo>
                  <a:cubicBezTo>
                    <a:pt x="4266993" y="1044376"/>
                    <a:pt x="4280951" y="1030418"/>
                    <a:pt x="4298170" y="1030418"/>
                  </a:cubicBezTo>
                  <a:close/>
                  <a:moveTo>
                    <a:pt x="4226455" y="1030418"/>
                  </a:moveTo>
                  <a:cubicBezTo>
                    <a:pt x="4243674" y="1030418"/>
                    <a:pt x="4257632" y="1044376"/>
                    <a:pt x="4257632" y="1061595"/>
                  </a:cubicBezTo>
                  <a:cubicBezTo>
                    <a:pt x="4257632" y="1078814"/>
                    <a:pt x="4243674" y="1092772"/>
                    <a:pt x="4226455" y="1092772"/>
                  </a:cubicBezTo>
                  <a:cubicBezTo>
                    <a:pt x="4209236" y="1092772"/>
                    <a:pt x="4195278" y="1078814"/>
                    <a:pt x="4195278" y="1061595"/>
                  </a:cubicBezTo>
                  <a:cubicBezTo>
                    <a:pt x="4195278" y="1044376"/>
                    <a:pt x="4209236" y="1030418"/>
                    <a:pt x="4226455" y="1030418"/>
                  </a:cubicBezTo>
                  <a:close/>
                  <a:moveTo>
                    <a:pt x="4147192" y="1030418"/>
                  </a:moveTo>
                  <a:cubicBezTo>
                    <a:pt x="4164411" y="1030418"/>
                    <a:pt x="4178369" y="1044376"/>
                    <a:pt x="4178369" y="1061595"/>
                  </a:cubicBezTo>
                  <a:cubicBezTo>
                    <a:pt x="4178369" y="1078814"/>
                    <a:pt x="4164411" y="1092772"/>
                    <a:pt x="4147192" y="1092772"/>
                  </a:cubicBezTo>
                  <a:cubicBezTo>
                    <a:pt x="4129973" y="1092772"/>
                    <a:pt x="4116015" y="1078814"/>
                    <a:pt x="4116015" y="1061595"/>
                  </a:cubicBezTo>
                  <a:cubicBezTo>
                    <a:pt x="4116015" y="1044376"/>
                    <a:pt x="4129973" y="1030418"/>
                    <a:pt x="4147192" y="1030418"/>
                  </a:cubicBezTo>
                  <a:close/>
                  <a:moveTo>
                    <a:pt x="4073591" y="1030418"/>
                  </a:moveTo>
                  <a:cubicBezTo>
                    <a:pt x="4090810" y="1030418"/>
                    <a:pt x="4104768" y="1044376"/>
                    <a:pt x="4104768" y="1061595"/>
                  </a:cubicBezTo>
                  <a:cubicBezTo>
                    <a:pt x="4104768" y="1078814"/>
                    <a:pt x="4090810" y="1092772"/>
                    <a:pt x="4073591" y="1092772"/>
                  </a:cubicBezTo>
                  <a:cubicBezTo>
                    <a:pt x="4056372" y="1092772"/>
                    <a:pt x="4042414" y="1078814"/>
                    <a:pt x="4042414" y="1061595"/>
                  </a:cubicBezTo>
                  <a:cubicBezTo>
                    <a:pt x="4042414" y="1044376"/>
                    <a:pt x="4056372" y="1030418"/>
                    <a:pt x="4073591" y="1030418"/>
                  </a:cubicBezTo>
                  <a:close/>
                  <a:moveTo>
                    <a:pt x="3999991" y="1030418"/>
                  </a:moveTo>
                  <a:cubicBezTo>
                    <a:pt x="4017210" y="1030418"/>
                    <a:pt x="4031168" y="1044376"/>
                    <a:pt x="4031168" y="1061595"/>
                  </a:cubicBezTo>
                  <a:cubicBezTo>
                    <a:pt x="4031168" y="1078814"/>
                    <a:pt x="4017210" y="1092772"/>
                    <a:pt x="3999991" y="1092772"/>
                  </a:cubicBezTo>
                  <a:cubicBezTo>
                    <a:pt x="3982772" y="1092772"/>
                    <a:pt x="3968814" y="1078814"/>
                    <a:pt x="3968814" y="1061595"/>
                  </a:cubicBezTo>
                  <a:cubicBezTo>
                    <a:pt x="3968814" y="1044376"/>
                    <a:pt x="3982772" y="1030418"/>
                    <a:pt x="3999991" y="1030418"/>
                  </a:cubicBezTo>
                  <a:close/>
                  <a:moveTo>
                    <a:pt x="3924502" y="1030418"/>
                  </a:moveTo>
                  <a:cubicBezTo>
                    <a:pt x="3941721" y="1030418"/>
                    <a:pt x="3955679" y="1044376"/>
                    <a:pt x="3955679" y="1061595"/>
                  </a:cubicBezTo>
                  <a:cubicBezTo>
                    <a:pt x="3955679" y="1078814"/>
                    <a:pt x="3941721" y="1092772"/>
                    <a:pt x="3924502" y="1092772"/>
                  </a:cubicBezTo>
                  <a:cubicBezTo>
                    <a:pt x="3907283" y="1092772"/>
                    <a:pt x="3893325" y="1078814"/>
                    <a:pt x="3893325" y="1061595"/>
                  </a:cubicBezTo>
                  <a:cubicBezTo>
                    <a:pt x="3893325" y="1044376"/>
                    <a:pt x="3907283" y="1030418"/>
                    <a:pt x="3924502" y="1030418"/>
                  </a:cubicBezTo>
                  <a:close/>
                  <a:moveTo>
                    <a:pt x="3850900" y="1030418"/>
                  </a:moveTo>
                  <a:cubicBezTo>
                    <a:pt x="3868119" y="1030418"/>
                    <a:pt x="3882077" y="1044376"/>
                    <a:pt x="3882077" y="1061595"/>
                  </a:cubicBezTo>
                  <a:cubicBezTo>
                    <a:pt x="3882077" y="1078814"/>
                    <a:pt x="3868119" y="1092772"/>
                    <a:pt x="3850900" y="1092772"/>
                  </a:cubicBezTo>
                  <a:cubicBezTo>
                    <a:pt x="3833681" y="1092772"/>
                    <a:pt x="3819723" y="1078814"/>
                    <a:pt x="3819723" y="1061595"/>
                  </a:cubicBezTo>
                  <a:cubicBezTo>
                    <a:pt x="3819723" y="1044376"/>
                    <a:pt x="3833681" y="1030418"/>
                    <a:pt x="3850900" y="1030418"/>
                  </a:cubicBezTo>
                  <a:close/>
                  <a:moveTo>
                    <a:pt x="3775413" y="1030418"/>
                  </a:moveTo>
                  <a:cubicBezTo>
                    <a:pt x="3792632" y="1030418"/>
                    <a:pt x="3806590" y="1044376"/>
                    <a:pt x="3806590" y="1061595"/>
                  </a:cubicBezTo>
                  <a:cubicBezTo>
                    <a:pt x="3806590" y="1078814"/>
                    <a:pt x="3792632" y="1092772"/>
                    <a:pt x="3775413" y="1092772"/>
                  </a:cubicBezTo>
                  <a:cubicBezTo>
                    <a:pt x="3758194" y="1092772"/>
                    <a:pt x="3744236" y="1078814"/>
                    <a:pt x="3744236" y="1061595"/>
                  </a:cubicBezTo>
                  <a:cubicBezTo>
                    <a:pt x="3744236" y="1044376"/>
                    <a:pt x="3758194" y="1030418"/>
                    <a:pt x="3775413" y="1030418"/>
                  </a:cubicBezTo>
                  <a:close/>
                  <a:moveTo>
                    <a:pt x="3701810" y="1030418"/>
                  </a:moveTo>
                  <a:cubicBezTo>
                    <a:pt x="3719029" y="1030418"/>
                    <a:pt x="3732987" y="1044376"/>
                    <a:pt x="3732987" y="1061595"/>
                  </a:cubicBezTo>
                  <a:cubicBezTo>
                    <a:pt x="3732987" y="1078814"/>
                    <a:pt x="3719029" y="1092772"/>
                    <a:pt x="3701810" y="1092772"/>
                  </a:cubicBezTo>
                  <a:cubicBezTo>
                    <a:pt x="3684591" y="1092772"/>
                    <a:pt x="3670633" y="1078814"/>
                    <a:pt x="3670633" y="1061595"/>
                  </a:cubicBezTo>
                  <a:cubicBezTo>
                    <a:pt x="3670633" y="1044376"/>
                    <a:pt x="3684591" y="1030418"/>
                    <a:pt x="3701810" y="1030418"/>
                  </a:cubicBezTo>
                  <a:close/>
                  <a:moveTo>
                    <a:pt x="3552720" y="1030418"/>
                  </a:moveTo>
                  <a:cubicBezTo>
                    <a:pt x="3569939" y="1030418"/>
                    <a:pt x="3583897" y="1044376"/>
                    <a:pt x="3583897" y="1061595"/>
                  </a:cubicBezTo>
                  <a:cubicBezTo>
                    <a:pt x="3583897" y="1078814"/>
                    <a:pt x="3569939" y="1092772"/>
                    <a:pt x="3552720" y="1092772"/>
                  </a:cubicBezTo>
                  <a:cubicBezTo>
                    <a:pt x="3535501" y="1092772"/>
                    <a:pt x="3521543" y="1078814"/>
                    <a:pt x="3521543" y="1061595"/>
                  </a:cubicBezTo>
                  <a:cubicBezTo>
                    <a:pt x="3521543" y="1044376"/>
                    <a:pt x="3535501" y="1030418"/>
                    <a:pt x="3552720" y="1030418"/>
                  </a:cubicBezTo>
                  <a:close/>
                  <a:moveTo>
                    <a:pt x="3477231" y="1030418"/>
                  </a:moveTo>
                  <a:cubicBezTo>
                    <a:pt x="3494450" y="1030418"/>
                    <a:pt x="3508408" y="1044376"/>
                    <a:pt x="3508408" y="1061595"/>
                  </a:cubicBezTo>
                  <a:cubicBezTo>
                    <a:pt x="3508408" y="1078814"/>
                    <a:pt x="3494450" y="1092772"/>
                    <a:pt x="3477231" y="1092772"/>
                  </a:cubicBezTo>
                  <a:cubicBezTo>
                    <a:pt x="3460012" y="1092772"/>
                    <a:pt x="3446054" y="1078814"/>
                    <a:pt x="3446054" y="1061595"/>
                  </a:cubicBezTo>
                  <a:cubicBezTo>
                    <a:pt x="3446054" y="1044376"/>
                    <a:pt x="3460012" y="1030418"/>
                    <a:pt x="3477231" y="1030418"/>
                  </a:cubicBezTo>
                  <a:close/>
                  <a:moveTo>
                    <a:pt x="3401743" y="1030418"/>
                  </a:moveTo>
                  <a:cubicBezTo>
                    <a:pt x="3418962" y="1030418"/>
                    <a:pt x="3432920" y="1044376"/>
                    <a:pt x="3432920" y="1061595"/>
                  </a:cubicBezTo>
                  <a:cubicBezTo>
                    <a:pt x="3432920" y="1078814"/>
                    <a:pt x="3418962" y="1092772"/>
                    <a:pt x="3401743" y="1092772"/>
                  </a:cubicBezTo>
                  <a:cubicBezTo>
                    <a:pt x="3384524" y="1092772"/>
                    <a:pt x="3370566" y="1078814"/>
                    <a:pt x="3370566" y="1061595"/>
                  </a:cubicBezTo>
                  <a:cubicBezTo>
                    <a:pt x="3370566" y="1044376"/>
                    <a:pt x="3384524" y="1030418"/>
                    <a:pt x="3401743" y="1030418"/>
                  </a:cubicBezTo>
                  <a:close/>
                  <a:moveTo>
                    <a:pt x="3324369" y="1030418"/>
                  </a:moveTo>
                  <a:cubicBezTo>
                    <a:pt x="3341588" y="1030418"/>
                    <a:pt x="3355546" y="1044376"/>
                    <a:pt x="3355546" y="1061595"/>
                  </a:cubicBezTo>
                  <a:cubicBezTo>
                    <a:pt x="3355546" y="1078814"/>
                    <a:pt x="3341588" y="1092772"/>
                    <a:pt x="3324369" y="1092772"/>
                  </a:cubicBezTo>
                  <a:cubicBezTo>
                    <a:pt x="3307150" y="1092772"/>
                    <a:pt x="3293192" y="1078814"/>
                    <a:pt x="3293192" y="1061595"/>
                  </a:cubicBezTo>
                  <a:cubicBezTo>
                    <a:pt x="3293192" y="1044376"/>
                    <a:pt x="3307150" y="1030418"/>
                    <a:pt x="3324369" y="1030418"/>
                  </a:cubicBezTo>
                  <a:close/>
                  <a:moveTo>
                    <a:pt x="3250766" y="1030418"/>
                  </a:moveTo>
                  <a:cubicBezTo>
                    <a:pt x="3267985" y="1030418"/>
                    <a:pt x="3281943" y="1044376"/>
                    <a:pt x="3281943" y="1061595"/>
                  </a:cubicBezTo>
                  <a:cubicBezTo>
                    <a:pt x="3281943" y="1078814"/>
                    <a:pt x="3267985" y="1092772"/>
                    <a:pt x="3250766" y="1092772"/>
                  </a:cubicBezTo>
                  <a:cubicBezTo>
                    <a:pt x="3233547" y="1092772"/>
                    <a:pt x="3219589" y="1078814"/>
                    <a:pt x="3219589" y="1061595"/>
                  </a:cubicBezTo>
                  <a:cubicBezTo>
                    <a:pt x="3219589" y="1044376"/>
                    <a:pt x="3233547" y="1030418"/>
                    <a:pt x="3250766" y="1030418"/>
                  </a:cubicBezTo>
                  <a:close/>
                  <a:moveTo>
                    <a:pt x="3099788" y="1030418"/>
                  </a:moveTo>
                  <a:cubicBezTo>
                    <a:pt x="3117007" y="1030418"/>
                    <a:pt x="3130965" y="1044376"/>
                    <a:pt x="3130965" y="1061595"/>
                  </a:cubicBezTo>
                  <a:cubicBezTo>
                    <a:pt x="3130965" y="1078814"/>
                    <a:pt x="3117007" y="1092772"/>
                    <a:pt x="3099788" y="1092772"/>
                  </a:cubicBezTo>
                  <a:cubicBezTo>
                    <a:pt x="3082569" y="1092772"/>
                    <a:pt x="3068611" y="1078814"/>
                    <a:pt x="3068611" y="1061595"/>
                  </a:cubicBezTo>
                  <a:cubicBezTo>
                    <a:pt x="3068611" y="1044376"/>
                    <a:pt x="3082569" y="1030418"/>
                    <a:pt x="3099788" y="1030418"/>
                  </a:cubicBezTo>
                  <a:close/>
                  <a:moveTo>
                    <a:pt x="3026187" y="1030418"/>
                  </a:moveTo>
                  <a:cubicBezTo>
                    <a:pt x="3043406" y="1030418"/>
                    <a:pt x="3057364" y="1044376"/>
                    <a:pt x="3057364" y="1061595"/>
                  </a:cubicBezTo>
                  <a:cubicBezTo>
                    <a:pt x="3057364" y="1078814"/>
                    <a:pt x="3043406" y="1092772"/>
                    <a:pt x="3026187" y="1092772"/>
                  </a:cubicBezTo>
                  <a:cubicBezTo>
                    <a:pt x="3008968" y="1092772"/>
                    <a:pt x="2995010" y="1078814"/>
                    <a:pt x="2995010" y="1061595"/>
                  </a:cubicBezTo>
                  <a:cubicBezTo>
                    <a:pt x="2995010" y="1044376"/>
                    <a:pt x="3008968" y="1030418"/>
                    <a:pt x="3026187" y="1030418"/>
                  </a:cubicBezTo>
                  <a:close/>
                  <a:moveTo>
                    <a:pt x="2950699" y="1030418"/>
                  </a:moveTo>
                  <a:cubicBezTo>
                    <a:pt x="2967918" y="1030418"/>
                    <a:pt x="2981876" y="1044376"/>
                    <a:pt x="2981876" y="1061595"/>
                  </a:cubicBezTo>
                  <a:cubicBezTo>
                    <a:pt x="2981876" y="1078814"/>
                    <a:pt x="2967918" y="1092772"/>
                    <a:pt x="2950699" y="1092772"/>
                  </a:cubicBezTo>
                  <a:cubicBezTo>
                    <a:pt x="2933480" y="1092772"/>
                    <a:pt x="2919522" y="1078814"/>
                    <a:pt x="2919522" y="1061595"/>
                  </a:cubicBezTo>
                  <a:cubicBezTo>
                    <a:pt x="2919522" y="1044376"/>
                    <a:pt x="2933480" y="1030418"/>
                    <a:pt x="2950699" y="1030418"/>
                  </a:cubicBezTo>
                  <a:close/>
                  <a:moveTo>
                    <a:pt x="2877097" y="1030418"/>
                  </a:moveTo>
                  <a:cubicBezTo>
                    <a:pt x="2894316" y="1030418"/>
                    <a:pt x="2908274" y="1044376"/>
                    <a:pt x="2908274" y="1061595"/>
                  </a:cubicBezTo>
                  <a:cubicBezTo>
                    <a:pt x="2908274" y="1078814"/>
                    <a:pt x="2894316" y="1092772"/>
                    <a:pt x="2877097" y="1092772"/>
                  </a:cubicBezTo>
                  <a:cubicBezTo>
                    <a:pt x="2859878" y="1092772"/>
                    <a:pt x="2845920" y="1078814"/>
                    <a:pt x="2845920" y="1061595"/>
                  </a:cubicBezTo>
                  <a:cubicBezTo>
                    <a:pt x="2845920" y="1044376"/>
                    <a:pt x="2859878" y="1030418"/>
                    <a:pt x="2877097" y="1030418"/>
                  </a:cubicBezTo>
                  <a:close/>
                  <a:moveTo>
                    <a:pt x="2801608" y="1030418"/>
                  </a:moveTo>
                  <a:cubicBezTo>
                    <a:pt x="2818827" y="1030418"/>
                    <a:pt x="2832785" y="1044376"/>
                    <a:pt x="2832785" y="1061595"/>
                  </a:cubicBezTo>
                  <a:cubicBezTo>
                    <a:pt x="2832785" y="1078814"/>
                    <a:pt x="2818827" y="1092772"/>
                    <a:pt x="2801608" y="1092772"/>
                  </a:cubicBezTo>
                  <a:cubicBezTo>
                    <a:pt x="2784389" y="1092772"/>
                    <a:pt x="2770431" y="1078814"/>
                    <a:pt x="2770431" y="1061595"/>
                  </a:cubicBezTo>
                  <a:cubicBezTo>
                    <a:pt x="2770431" y="1044376"/>
                    <a:pt x="2784389" y="1030418"/>
                    <a:pt x="2801608" y="1030418"/>
                  </a:cubicBezTo>
                  <a:close/>
                  <a:moveTo>
                    <a:pt x="2728008" y="1030418"/>
                  </a:moveTo>
                  <a:cubicBezTo>
                    <a:pt x="2745227" y="1030418"/>
                    <a:pt x="2759185" y="1044376"/>
                    <a:pt x="2759185" y="1061595"/>
                  </a:cubicBezTo>
                  <a:cubicBezTo>
                    <a:pt x="2759185" y="1078814"/>
                    <a:pt x="2745227" y="1092772"/>
                    <a:pt x="2728008" y="1092772"/>
                  </a:cubicBezTo>
                  <a:cubicBezTo>
                    <a:pt x="2710789" y="1092772"/>
                    <a:pt x="2696831" y="1078814"/>
                    <a:pt x="2696831" y="1061595"/>
                  </a:cubicBezTo>
                  <a:cubicBezTo>
                    <a:pt x="2696831" y="1044376"/>
                    <a:pt x="2710789" y="1030418"/>
                    <a:pt x="2728008" y="1030418"/>
                  </a:cubicBezTo>
                  <a:close/>
                  <a:moveTo>
                    <a:pt x="2652518" y="1030418"/>
                  </a:moveTo>
                  <a:cubicBezTo>
                    <a:pt x="2669737" y="1030418"/>
                    <a:pt x="2683695" y="1044376"/>
                    <a:pt x="2683695" y="1061595"/>
                  </a:cubicBezTo>
                  <a:cubicBezTo>
                    <a:pt x="2683695" y="1078814"/>
                    <a:pt x="2669737" y="1092772"/>
                    <a:pt x="2652518" y="1092772"/>
                  </a:cubicBezTo>
                  <a:cubicBezTo>
                    <a:pt x="2635299" y="1092772"/>
                    <a:pt x="2621341" y="1078814"/>
                    <a:pt x="2621341" y="1061595"/>
                  </a:cubicBezTo>
                  <a:cubicBezTo>
                    <a:pt x="2621341" y="1044376"/>
                    <a:pt x="2635299" y="1030418"/>
                    <a:pt x="2652518" y="1030418"/>
                  </a:cubicBezTo>
                  <a:close/>
                  <a:moveTo>
                    <a:pt x="1601343" y="1030418"/>
                  </a:moveTo>
                  <a:cubicBezTo>
                    <a:pt x="1618562" y="1030418"/>
                    <a:pt x="1632520" y="1044376"/>
                    <a:pt x="1632520" y="1061595"/>
                  </a:cubicBezTo>
                  <a:cubicBezTo>
                    <a:pt x="1632520" y="1078814"/>
                    <a:pt x="1618562" y="1092772"/>
                    <a:pt x="1601343" y="1092772"/>
                  </a:cubicBezTo>
                  <a:cubicBezTo>
                    <a:pt x="1584124" y="1092772"/>
                    <a:pt x="1570166" y="1078814"/>
                    <a:pt x="1570166" y="1061595"/>
                  </a:cubicBezTo>
                  <a:cubicBezTo>
                    <a:pt x="1570166" y="1044376"/>
                    <a:pt x="1584124" y="1030418"/>
                    <a:pt x="1601343" y="1030418"/>
                  </a:cubicBezTo>
                  <a:close/>
                  <a:moveTo>
                    <a:pt x="1529626" y="1030418"/>
                  </a:moveTo>
                  <a:cubicBezTo>
                    <a:pt x="1546845" y="1030418"/>
                    <a:pt x="1560803" y="1044376"/>
                    <a:pt x="1560803" y="1061595"/>
                  </a:cubicBezTo>
                  <a:cubicBezTo>
                    <a:pt x="1560803" y="1078814"/>
                    <a:pt x="1546845" y="1092772"/>
                    <a:pt x="1529626" y="1092772"/>
                  </a:cubicBezTo>
                  <a:cubicBezTo>
                    <a:pt x="1512407" y="1092772"/>
                    <a:pt x="1498449" y="1078814"/>
                    <a:pt x="1498449" y="1061595"/>
                  </a:cubicBezTo>
                  <a:cubicBezTo>
                    <a:pt x="1498449" y="1044376"/>
                    <a:pt x="1512407" y="1030418"/>
                    <a:pt x="1529626" y="1030418"/>
                  </a:cubicBezTo>
                  <a:close/>
                  <a:moveTo>
                    <a:pt x="1452252" y="1030418"/>
                  </a:moveTo>
                  <a:cubicBezTo>
                    <a:pt x="1469471" y="1030418"/>
                    <a:pt x="1483429" y="1044376"/>
                    <a:pt x="1483429" y="1061595"/>
                  </a:cubicBezTo>
                  <a:cubicBezTo>
                    <a:pt x="1483429" y="1078814"/>
                    <a:pt x="1469471" y="1092772"/>
                    <a:pt x="1452252" y="1092772"/>
                  </a:cubicBezTo>
                  <a:cubicBezTo>
                    <a:pt x="1435033" y="1092772"/>
                    <a:pt x="1421075" y="1078814"/>
                    <a:pt x="1421075" y="1061595"/>
                  </a:cubicBezTo>
                  <a:cubicBezTo>
                    <a:pt x="1421075" y="1044376"/>
                    <a:pt x="1435033" y="1030418"/>
                    <a:pt x="1452252" y="1030418"/>
                  </a:cubicBezTo>
                  <a:close/>
                  <a:moveTo>
                    <a:pt x="1376761" y="1030418"/>
                  </a:moveTo>
                  <a:cubicBezTo>
                    <a:pt x="1393980" y="1030418"/>
                    <a:pt x="1407938" y="1044376"/>
                    <a:pt x="1407938" y="1061595"/>
                  </a:cubicBezTo>
                  <a:cubicBezTo>
                    <a:pt x="1407938" y="1078814"/>
                    <a:pt x="1393980" y="1092772"/>
                    <a:pt x="1376761" y="1092772"/>
                  </a:cubicBezTo>
                  <a:cubicBezTo>
                    <a:pt x="1359542" y="1092772"/>
                    <a:pt x="1345584" y="1078814"/>
                    <a:pt x="1345584" y="1061595"/>
                  </a:cubicBezTo>
                  <a:cubicBezTo>
                    <a:pt x="1345584" y="1044376"/>
                    <a:pt x="1359542" y="1030418"/>
                    <a:pt x="1376761" y="1030418"/>
                  </a:cubicBezTo>
                  <a:close/>
                  <a:moveTo>
                    <a:pt x="1301274" y="1030418"/>
                  </a:moveTo>
                  <a:cubicBezTo>
                    <a:pt x="1318493" y="1030418"/>
                    <a:pt x="1332451" y="1044376"/>
                    <a:pt x="1332451" y="1061595"/>
                  </a:cubicBezTo>
                  <a:cubicBezTo>
                    <a:pt x="1332451" y="1078814"/>
                    <a:pt x="1318493" y="1092772"/>
                    <a:pt x="1301274" y="1092772"/>
                  </a:cubicBezTo>
                  <a:cubicBezTo>
                    <a:pt x="1284055" y="1092772"/>
                    <a:pt x="1270097" y="1078814"/>
                    <a:pt x="1270097" y="1061595"/>
                  </a:cubicBezTo>
                  <a:cubicBezTo>
                    <a:pt x="1270097" y="1044376"/>
                    <a:pt x="1284055" y="1030418"/>
                    <a:pt x="1301274" y="1030418"/>
                  </a:cubicBezTo>
                  <a:close/>
                  <a:moveTo>
                    <a:pt x="1227672" y="1030418"/>
                  </a:moveTo>
                  <a:cubicBezTo>
                    <a:pt x="1244891" y="1030418"/>
                    <a:pt x="1258849" y="1044376"/>
                    <a:pt x="1258849" y="1061595"/>
                  </a:cubicBezTo>
                  <a:cubicBezTo>
                    <a:pt x="1258849" y="1078814"/>
                    <a:pt x="1244891" y="1092772"/>
                    <a:pt x="1227672" y="1092772"/>
                  </a:cubicBezTo>
                  <a:cubicBezTo>
                    <a:pt x="1210453" y="1092772"/>
                    <a:pt x="1196495" y="1078814"/>
                    <a:pt x="1196495" y="1061595"/>
                  </a:cubicBezTo>
                  <a:cubicBezTo>
                    <a:pt x="1196495" y="1044376"/>
                    <a:pt x="1210453" y="1030418"/>
                    <a:pt x="1227672" y="1030418"/>
                  </a:cubicBezTo>
                  <a:close/>
                  <a:moveTo>
                    <a:pt x="1152185" y="1030418"/>
                  </a:moveTo>
                  <a:cubicBezTo>
                    <a:pt x="1169404" y="1030418"/>
                    <a:pt x="1183362" y="1044376"/>
                    <a:pt x="1183362" y="1061595"/>
                  </a:cubicBezTo>
                  <a:cubicBezTo>
                    <a:pt x="1183362" y="1078814"/>
                    <a:pt x="1169404" y="1092772"/>
                    <a:pt x="1152185" y="1092772"/>
                  </a:cubicBezTo>
                  <a:cubicBezTo>
                    <a:pt x="1134966" y="1092772"/>
                    <a:pt x="1121008" y="1078814"/>
                    <a:pt x="1121008" y="1061595"/>
                  </a:cubicBezTo>
                  <a:cubicBezTo>
                    <a:pt x="1121008" y="1044376"/>
                    <a:pt x="1134966" y="1030418"/>
                    <a:pt x="1152185" y="1030418"/>
                  </a:cubicBezTo>
                  <a:close/>
                  <a:moveTo>
                    <a:pt x="1078582" y="1030418"/>
                  </a:moveTo>
                  <a:cubicBezTo>
                    <a:pt x="1095801" y="1030418"/>
                    <a:pt x="1109759" y="1044376"/>
                    <a:pt x="1109759" y="1061595"/>
                  </a:cubicBezTo>
                  <a:cubicBezTo>
                    <a:pt x="1109759" y="1078814"/>
                    <a:pt x="1095801" y="1092772"/>
                    <a:pt x="1078582" y="1092772"/>
                  </a:cubicBezTo>
                  <a:cubicBezTo>
                    <a:pt x="1061363" y="1092772"/>
                    <a:pt x="1047405" y="1078814"/>
                    <a:pt x="1047405" y="1061595"/>
                  </a:cubicBezTo>
                  <a:cubicBezTo>
                    <a:pt x="1047405" y="1044376"/>
                    <a:pt x="1061363" y="1030418"/>
                    <a:pt x="1078582" y="1030418"/>
                  </a:cubicBezTo>
                  <a:close/>
                  <a:moveTo>
                    <a:pt x="1004982" y="1030418"/>
                  </a:moveTo>
                  <a:cubicBezTo>
                    <a:pt x="1022201" y="1030418"/>
                    <a:pt x="1036159" y="1044376"/>
                    <a:pt x="1036159" y="1061595"/>
                  </a:cubicBezTo>
                  <a:cubicBezTo>
                    <a:pt x="1036159" y="1078814"/>
                    <a:pt x="1022201" y="1092772"/>
                    <a:pt x="1004982" y="1092772"/>
                  </a:cubicBezTo>
                  <a:cubicBezTo>
                    <a:pt x="987763" y="1092772"/>
                    <a:pt x="973805" y="1078814"/>
                    <a:pt x="973805" y="1061595"/>
                  </a:cubicBezTo>
                  <a:cubicBezTo>
                    <a:pt x="973805" y="1044376"/>
                    <a:pt x="987763" y="1030418"/>
                    <a:pt x="1004982" y="1030418"/>
                  </a:cubicBezTo>
                  <a:close/>
                  <a:moveTo>
                    <a:pt x="929493" y="1030418"/>
                  </a:moveTo>
                  <a:cubicBezTo>
                    <a:pt x="946712" y="1030418"/>
                    <a:pt x="960670" y="1044376"/>
                    <a:pt x="960670" y="1061595"/>
                  </a:cubicBezTo>
                  <a:cubicBezTo>
                    <a:pt x="960670" y="1078814"/>
                    <a:pt x="946712" y="1092772"/>
                    <a:pt x="929493" y="1092772"/>
                  </a:cubicBezTo>
                  <a:cubicBezTo>
                    <a:pt x="912274" y="1092772"/>
                    <a:pt x="898316" y="1078814"/>
                    <a:pt x="898316" y="1061595"/>
                  </a:cubicBezTo>
                  <a:cubicBezTo>
                    <a:pt x="898316" y="1044376"/>
                    <a:pt x="912274" y="1030418"/>
                    <a:pt x="929493" y="1030418"/>
                  </a:cubicBezTo>
                  <a:close/>
                  <a:moveTo>
                    <a:pt x="855892" y="1030418"/>
                  </a:moveTo>
                  <a:cubicBezTo>
                    <a:pt x="873111" y="1030418"/>
                    <a:pt x="887069" y="1044376"/>
                    <a:pt x="887069" y="1061595"/>
                  </a:cubicBezTo>
                  <a:cubicBezTo>
                    <a:pt x="887069" y="1078814"/>
                    <a:pt x="873111" y="1092772"/>
                    <a:pt x="855892" y="1092772"/>
                  </a:cubicBezTo>
                  <a:cubicBezTo>
                    <a:pt x="838673" y="1092772"/>
                    <a:pt x="824715" y="1078814"/>
                    <a:pt x="824715" y="1061595"/>
                  </a:cubicBezTo>
                  <a:cubicBezTo>
                    <a:pt x="824715" y="1044376"/>
                    <a:pt x="838673" y="1030418"/>
                    <a:pt x="855892" y="1030418"/>
                  </a:cubicBezTo>
                  <a:close/>
                  <a:moveTo>
                    <a:pt x="780402" y="1030418"/>
                  </a:moveTo>
                  <a:cubicBezTo>
                    <a:pt x="797621" y="1030418"/>
                    <a:pt x="811579" y="1044376"/>
                    <a:pt x="811579" y="1061595"/>
                  </a:cubicBezTo>
                  <a:cubicBezTo>
                    <a:pt x="811579" y="1078814"/>
                    <a:pt x="797621" y="1092772"/>
                    <a:pt x="780402" y="1092772"/>
                  </a:cubicBezTo>
                  <a:cubicBezTo>
                    <a:pt x="763183" y="1092772"/>
                    <a:pt x="749225" y="1078814"/>
                    <a:pt x="749225" y="1061595"/>
                  </a:cubicBezTo>
                  <a:cubicBezTo>
                    <a:pt x="749225" y="1044376"/>
                    <a:pt x="763183" y="1030418"/>
                    <a:pt x="780402" y="1030418"/>
                  </a:cubicBezTo>
                  <a:close/>
                  <a:moveTo>
                    <a:pt x="706802" y="1030418"/>
                  </a:moveTo>
                  <a:cubicBezTo>
                    <a:pt x="724021" y="1030418"/>
                    <a:pt x="737979" y="1044376"/>
                    <a:pt x="737979" y="1061595"/>
                  </a:cubicBezTo>
                  <a:cubicBezTo>
                    <a:pt x="737979" y="1078814"/>
                    <a:pt x="724021" y="1092772"/>
                    <a:pt x="706802" y="1092772"/>
                  </a:cubicBezTo>
                  <a:cubicBezTo>
                    <a:pt x="689583" y="1092772"/>
                    <a:pt x="675625" y="1078814"/>
                    <a:pt x="675625" y="1061595"/>
                  </a:cubicBezTo>
                  <a:cubicBezTo>
                    <a:pt x="675625" y="1044376"/>
                    <a:pt x="689583" y="1030418"/>
                    <a:pt x="706802" y="1030418"/>
                  </a:cubicBezTo>
                  <a:close/>
                  <a:moveTo>
                    <a:pt x="2578925" y="1030417"/>
                  </a:moveTo>
                  <a:cubicBezTo>
                    <a:pt x="2596144" y="1030417"/>
                    <a:pt x="2610102" y="1044375"/>
                    <a:pt x="2610102" y="1061594"/>
                  </a:cubicBezTo>
                  <a:cubicBezTo>
                    <a:pt x="2610102" y="1078813"/>
                    <a:pt x="2596144" y="1092771"/>
                    <a:pt x="2578925" y="1092771"/>
                  </a:cubicBezTo>
                  <a:cubicBezTo>
                    <a:pt x="2561706" y="1092771"/>
                    <a:pt x="2547748" y="1078813"/>
                    <a:pt x="2547748" y="1061594"/>
                  </a:cubicBezTo>
                  <a:cubicBezTo>
                    <a:pt x="2547748" y="1044375"/>
                    <a:pt x="2561706" y="1030417"/>
                    <a:pt x="2578925" y="1030417"/>
                  </a:cubicBezTo>
                  <a:close/>
                  <a:moveTo>
                    <a:pt x="2503436" y="1030406"/>
                  </a:moveTo>
                  <a:cubicBezTo>
                    <a:pt x="2520655" y="1030406"/>
                    <a:pt x="2534613" y="1044364"/>
                    <a:pt x="2534613" y="1061583"/>
                  </a:cubicBezTo>
                  <a:cubicBezTo>
                    <a:pt x="2534613" y="1078802"/>
                    <a:pt x="2520655" y="1092760"/>
                    <a:pt x="2503436" y="1092760"/>
                  </a:cubicBezTo>
                  <a:cubicBezTo>
                    <a:pt x="2486217" y="1092760"/>
                    <a:pt x="2472259" y="1078802"/>
                    <a:pt x="2472259" y="1061583"/>
                  </a:cubicBezTo>
                  <a:cubicBezTo>
                    <a:pt x="2472259" y="1044364"/>
                    <a:pt x="2486217" y="1030406"/>
                    <a:pt x="2503436" y="1030406"/>
                  </a:cubicBezTo>
                  <a:close/>
                  <a:moveTo>
                    <a:pt x="3626804" y="1026721"/>
                  </a:moveTo>
                  <a:cubicBezTo>
                    <a:pt x="3644023" y="1026721"/>
                    <a:pt x="3657981" y="1040679"/>
                    <a:pt x="3657981" y="1057898"/>
                  </a:cubicBezTo>
                  <a:cubicBezTo>
                    <a:pt x="3657981" y="1075117"/>
                    <a:pt x="3644023" y="1089075"/>
                    <a:pt x="3626804" y="1089075"/>
                  </a:cubicBezTo>
                  <a:cubicBezTo>
                    <a:pt x="3609585" y="1089075"/>
                    <a:pt x="3595627" y="1075117"/>
                    <a:pt x="3595627" y="1057898"/>
                  </a:cubicBezTo>
                  <a:cubicBezTo>
                    <a:pt x="3595627" y="1040679"/>
                    <a:pt x="3609585" y="1026721"/>
                    <a:pt x="3626804" y="1026721"/>
                  </a:cubicBezTo>
                  <a:close/>
                  <a:moveTo>
                    <a:pt x="4971905" y="964367"/>
                  </a:moveTo>
                  <a:cubicBezTo>
                    <a:pt x="4989124" y="964367"/>
                    <a:pt x="5003082" y="978325"/>
                    <a:pt x="5003082" y="995544"/>
                  </a:cubicBezTo>
                  <a:cubicBezTo>
                    <a:pt x="5003082" y="1012763"/>
                    <a:pt x="4989124" y="1026721"/>
                    <a:pt x="4971905" y="1026721"/>
                  </a:cubicBezTo>
                  <a:cubicBezTo>
                    <a:pt x="4954686" y="1026721"/>
                    <a:pt x="4940728" y="1012763"/>
                    <a:pt x="4940728" y="995544"/>
                  </a:cubicBezTo>
                  <a:cubicBezTo>
                    <a:pt x="4940728" y="978325"/>
                    <a:pt x="4954686" y="964367"/>
                    <a:pt x="4971905" y="964367"/>
                  </a:cubicBezTo>
                  <a:close/>
                  <a:moveTo>
                    <a:pt x="4822816" y="964366"/>
                  </a:moveTo>
                  <a:cubicBezTo>
                    <a:pt x="4840035" y="964366"/>
                    <a:pt x="4853993" y="978324"/>
                    <a:pt x="4853993" y="995543"/>
                  </a:cubicBezTo>
                  <a:cubicBezTo>
                    <a:pt x="4853993" y="1012762"/>
                    <a:pt x="4840035" y="1026720"/>
                    <a:pt x="4822816" y="1026720"/>
                  </a:cubicBezTo>
                  <a:cubicBezTo>
                    <a:pt x="4805597" y="1026720"/>
                    <a:pt x="4791639" y="1012762"/>
                    <a:pt x="4791639" y="995543"/>
                  </a:cubicBezTo>
                  <a:cubicBezTo>
                    <a:pt x="4791639" y="978324"/>
                    <a:pt x="4805597" y="964366"/>
                    <a:pt x="4822816" y="964366"/>
                  </a:cubicBezTo>
                  <a:close/>
                  <a:moveTo>
                    <a:pt x="4749216" y="964366"/>
                  </a:moveTo>
                  <a:cubicBezTo>
                    <a:pt x="4766435" y="964366"/>
                    <a:pt x="4780393" y="978324"/>
                    <a:pt x="4780393" y="995543"/>
                  </a:cubicBezTo>
                  <a:cubicBezTo>
                    <a:pt x="4780393" y="1012762"/>
                    <a:pt x="4766435" y="1026720"/>
                    <a:pt x="4749216" y="1026720"/>
                  </a:cubicBezTo>
                  <a:cubicBezTo>
                    <a:pt x="4731997" y="1026720"/>
                    <a:pt x="4718039" y="1012762"/>
                    <a:pt x="4718039" y="995543"/>
                  </a:cubicBezTo>
                  <a:cubicBezTo>
                    <a:pt x="4718039" y="978324"/>
                    <a:pt x="4731997" y="964366"/>
                    <a:pt x="4749216" y="964366"/>
                  </a:cubicBezTo>
                  <a:close/>
                  <a:moveTo>
                    <a:pt x="4673727" y="964366"/>
                  </a:moveTo>
                  <a:cubicBezTo>
                    <a:pt x="4690946" y="964366"/>
                    <a:pt x="4704904" y="978324"/>
                    <a:pt x="4704904" y="995543"/>
                  </a:cubicBezTo>
                  <a:cubicBezTo>
                    <a:pt x="4704904" y="1012762"/>
                    <a:pt x="4690946" y="1026720"/>
                    <a:pt x="4673727" y="1026720"/>
                  </a:cubicBezTo>
                  <a:cubicBezTo>
                    <a:pt x="4656508" y="1026720"/>
                    <a:pt x="4642550" y="1012762"/>
                    <a:pt x="4642550" y="995543"/>
                  </a:cubicBezTo>
                  <a:cubicBezTo>
                    <a:pt x="4642550" y="978324"/>
                    <a:pt x="4656508" y="964366"/>
                    <a:pt x="4673727" y="964366"/>
                  </a:cubicBezTo>
                  <a:close/>
                  <a:moveTo>
                    <a:pt x="4600124" y="964366"/>
                  </a:moveTo>
                  <a:cubicBezTo>
                    <a:pt x="4617343" y="964366"/>
                    <a:pt x="4631301" y="978324"/>
                    <a:pt x="4631301" y="995543"/>
                  </a:cubicBezTo>
                  <a:cubicBezTo>
                    <a:pt x="4631301" y="1012762"/>
                    <a:pt x="4617343" y="1026720"/>
                    <a:pt x="4600124" y="1026720"/>
                  </a:cubicBezTo>
                  <a:cubicBezTo>
                    <a:pt x="4582905" y="1026720"/>
                    <a:pt x="4568947" y="1012762"/>
                    <a:pt x="4568947" y="995543"/>
                  </a:cubicBezTo>
                  <a:cubicBezTo>
                    <a:pt x="4568947" y="978324"/>
                    <a:pt x="4582905" y="964366"/>
                    <a:pt x="4600124" y="964366"/>
                  </a:cubicBezTo>
                  <a:close/>
                  <a:moveTo>
                    <a:pt x="4524635" y="964366"/>
                  </a:moveTo>
                  <a:cubicBezTo>
                    <a:pt x="4541854" y="964366"/>
                    <a:pt x="4555812" y="978324"/>
                    <a:pt x="4555812" y="995543"/>
                  </a:cubicBezTo>
                  <a:cubicBezTo>
                    <a:pt x="4555812" y="1012762"/>
                    <a:pt x="4541854" y="1026720"/>
                    <a:pt x="4524635" y="1026720"/>
                  </a:cubicBezTo>
                  <a:cubicBezTo>
                    <a:pt x="4507416" y="1026720"/>
                    <a:pt x="4493458" y="1012762"/>
                    <a:pt x="4493458" y="995543"/>
                  </a:cubicBezTo>
                  <a:cubicBezTo>
                    <a:pt x="4493458" y="978324"/>
                    <a:pt x="4507416" y="964366"/>
                    <a:pt x="4524635" y="964366"/>
                  </a:cubicBezTo>
                  <a:close/>
                  <a:moveTo>
                    <a:pt x="4449147" y="964366"/>
                  </a:moveTo>
                  <a:cubicBezTo>
                    <a:pt x="4466366" y="964366"/>
                    <a:pt x="4480324" y="978324"/>
                    <a:pt x="4480324" y="995543"/>
                  </a:cubicBezTo>
                  <a:cubicBezTo>
                    <a:pt x="4480324" y="1012762"/>
                    <a:pt x="4466366" y="1026720"/>
                    <a:pt x="4449147" y="1026720"/>
                  </a:cubicBezTo>
                  <a:cubicBezTo>
                    <a:pt x="4431928" y="1026720"/>
                    <a:pt x="4417970" y="1012762"/>
                    <a:pt x="4417970" y="995543"/>
                  </a:cubicBezTo>
                  <a:cubicBezTo>
                    <a:pt x="4417970" y="978324"/>
                    <a:pt x="4431928" y="964366"/>
                    <a:pt x="4449147" y="964366"/>
                  </a:cubicBezTo>
                  <a:close/>
                  <a:moveTo>
                    <a:pt x="4375546" y="964366"/>
                  </a:moveTo>
                  <a:cubicBezTo>
                    <a:pt x="4392765" y="964366"/>
                    <a:pt x="4406723" y="978324"/>
                    <a:pt x="4406723" y="995543"/>
                  </a:cubicBezTo>
                  <a:cubicBezTo>
                    <a:pt x="4406723" y="1012762"/>
                    <a:pt x="4392765" y="1026720"/>
                    <a:pt x="4375546" y="1026720"/>
                  </a:cubicBezTo>
                  <a:cubicBezTo>
                    <a:pt x="4358327" y="1026720"/>
                    <a:pt x="4344369" y="1012762"/>
                    <a:pt x="4344369" y="995543"/>
                  </a:cubicBezTo>
                  <a:cubicBezTo>
                    <a:pt x="4344369" y="978324"/>
                    <a:pt x="4358327" y="964366"/>
                    <a:pt x="4375546" y="964366"/>
                  </a:cubicBezTo>
                  <a:close/>
                  <a:moveTo>
                    <a:pt x="4298170" y="964366"/>
                  </a:moveTo>
                  <a:cubicBezTo>
                    <a:pt x="4315389" y="964366"/>
                    <a:pt x="4329347" y="978324"/>
                    <a:pt x="4329347" y="995543"/>
                  </a:cubicBezTo>
                  <a:cubicBezTo>
                    <a:pt x="4329347" y="1012762"/>
                    <a:pt x="4315389" y="1026720"/>
                    <a:pt x="4298170" y="1026720"/>
                  </a:cubicBezTo>
                  <a:cubicBezTo>
                    <a:pt x="4280951" y="1026720"/>
                    <a:pt x="4266993" y="1012762"/>
                    <a:pt x="4266993" y="995543"/>
                  </a:cubicBezTo>
                  <a:cubicBezTo>
                    <a:pt x="4266993" y="978324"/>
                    <a:pt x="4280951" y="964366"/>
                    <a:pt x="4298170" y="964366"/>
                  </a:cubicBezTo>
                  <a:close/>
                  <a:moveTo>
                    <a:pt x="4226455" y="964366"/>
                  </a:moveTo>
                  <a:cubicBezTo>
                    <a:pt x="4243674" y="964366"/>
                    <a:pt x="4257632" y="978324"/>
                    <a:pt x="4257632" y="995543"/>
                  </a:cubicBezTo>
                  <a:cubicBezTo>
                    <a:pt x="4257632" y="1012762"/>
                    <a:pt x="4243674" y="1026720"/>
                    <a:pt x="4226455" y="1026720"/>
                  </a:cubicBezTo>
                  <a:cubicBezTo>
                    <a:pt x="4209236" y="1026720"/>
                    <a:pt x="4195278" y="1012762"/>
                    <a:pt x="4195278" y="995543"/>
                  </a:cubicBezTo>
                  <a:cubicBezTo>
                    <a:pt x="4195278" y="978324"/>
                    <a:pt x="4209236" y="964366"/>
                    <a:pt x="4226455" y="964366"/>
                  </a:cubicBezTo>
                  <a:close/>
                  <a:moveTo>
                    <a:pt x="4147192" y="964366"/>
                  </a:moveTo>
                  <a:cubicBezTo>
                    <a:pt x="4164411" y="964366"/>
                    <a:pt x="4178369" y="978324"/>
                    <a:pt x="4178369" y="995543"/>
                  </a:cubicBezTo>
                  <a:cubicBezTo>
                    <a:pt x="4178369" y="1012762"/>
                    <a:pt x="4164411" y="1026720"/>
                    <a:pt x="4147192" y="1026720"/>
                  </a:cubicBezTo>
                  <a:cubicBezTo>
                    <a:pt x="4129973" y="1026720"/>
                    <a:pt x="4116015" y="1012762"/>
                    <a:pt x="4116015" y="995543"/>
                  </a:cubicBezTo>
                  <a:cubicBezTo>
                    <a:pt x="4116015" y="978324"/>
                    <a:pt x="4129973" y="964366"/>
                    <a:pt x="4147192" y="964366"/>
                  </a:cubicBezTo>
                  <a:close/>
                  <a:moveTo>
                    <a:pt x="4073591" y="964366"/>
                  </a:moveTo>
                  <a:cubicBezTo>
                    <a:pt x="4090810" y="964366"/>
                    <a:pt x="4104768" y="978324"/>
                    <a:pt x="4104768" y="995543"/>
                  </a:cubicBezTo>
                  <a:cubicBezTo>
                    <a:pt x="4104768" y="1012762"/>
                    <a:pt x="4090810" y="1026720"/>
                    <a:pt x="4073591" y="1026720"/>
                  </a:cubicBezTo>
                  <a:cubicBezTo>
                    <a:pt x="4056372" y="1026720"/>
                    <a:pt x="4042414" y="1012762"/>
                    <a:pt x="4042414" y="995543"/>
                  </a:cubicBezTo>
                  <a:cubicBezTo>
                    <a:pt x="4042414" y="978324"/>
                    <a:pt x="4056372" y="964366"/>
                    <a:pt x="4073591" y="964366"/>
                  </a:cubicBezTo>
                  <a:close/>
                  <a:moveTo>
                    <a:pt x="3999991" y="964366"/>
                  </a:moveTo>
                  <a:cubicBezTo>
                    <a:pt x="4017210" y="964366"/>
                    <a:pt x="4031168" y="978324"/>
                    <a:pt x="4031168" y="995543"/>
                  </a:cubicBezTo>
                  <a:cubicBezTo>
                    <a:pt x="4031168" y="1012762"/>
                    <a:pt x="4017210" y="1026720"/>
                    <a:pt x="3999991" y="1026720"/>
                  </a:cubicBezTo>
                  <a:cubicBezTo>
                    <a:pt x="3982772" y="1026720"/>
                    <a:pt x="3968814" y="1012762"/>
                    <a:pt x="3968814" y="995543"/>
                  </a:cubicBezTo>
                  <a:cubicBezTo>
                    <a:pt x="3968814" y="978324"/>
                    <a:pt x="3982772" y="964366"/>
                    <a:pt x="3999991" y="964366"/>
                  </a:cubicBezTo>
                  <a:close/>
                  <a:moveTo>
                    <a:pt x="3924502" y="964366"/>
                  </a:moveTo>
                  <a:cubicBezTo>
                    <a:pt x="3941721" y="964366"/>
                    <a:pt x="3955679" y="978324"/>
                    <a:pt x="3955679" y="995543"/>
                  </a:cubicBezTo>
                  <a:cubicBezTo>
                    <a:pt x="3955679" y="1012762"/>
                    <a:pt x="3941721" y="1026720"/>
                    <a:pt x="3924502" y="1026720"/>
                  </a:cubicBezTo>
                  <a:cubicBezTo>
                    <a:pt x="3907283" y="1026720"/>
                    <a:pt x="3893325" y="1012762"/>
                    <a:pt x="3893325" y="995543"/>
                  </a:cubicBezTo>
                  <a:cubicBezTo>
                    <a:pt x="3893325" y="978324"/>
                    <a:pt x="3907283" y="964366"/>
                    <a:pt x="3924502" y="964366"/>
                  </a:cubicBezTo>
                  <a:close/>
                  <a:moveTo>
                    <a:pt x="3850900" y="964366"/>
                  </a:moveTo>
                  <a:cubicBezTo>
                    <a:pt x="3868119" y="964366"/>
                    <a:pt x="3882077" y="978324"/>
                    <a:pt x="3882077" y="995543"/>
                  </a:cubicBezTo>
                  <a:cubicBezTo>
                    <a:pt x="3882077" y="1012762"/>
                    <a:pt x="3868119" y="1026720"/>
                    <a:pt x="3850900" y="1026720"/>
                  </a:cubicBezTo>
                  <a:cubicBezTo>
                    <a:pt x="3833681" y="1026720"/>
                    <a:pt x="3819723" y="1012762"/>
                    <a:pt x="3819723" y="995543"/>
                  </a:cubicBezTo>
                  <a:cubicBezTo>
                    <a:pt x="3819723" y="978324"/>
                    <a:pt x="3833681" y="964366"/>
                    <a:pt x="3850900" y="964366"/>
                  </a:cubicBezTo>
                  <a:close/>
                  <a:moveTo>
                    <a:pt x="3775413" y="964366"/>
                  </a:moveTo>
                  <a:cubicBezTo>
                    <a:pt x="3792632" y="964366"/>
                    <a:pt x="3806590" y="978324"/>
                    <a:pt x="3806590" y="995543"/>
                  </a:cubicBezTo>
                  <a:cubicBezTo>
                    <a:pt x="3806590" y="1012762"/>
                    <a:pt x="3792632" y="1026720"/>
                    <a:pt x="3775413" y="1026720"/>
                  </a:cubicBezTo>
                  <a:cubicBezTo>
                    <a:pt x="3758194" y="1026720"/>
                    <a:pt x="3744236" y="1012762"/>
                    <a:pt x="3744236" y="995543"/>
                  </a:cubicBezTo>
                  <a:cubicBezTo>
                    <a:pt x="3744236" y="978324"/>
                    <a:pt x="3758194" y="964366"/>
                    <a:pt x="3775413" y="964366"/>
                  </a:cubicBezTo>
                  <a:close/>
                  <a:moveTo>
                    <a:pt x="3701810" y="964366"/>
                  </a:moveTo>
                  <a:cubicBezTo>
                    <a:pt x="3719029" y="964366"/>
                    <a:pt x="3732987" y="978324"/>
                    <a:pt x="3732987" y="995543"/>
                  </a:cubicBezTo>
                  <a:cubicBezTo>
                    <a:pt x="3732987" y="1012762"/>
                    <a:pt x="3719029" y="1026720"/>
                    <a:pt x="3701810" y="1026720"/>
                  </a:cubicBezTo>
                  <a:cubicBezTo>
                    <a:pt x="3684591" y="1026720"/>
                    <a:pt x="3670633" y="1012762"/>
                    <a:pt x="3670633" y="995543"/>
                  </a:cubicBezTo>
                  <a:cubicBezTo>
                    <a:pt x="3670633" y="978324"/>
                    <a:pt x="3684591" y="964366"/>
                    <a:pt x="3701810" y="964366"/>
                  </a:cubicBezTo>
                  <a:close/>
                  <a:moveTo>
                    <a:pt x="3626322" y="964366"/>
                  </a:moveTo>
                  <a:cubicBezTo>
                    <a:pt x="3643541" y="964366"/>
                    <a:pt x="3657499" y="978324"/>
                    <a:pt x="3657499" y="995543"/>
                  </a:cubicBezTo>
                  <a:cubicBezTo>
                    <a:pt x="3657499" y="1012762"/>
                    <a:pt x="3643541" y="1026720"/>
                    <a:pt x="3626322" y="1026720"/>
                  </a:cubicBezTo>
                  <a:cubicBezTo>
                    <a:pt x="3609103" y="1026720"/>
                    <a:pt x="3595145" y="1012762"/>
                    <a:pt x="3595145" y="995543"/>
                  </a:cubicBezTo>
                  <a:cubicBezTo>
                    <a:pt x="3595145" y="978324"/>
                    <a:pt x="3609103" y="964366"/>
                    <a:pt x="3626322" y="964366"/>
                  </a:cubicBezTo>
                  <a:close/>
                  <a:moveTo>
                    <a:pt x="3552720" y="964366"/>
                  </a:moveTo>
                  <a:cubicBezTo>
                    <a:pt x="3569939" y="964366"/>
                    <a:pt x="3583897" y="978324"/>
                    <a:pt x="3583897" y="995543"/>
                  </a:cubicBezTo>
                  <a:cubicBezTo>
                    <a:pt x="3583897" y="1012762"/>
                    <a:pt x="3569939" y="1026720"/>
                    <a:pt x="3552720" y="1026720"/>
                  </a:cubicBezTo>
                  <a:cubicBezTo>
                    <a:pt x="3535501" y="1026720"/>
                    <a:pt x="3521543" y="1012762"/>
                    <a:pt x="3521543" y="995543"/>
                  </a:cubicBezTo>
                  <a:cubicBezTo>
                    <a:pt x="3521543" y="978324"/>
                    <a:pt x="3535501" y="964366"/>
                    <a:pt x="3552720" y="964366"/>
                  </a:cubicBezTo>
                  <a:close/>
                  <a:moveTo>
                    <a:pt x="3477231" y="964366"/>
                  </a:moveTo>
                  <a:cubicBezTo>
                    <a:pt x="3494450" y="964366"/>
                    <a:pt x="3508408" y="978324"/>
                    <a:pt x="3508408" y="995543"/>
                  </a:cubicBezTo>
                  <a:cubicBezTo>
                    <a:pt x="3508408" y="1012762"/>
                    <a:pt x="3494450" y="1026720"/>
                    <a:pt x="3477231" y="1026720"/>
                  </a:cubicBezTo>
                  <a:cubicBezTo>
                    <a:pt x="3460012" y="1026720"/>
                    <a:pt x="3446054" y="1012762"/>
                    <a:pt x="3446054" y="995543"/>
                  </a:cubicBezTo>
                  <a:cubicBezTo>
                    <a:pt x="3446054" y="978324"/>
                    <a:pt x="3460012" y="964366"/>
                    <a:pt x="3477231" y="964366"/>
                  </a:cubicBezTo>
                  <a:close/>
                  <a:moveTo>
                    <a:pt x="3401743" y="964366"/>
                  </a:moveTo>
                  <a:cubicBezTo>
                    <a:pt x="3418962" y="964366"/>
                    <a:pt x="3432920" y="978324"/>
                    <a:pt x="3432920" y="995543"/>
                  </a:cubicBezTo>
                  <a:cubicBezTo>
                    <a:pt x="3432920" y="1012762"/>
                    <a:pt x="3418962" y="1026720"/>
                    <a:pt x="3401743" y="1026720"/>
                  </a:cubicBezTo>
                  <a:cubicBezTo>
                    <a:pt x="3384524" y="1026720"/>
                    <a:pt x="3370566" y="1012762"/>
                    <a:pt x="3370566" y="995543"/>
                  </a:cubicBezTo>
                  <a:cubicBezTo>
                    <a:pt x="3370566" y="978324"/>
                    <a:pt x="3384524" y="964366"/>
                    <a:pt x="3401743" y="964366"/>
                  </a:cubicBezTo>
                  <a:close/>
                  <a:moveTo>
                    <a:pt x="3324369" y="964366"/>
                  </a:moveTo>
                  <a:cubicBezTo>
                    <a:pt x="3341588" y="964366"/>
                    <a:pt x="3355546" y="978324"/>
                    <a:pt x="3355546" y="995543"/>
                  </a:cubicBezTo>
                  <a:cubicBezTo>
                    <a:pt x="3355546" y="1012762"/>
                    <a:pt x="3341588" y="1026720"/>
                    <a:pt x="3324369" y="1026720"/>
                  </a:cubicBezTo>
                  <a:cubicBezTo>
                    <a:pt x="3307150" y="1026720"/>
                    <a:pt x="3293192" y="1012762"/>
                    <a:pt x="3293192" y="995543"/>
                  </a:cubicBezTo>
                  <a:cubicBezTo>
                    <a:pt x="3293192" y="978324"/>
                    <a:pt x="3307150" y="964366"/>
                    <a:pt x="3324369" y="964366"/>
                  </a:cubicBezTo>
                  <a:close/>
                  <a:moveTo>
                    <a:pt x="3250766" y="964366"/>
                  </a:moveTo>
                  <a:cubicBezTo>
                    <a:pt x="3267985" y="964366"/>
                    <a:pt x="3281943" y="978324"/>
                    <a:pt x="3281943" y="995543"/>
                  </a:cubicBezTo>
                  <a:cubicBezTo>
                    <a:pt x="3281943" y="1012762"/>
                    <a:pt x="3267985" y="1026720"/>
                    <a:pt x="3250766" y="1026720"/>
                  </a:cubicBezTo>
                  <a:cubicBezTo>
                    <a:pt x="3233547" y="1026720"/>
                    <a:pt x="3219589" y="1012762"/>
                    <a:pt x="3219589" y="995543"/>
                  </a:cubicBezTo>
                  <a:cubicBezTo>
                    <a:pt x="3219589" y="978324"/>
                    <a:pt x="3233547" y="964366"/>
                    <a:pt x="3250766" y="964366"/>
                  </a:cubicBezTo>
                  <a:close/>
                  <a:moveTo>
                    <a:pt x="3175277" y="964366"/>
                  </a:moveTo>
                  <a:cubicBezTo>
                    <a:pt x="3192496" y="964366"/>
                    <a:pt x="3206454" y="978324"/>
                    <a:pt x="3206454" y="995543"/>
                  </a:cubicBezTo>
                  <a:cubicBezTo>
                    <a:pt x="3206454" y="1012762"/>
                    <a:pt x="3192496" y="1026720"/>
                    <a:pt x="3175277" y="1026720"/>
                  </a:cubicBezTo>
                  <a:cubicBezTo>
                    <a:pt x="3158058" y="1026720"/>
                    <a:pt x="3144100" y="1012762"/>
                    <a:pt x="3144100" y="995543"/>
                  </a:cubicBezTo>
                  <a:cubicBezTo>
                    <a:pt x="3144100" y="978324"/>
                    <a:pt x="3158058" y="964366"/>
                    <a:pt x="3175277" y="964366"/>
                  </a:cubicBezTo>
                  <a:close/>
                  <a:moveTo>
                    <a:pt x="3099788" y="964366"/>
                  </a:moveTo>
                  <a:cubicBezTo>
                    <a:pt x="3117007" y="964366"/>
                    <a:pt x="3130965" y="978324"/>
                    <a:pt x="3130965" y="995543"/>
                  </a:cubicBezTo>
                  <a:cubicBezTo>
                    <a:pt x="3130965" y="1012762"/>
                    <a:pt x="3117007" y="1026720"/>
                    <a:pt x="3099788" y="1026720"/>
                  </a:cubicBezTo>
                  <a:cubicBezTo>
                    <a:pt x="3082569" y="1026720"/>
                    <a:pt x="3068611" y="1012762"/>
                    <a:pt x="3068611" y="995543"/>
                  </a:cubicBezTo>
                  <a:cubicBezTo>
                    <a:pt x="3068611" y="978324"/>
                    <a:pt x="3082569" y="964366"/>
                    <a:pt x="3099788" y="964366"/>
                  </a:cubicBezTo>
                  <a:close/>
                  <a:moveTo>
                    <a:pt x="3026187" y="964366"/>
                  </a:moveTo>
                  <a:cubicBezTo>
                    <a:pt x="3043406" y="964366"/>
                    <a:pt x="3057364" y="978324"/>
                    <a:pt x="3057364" y="995543"/>
                  </a:cubicBezTo>
                  <a:cubicBezTo>
                    <a:pt x="3057364" y="1012762"/>
                    <a:pt x="3043406" y="1026720"/>
                    <a:pt x="3026187" y="1026720"/>
                  </a:cubicBezTo>
                  <a:cubicBezTo>
                    <a:pt x="3008968" y="1026720"/>
                    <a:pt x="2995010" y="1012762"/>
                    <a:pt x="2995010" y="995543"/>
                  </a:cubicBezTo>
                  <a:cubicBezTo>
                    <a:pt x="2995010" y="978324"/>
                    <a:pt x="3008968" y="964366"/>
                    <a:pt x="3026187" y="964366"/>
                  </a:cubicBezTo>
                  <a:close/>
                  <a:moveTo>
                    <a:pt x="2950699" y="964366"/>
                  </a:moveTo>
                  <a:cubicBezTo>
                    <a:pt x="2967918" y="964366"/>
                    <a:pt x="2981876" y="978324"/>
                    <a:pt x="2981876" y="995543"/>
                  </a:cubicBezTo>
                  <a:cubicBezTo>
                    <a:pt x="2981876" y="1012762"/>
                    <a:pt x="2967918" y="1026720"/>
                    <a:pt x="2950699" y="1026720"/>
                  </a:cubicBezTo>
                  <a:cubicBezTo>
                    <a:pt x="2933480" y="1026720"/>
                    <a:pt x="2919522" y="1012762"/>
                    <a:pt x="2919522" y="995543"/>
                  </a:cubicBezTo>
                  <a:cubicBezTo>
                    <a:pt x="2919522" y="978324"/>
                    <a:pt x="2933480" y="964366"/>
                    <a:pt x="2950699" y="964366"/>
                  </a:cubicBezTo>
                  <a:close/>
                  <a:moveTo>
                    <a:pt x="2877097" y="964366"/>
                  </a:moveTo>
                  <a:cubicBezTo>
                    <a:pt x="2894316" y="964366"/>
                    <a:pt x="2908274" y="978324"/>
                    <a:pt x="2908274" y="995543"/>
                  </a:cubicBezTo>
                  <a:cubicBezTo>
                    <a:pt x="2908274" y="1012762"/>
                    <a:pt x="2894316" y="1026720"/>
                    <a:pt x="2877097" y="1026720"/>
                  </a:cubicBezTo>
                  <a:cubicBezTo>
                    <a:pt x="2859878" y="1026720"/>
                    <a:pt x="2845920" y="1012762"/>
                    <a:pt x="2845920" y="995543"/>
                  </a:cubicBezTo>
                  <a:cubicBezTo>
                    <a:pt x="2845920" y="978324"/>
                    <a:pt x="2859878" y="964366"/>
                    <a:pt x="2877097" y="964366"/>
                  </a:cubicBezTo>
                  <a:close/>
                  <a:moveTo>
                    <a:pt x="2801608" y="964366"/>
                  </a:moveTo>
                  <a:cubicBezTo>
                    <a:pt x="2818827" y="964366"/>
                    <a:pt x="2832785" y="978324"/>
                    <a:pt x="2832785" y="995543"/>
                  </a:cubicBezTo>
                  <a:cubicBezTo>
                    <a:pt x="2832785" y="1012762"/>
                    <a:pt x="2818827" y="1026720"/>
                    <a:pt x="2801608" y="1026720"/>
                  </a:cubicBezTo>
                  <a:cubicBezTo>
                    <a:pt x="2784389" y="1026720"/>
                    <a:pt x="2770431" y="1012762"/>
                    <a:pt x="2770431" y="995543"/>
                  </a:cubicBezTo>
                  <a:cubicBezTo>
                    <a:pt x="2770431" y="978324"/>
                    <a:pt x="2784389" y="964366"/>
                    <a:pt x="2801608" y="964366"/>
                  </a:cubicBezTo>
                  <a:close/>
                  <a:moveTo>
                    <a:pt x="2728008" y="964366"/>
                  </a:moveTo>
                  <a:cubicBezTo>
                    <a:pt x="2745227" y="964366"/>
                    <a:pt x="2759185" y="978324"/>
                    <a:pt x="2759185" y="995543"/>
                  </a:cubicBezTo>
                  <a:cubicBezTo>
                    <a:pt x="2759185" y="1012762"/>
                    <a:pt x="2745227" y="1026720"/>
                    <a:pt x="2728008" y="1026720"/>
                  </a:cubicBezTo>
                  <a:cubicBezTo>
                    <a:pt x="2710789" y="1026720"/>
                    <a:pt x="2696831" y="1012762"/>
                    <a:pt x="2696831" y="995543"/>
                  </a:cubicBezTo>
                  <a:cubicBezTo>
                    <a:pt x="2696831" y="978324"/>
                    <a:pt x="2710789" y="964366"/>
                    <a:pt x="2728008" y="964366"/>
                  </a:cubicBezTo>
                  <a:close/>
                  <a:moveTo>
                    <a:pt x="2652518" y="964366"/>
                  </a:moveTo>
                  <a:cubicBezTo>
                    <a:pt x="2669737" y="964366"/>
                    <a:pt x="2683695" y="978324"/>
                    <a:pt x="2683695" y="995543"/>
                  </a:cubicBezTo>
                  <a:cubicBezTo>
                    <a:pt x="2683695" y="1012762"/>
                    <a:pt x="2669737" y="1026720"/>
                    <a:pt x="2652518" y="1026720"/>
                  </a:cubicBezTo>
                  <a:cubicBezTo>
                    <a:pt x="2635299" y="1026720"/>
                    <a:pt x="2621341" y="1012762"/>
                    <a:pt x="2621341" y="995543"/>
                  </a:cubicBezTo>
                  <a:cubicBezTo>
                    <a:pt x="2621341" y="978324"/>
                    <a:pt x="2635299" y="964366"/>
                    <a:pt x="2652518" y="964366"/>
                  </a:cubicBezTo>
                  <a:close/>
                  <a:moveTo>
                    <a:pt x="1750430" y="964366"/>
                  </a:moveTo>
                  <a:cubicBezTo>
                    <a:pt x="1767649" y="964366"/>
                    <a:pt x="1781607" y="978324"/>
                    <a:pt x="1781607" y="995543"/>
                  </a:cubicBezTo>
                  <a:cubicBezTo>
                    <a:pt x="1781607" y="1012762"/>
                    <a:pt x="1767649" y="1026720"/>
                    <a:pt x="1750430" y="1026720"/>
                  </a:cubicBezTo>
                  <a:cubicBezTo>
                    <a:pt x="1733211" y="1026720"/>
                    <a:pt x="1719253" y="1012762"/>
                    <a:pt x="1719253" y="995543"/>
                  </a:cubicBezTo>
                  <a:cubicBezTo>
                    <a:pt x="1719253" y="978324"/>
                    <a:pt x="1733211" y="964366"/>
                    <a:pt x="1750430" y="964366"/>
                  </a:cubicBezTo>
                  <a:close/>
                  <a:moveTo>
                    <a:pt x="1678716" y="964366"/>
                  </a:moveTo>
                  <a:cubicBezTo>
                    <a:pt x="1695935" y="964366"/>
                    <a:pt x="1709893" y="978324"/>
                    <a:pt x="1709893" y="995543"/>
                  </a:cubicBezTo>
                  <a:cubicBezTo>
                    <a:pt x="1709893" y="1012762"/>
                    <a:pt x="1695935" y="1026720"/>
                    <a:pt x="1678716" y="1026720"/>
                  </a:cubicBezTo>
                  <a:cubicBezTo>
                    <a:pt x="1661497" y="1026720"/>
                    <a:pt x="1647539" y="1012762"/>
                    <a:pt x="1647539" y="995543"/>
                  </a:cubicBezTo>
                  <a:cubicBezTo>
                    <a:pt x="1647539" y="978324"/>
                    <a:pt x="1661497" y="964366"/>
                    <a:pt x="1678716" y="964366"/>
                  </a:cubicBezTo>
                  <a:close/>
                  <a:moveTo>
                    <a:pt x="1601343" y="964366"/>
                  </a:moveTo>
                  <a:cubicBezTo>
                    <a:pt x="1618562" y="964366"/>
                    <a:pt x="1632520" y="978324"/>
                    <a:pt x="1632520" y="995543"/>
                  </a:cubicBezTo>
                  <a:cubicBezTo>
                    <a:pt x="1632520" y="1012762"/>
                    <a:pt x="1618562" y="1026720"/>
                    <a:pt x="1601343" y="1026720"/>
                  </a:cubicBezTo>
                  <a:cubicBezTo>
                    <a:pt x="1584124" y="1026720"/>
                    <a:pt x="1570166" y="1012762"/>
                    <a:pt x="1570166" y="995543"/>
                  </a:cubicBezTo>
                  <a:cubicBezTo>
                    <a:pt x="1570166" y="978324"/>
                    <a:pt x="1584124" y="964366"/>
                    <a:pt x="1601343" y="964366"/>
                  </a:cubicBezTo>
                  <a:close/>
                  <a:moveTo>
                    <a:pt x="1529626" y="964366"/>
                  </a:moveTo>
                  <a:cubicBezTo>
                    <a:pt x="1546845" y="964366"/>
                    <a:pt x="1560803" y="978324"/>
                    <a:pt x="1560803" y="995543"/>
                  </a:cubicBezTo>
                  <a:cubicBezTo>
                    <a:pt x="1560803" y="1012762"/>
                    <a:pt x="1546845" y="1026720"/>
                    <a:pt x="1529626" y="1026720"/>
                  </a:cubicBezTo>
                  <a:cubicBezTo>
                    <a:pt x="1512407" y="1026720"/>
                    <a:pt x="1498449" y="1012762"/>
                    <a:pt x="1498449" y="995543"/>
                  </a:cubicBezTo>
                  <a:cubicBezTo>
                    <a:pt x="1498449" y="978324"/>
                    <a:pt x="1512407" y="964366"/>
                    <a:pt x="1529626" y="964366"/>
                  </a:cubicBezTo>
                  <a:close/>
                  <a:moveTo>
                    <a:pt x="1452252" y="964366"/>
                  </a:moveTo>
                  <a:cubicBezTo>
                    <a:pt x="1469471" y="964366"/>
                    <a:pt x="1483429" y="978324"/>
                    <a:pt x="1483429" y="995543"/>
                  </a:cubicBezTo>
                  <a:cubicBezTo>
                    <a:pt x="1483429" y="1012762"/>
                    <a:pt x="1469471" y="1026720"/>
                    <a:pt x="1452252" y="1026720"/>
                  </a:cubicBezTo>
                  <a:cubicBezTo>
                    <a:pt x="1435033" y="1026720"/>
                    <a:pt x="1421075" y="1012762"/>
                    <a:pt x="1421075" y="995543"/>
                  </a:cubicBezTo>
                  <a:cubicBezTo>
                    <a:pt x="1421075" y="978324"/>
                    <a:pt x="1435033" y="964366"/>
                    <a:pt x="1452252" y="964366"/>
                  </a:cubicBezTo>
                  <a:close/>
                  <a:moveTo>
                    <a:pt x="1376761" y="964366"/>
                  </a:moveTo>
                  <a:cubicBezTo>
                    <a:pt x="1393980" y="964366"/>
                    <a:pt x="1407938" y="978324"/>
                    <a:pt x="1407938" y="995543"/>
                  </a:cubicBezTo>
                  <a:cubicBezTo>
                    <a:pt x="1407938" y="1012762"/>
                    <a:pt x="1393980" y="1026720"/>
                    <a:pt x="1376761" y="1026720"/>
                  </a:cubicBezTo>
                  <a:cubicBezTo>
                    <a:pt x="1359542" y="1026720"/>
                    <a:pt x="1345584" y="1012762"/>
                    <a:pt x="1345584" y="995543"/>
                  </a:cubicBezTo>
                  <a:cubicBezTo>
                    <a:pt x="1345584" y="978324"/>
                    <a:pt x="1359542" y="964366"/>
                    <a:pt x="1376761" y="964366"/>
                  </a:cubicBezTo>
                  <a:close/>
                  <a:moveTo>
                    <a:pt x="1301274" y="964366"/>
                  </a:moveTo>
                  <a:cubicBezTo>
                    <a:pt x="1318493" y="964366"/>
                    <a:pt x="1332451" y="978324"/>
                    <a:pt x="1332451" y="995543"/>
                  </a:cubicBezTo>
                  <a:cubicBezTo>
                    <a:pt x="1332451" y="1012762"/>
                    <a:pt x="1318493" y="1026720"/>
                    <a:pt x="1301274" y="1026720"/>
                  </a:cubicBezTo>
                  <a:cubicBezTo>
                    <a:pt x="1284055" y="1026720"/>
                    <a:pt x="1270097" y="1012762"/>
                    <a:pt x="1270097" y="995543"/>
                  </a:cubicBezTo>
                  <a:cubicBezTo>
                    <a:pt x="1270097" y="978324"/>
                    <a:pt x="1284055" y="964366"/>
                    <a:pt x="1301274" y="964366"/>
                  </a:cubicBezTo>
                  <a:close/>
                  <a:moveTo>
                    <a:pt x="1227672" y="964366"/>
                  </a:moveTo>
                  <a:cubicBezTo>
                    <a:pt x="1244891" y="964366"/>
                    <a:pt x="1258849" y="978324"/>
                    <a:pt x="1258849" y="995543"/>
                  </a:cubicBezTo>
                  <a:cubicBezTo>
                    <a:pt x="1258849" y="1012762"/>
                    <a:pt x="1244891" y="1026720"/>
                    <a:pt x="1227672" y="1026720"/>
                  </a:cubicBezTo>
                  <a:cubicBezTo>
                    <a:pt x="1210453" y="1026720"/>
                    <a:pt x="1196495" y="1012762"/>
                    <a:pt x="1196495" y="995543"/>
                  </a:cubicBezTo>
                  <a:cubicBezTo>
                    <a:pt x="1196495" y="978324"/>
                    <a:pt x="1210453" y="964366"/>
                    <a:pt x="1227672" y="964366"/>
                  </a:cubicBezTo>
                  <a:close/>
                  <a:moveTo>
                    <a:pt x="1152185" y="964366"/>
                  </a:moveTo>
                  <a:cubicBezTo>
                    <a:pt x="1169404" y="964366"/>
                    <a:pt x="1183362" y="978324"/>
                    <a:pt x="1183362" y="995543"/>
                  </a:cubicBezTo>
                  <a:cubicBezTo>
                    <a:pt x="1183362" y="1012762"/>
                    <a:pt x="1169404" y="1026720"/>
                    <a:pt x="1152185" y="1026720"/>
                  </a:cubicBezTo>
                  <a:cubicBezTo>
                    <a:pt x="1134966" y="1026720"/>
                    <a:pt x="1121008" y="1012762"/>
                    <a:pt x="1121008" y="995543"/>
                  </a:cubicBezTo>
                  <a:cubicBezTo>
                    <a:pt x="1121008" y="978324"/>
                    <a:pt x="1134966" y="964366"/>
                    <a:pt x="1152185" y="964366"/>
                  </a:cubicBezTo>
                  <a:close/>
                  <a:moveTo>
                    <a:pt x="1078584" y="964366"/>
                  </a:moveTo>
                  <a:cubicBezTo>
                    <a:pt x="1095803" y="964366"/>
                    <a:pt x="1109761" y="978324"/>
                    <a:pt x="1109761" y="995543"/>
                  </a:cubicBezTo>
                  <a:cubicBezTo>
                    <a:pt x="1109761" y="1012762"/>
                    <a:pt x="1095803" y="1026720"/>
                    <a:pt x="1078584" y="1026720"/>
                  </a:cubicBezTo>
                  <a:cubicBezTo>
                    <a:pt x="1061365" y="1026720"/>
                    <a:pt x="1047407" y="1012762"/>
                    <a:pt x="1047407" y="995543"/>
                  </a:cubicBezTo>
                  <a:cubicBezTo>
                    <a:pt x="1047407" y="978324"/>
                    <a:pt x="1061365" y="964366"/>
                    <a:pt x="1078584" y="964366"/>
                  </a:cubicBezTo>
                  <a:close/>
                  <a:moveTo>
                    <a:pt x="1004982" y="964366"/>
                  </a:moveTo>
                  <a:cubicBezTo>
                    <a:pt x="1022201" y="964366"/>
                    <a:pt x="1036159" y="978324"/>
                    <a:pt x="1036159" y="995543"/>
                  </a:cubicBezTo>
                  <a:cubicBezTo>
                    <a:pt x="1036159" y="1012762"/>
                    <a:pt x="1022201" y="1026720"/>
                    <a:pt x="1004982" y="1026720"/>
                  </a:cubicBezTo>
                  <a:cubicBezTo>
                    <a:pt x="987763" y="1026720"/>
                    <a:pt x="973805" y="1012762"/>
                    <a:pt x="973805" y="995543"/>
                  </a:cubicBezTo>
                  <a:cubicBezTo>
                    <a:pt x="973805" y="978324"/>
                    <a:pt x="987763" y="964366"/>
                    <a:pt x="1004982" y="964366"/>
                  </a:cubicBezTo>
                  <a:close/>
                  <a:moveTo>
                    <a:pt x="929493" y="964366"/>
                  </a:moveTo>
                  <a:cubicBezTo>
                    <a:pt x="946712" y="964366"/>
                    <a:pt x="960670" y="978324"/>
                    <a:pt x="960670" y="995543"/>
                  </a:cubicBezTo>
                  <a:cubicBezTo>
                    <a:pt x="960670" y="1012762"/>
                    <a:pt x="946712" y="1026720"/>
                    <a:pt x="929493" y="1026720"/>
                  </a:cubicBezTo>
                  <a:cubicBezTo>
                    <a:pt x="912274" y="1026720"/>
                    <a:pt x="898316" y="1012762"/>
                    <a:pt x="898316" y="995543"/>
                  </a:cubicBezTo>
                  <a:cubicBezTo>
                    <a:pt x="898316" y="978324"/>
                    <a:pt x="912274" y="964366"/>
                    <a:pt x="929493" y="964366"/>
                  </a:cubicBezTo>
                  <a:close/>
                  <a:moveTo>
                    <a:pt x="855892" y="964366"/>
                  </a:moveTo>
                  <a:cubicBezTo>
                    <a:pt x="873111" y="964366"/>
                    <a:pt x="887069" y="978324"/>
                    <a:pt x="887069" y="995543"/>
                  </a:cubicBezTo>
                  <a:cubicBezTo>
                    <a:pt x="887069" y="1012762"/>
                    <a:pt x="873111" y="1026720"/>
                    <a:pt x="855892" y="1026720"/>
                  </a:cubicBezTo>
                  <a:cubicBezTo>
                    <a:pt x="838673" y="1026720"/>
                    <a:pt x="824715" y="1012762"/>
                    <a:pt x="824715" y="995543"/>
                  </a:cubicBezTo>
                  <a:cubicBezTo>
                    <a:pt x="824715" y="978324"/>
                    <a:pt x="838673" y="964366"/>
                    <a:pt x="855892" y="964366"/>
                  </a:cubicBezTo>
                  <a:close/>
                  <a:moveTo>
                    <a:pt x="780402" y="964366"/>
                  </a:moveTo>
                  <a:cubicBezTo>
                    <a:pt x="797621" y="964366"/>
                    <a:pt x="811579" y="978324"/>
                    <a:pt x="811579" y="995543"/>
                  </a:cubicBezTo>
                  <a:cubicBezTo>
                    <a:pt x="811579" y="1012762"/>
                    <a:pt x="797621" y="1026720"/>
                    <a:pt x="780402" y="1026720"/>
                  </a:cubicBezTo>
                  <a:cubicBezTo>
                    <a:pt x="763183" y="1026720"/>
                    <a:pt x="749225" y="1012762"/>
                    <a:pt x="749225" y="995543"/>
                  </a:cubicBezTo>
                  <a:cubicBezTo>
                    <a:pt x="749225" y="978324"/>
                    <a:pt x="763183" y="964366"/>
                    <a:pt x="780402" y="964366"/>
                  </a:cubicBezTo>
                  <a:close/>
                  <a:moveTo>
                    <a:pt x="706802" y="964366"/>
                  </a:moveTo>
                  <a:cubicBezTo>
                    <a:pt x="724021" y="964366"/>
                    <a:pt x="737979" y="978324"/>
                    <a:pt x="737979" y="995543"/>
                  </a:cubicBezTo>
                  <a:cubicBezTo>
                    <a:pt x="737979" y="1012762"/>
                    <a:pt x="724021" y="1026720"/>
                    <a:pt x="706802" y="1026720"/>
                  </a:cubicBezTo>
                  <a:cubicBezTo>
                    <a:pt x="689583" y="1026720"/>
                    <a:pt x="675625" y="1012762"/>
                    <a:pt x="675625" y="995543"/>
                  </a:cubicBezTo>
                  <a:cubicBezTo>
                    <a:pt x="675625" y="978324"/>
                    <a:pt x="689583" y="964366"/>
                    <a:pt x="706802" y="964366"/>
                  </a:cubicBezTo>
                  <a:close/>
                  <a:moveTo>
                    <a:pt x="4898303" y="964365"/>
                  </a:moveTo>
                  <a:cubicBezTo>
                    <a:pt x="4915522" y="964365"/>
                    <a:pt x="4929480" y="978323"/>
                    <a:pt x="4929480" y="995542"/>
                  </a:cubicBezTo>
                  <a:cubicBezTo>
                    <a:pt x="4929480" y="1012761"/>
                    <a:pt x="4915522" y="1026719"/>
                    <a:pt x="4898303" y="1026719"/>
                  </a:cubicBezTo>
                  <a:cubicBezTo>
                    <a:pt x="4881084" y="1026719"/>
                    <a:pt x="4867126" y="1012761"/>
                    <a:pt x="4867126" y="995542"/>
                  </a:cubicBezTo>
                  <a:cubicBezTo>
                    <a:pt x="4867126" y="978323"/>
                    <a:pt x="4881084" y="964365"/>
                    <a:pt x="4898303" y="964365"/>
                  </a:cubicBezTo>
                  <a:close/>
                  <a:moveTo>
                    <a:pt x="1078582" y="892651"/>
                  </a:moveTo>
                  <a:cubicBezTo>
                    <a:pt x="1095801" y="892651"/>
                    <a:pt x="1109759" y="906609"/>
                    <a:pt x="1109759" y="923828"/>
                  </a:cubicBezTo>
                  <a:cubicBezTo>
                    <a:pt x="1109759" y="941047"/>
                    <a:pt x="1095801" y="955005"/>
                    <a:pt x="1078582" y="955005"/>
                  </a:cubicBezTo>
                  <a:cubicBezTo>
                    <a:pt x="1061363" y="955005"/>
                    <a:pt x="1047405" y="941047"/>
                    <a:pt x="1047405" y="923828"/>
                  </a:cubicBezTo>
                  <a:cubicBezTo>
                    <a:pt x="1047405" y="906609"/>
                    <a:pt x="1061363" y="892651"/>
                    <a:pt x="1078582" y="892651"/>
                  </a:cubicBezTo>
                  <a:close/>
                  <a:moveTo>
                    <a:pt x="1004980" y="892651"/>
                  </a:moveTo>
                  <a:cubicBezTo>
                    <a:pt x="1022199" y="892651"/>
                    <a:pt x="1036157" y="906609"/>
                    <a:pt x="1036157" y="923828"/>
                  </a:cubicBezTo>
                  <a:cubicBezTo>
                    <a:pt x="1036157" y="941047"/>
                    <a:pt x="1022199" y="955005"/>
                    <a:pt x="1004980" y="955005"/>
                  </a:cubicBezTo>
                  <a:cubicBezTo>
                    <a:pt x="987761" y="955005"/>
                    <a:pt x="973803" y="941047"/>
                    <a:pt x="973803" y="923828"/>
                  </a:cubicBezTo>
                  <a:cubicBezTo>
                    <a:pt x="973803" y="906609"/>
                    <a:pt x="987761" y="892651"/>
                    <a:pt x="1004980" y="892651"/>
                  </a:cubicBezTo>
                  <a:close/>
                  <a:moveTo>
                    <a:pt x="929491" y="892651"/>
                  </a:moveTo>
                  <a:cubicBezTo>
                    <a:pt x="946710" y="892651"/>
                    <a:pt x="960668" y="906609"/>
                    <a:pt x="960668" y="923828"/>
                  </a:cubicBezTo>
                  <a:cubicBezTo>
                    <a:pt x="960668" y="941047"/>
                    <a:pt x="946710" y="955005"/>
                    <a:pt x="929491" y="955005"/>
                  </a:cubicBezTo>
                  <a:cubicBezTo>
                    <a:pt x="912272" y="955005"/>
                    <a:pt x="898314" y="941047"/>
                    <a:pt x="898314" y="923828"/>
                  </a:cubicBezTo>
                  <a:cubicBezTo>
                    <a:pt x="898314" y="906609"/>
                    <a:pt x="912272" y="892651"/>
                    <a:pt x="929491" y="892651"/>
                  </a:cubicBezTo>
                  <a:close/>
                  <a:moveTo>
                    <a:pt x="855891" y="892651"/>
                  </a:moveTo>
                  <a:cubicBezTo>
                    <a:pt x="873110" y="892651"/>
                    <a:pt x="887068" y="906609"/>
                    <a:pt x="887068" y="923828"/>
                  </a:cubicBezTo>
                  <a:cubicBezTo>
                    <a:pt x="887068" y="941047"/>
                    <a:pt x="873110" y="955005"/>
                    <a:pt x="855891" y="955005"/>
                  </a:cubicBezTo>
                  <a:cubicBezTo>
                    <a:pt x="838672" y="955005"/>
                    <a:pt x="824714" y="941047"/>
                    <a:pt x="824714" y="923828"/>
                  </a:cubicBezTo>
                  <a:cubicBezTo>
                    <a:pt x="824714" y="906609"/>
                    <a:pt x="838672" y="892651"/>
                    <a:pt x="855891" y="892651"/>
                  </a:cubicBezTo>
                  <a:close/>
                  <a:moveTo>
                    <a:pt x="780401" y="892651"/>
                  </a:moveTo>
                  <a:cubicBezTo>
                    <a:pt x="797620" y="892651"/>
                    <a:pt x="811578" y="906609"/>
                    <a:pt x="811578" y="923828"/>
                  </a:cubicBezTo>
                  <a:cubicBezTo>
                    <a:pt x="811578" y="941047"/>
                    <a:pt x="797620" y="955005"/>
                    <a:pt x="780401" y="955005"/>
                  </a:cubicBezTo>
                  <a:cubicBezTo>
                    <a:pt x="763182" y="955005"/>
                    <a:pt x="749224" y="941047"/>
                    <a:pt x="749224" y="923828"/>
                  </a:cubicBezTo>
                  <a:cubicBezTo>
                    <a:pt x="749224" y="906609"/>
                    <a:pt x="763182" y="892651"/>
                    <a:pt x="780401" y="892651"/>
                  </a:cubicBezTo>
                  <a:close/>
                  <a:moveTo>
                    <a:pt x="706801" y="892651"/>
                  </a:moveTo>
                  <a:cubicBezTo>
                    <a:pt x="724020" y="892651"/>
                    <a:pt x="737978" y="906609"/>
                    <a:pt x="737978" y="923828"/>
                  </a:cubicBezTo>
                  <a:cubicBezTo>
                    <a:pt x="737978" y="941047"/>
                    <a:pt x="724020" y="955005"/>
                    <a:pt x="706801" y="955005"/>
                  </a:cubicBezTo>
                  <a:cubicBezTo>
                    <a:pt x="689582" y="955005"/>
                    <a:pt x="675624" y="941047"/>
                    <a:pt x="675624" y="923828"/>
                  </a:cubicBezTo>
                  <a:cubicBezTo>
                    <a:pt x="675624" y="906609"/>
                    <a:pt x="689582" y="892651"/>
                    <a:pt x="706801" y="892651"/>
                  </a:cubicBezTo>
                  <a:close/>
                  <a:moveTo>
                    <a:pt x="5122882" y="892650"/>
                  </a:moveTo>
                  <a:cubicBezTo>
                    <a:pt x="5140101" y="892650"/>
                    <a:pt x="5154059" y="906608"/>
                    <a:pt x="5154059" y="923827"/>
                  </a:cubicBezTo>
                  <a:cubicBezTo>
                    <a:pt x="5154059" y="941046"/>
                    <a:pt x="5140101" y="955004"/>
                    <a:pt x="5122882" y="955004"/>
                  </a:cubicBezTo>
                  <a:cubicBezTo>
                    <a:pt x="5105663" y="955004"/>
                    <a:pt x="5091705" y="941046"/>
                    <a:pt x="5091705" y="923827"/>
                  </a:cubicBezTo>
                  <a:cubicBezTo>
                    <a:pt x="5091705" y="906608"/>
                    <a:pt x="5105663" y="892650"/>
                    <a:pt x="5122882" y="892650"/>
                  </a:cubicBezTo>
                  <a:close/>
                  <a:moveTo>
                    <a:pt x="4898303" y="892650"/>
                  </a:moveTo>
                  <a:cubicBezTo>
                    <a:pt x="4915522" y="892650"/>
                    <a:pt x="4929480" y="906608"/>
                    <a:pt x="4929480" y="923827"/>
                  </a:cubicBezTo>
                  <a:cubicBezTo>
                    <a:pt x="4929480" y="941046"/>
                    <a:pt x="4915522" y="955004"/>
                    <a:pt x="4898303" y="955004"/>
                  </a:cubicBezTo>
                  <a:cubicBezTo>
                    <a:pt x="4881084" y="955004"/>
                    <a:pt x="4867126" y="941046"/>
                    <a:pt x="4867126" y="923827"/>
                  </a:cubicBezTo>
                  <a:cubicBezTo>
                    <a:pt x="4867126" y="906608"/>
                    <a:pt x="4881084" y="892650"/>
                    <a:pt x="4898303" y="892650"/>
                  </a:cubicBezTo>
                  <a:close/>
                  <a:moveTo>
                    <a:pt x="4822816" y="892650"/>
                  </a:moveTo>
                  <a:cubicBezTo>
                    <a:pt x="4840035" y="892650"/>
                    <a:pt x="4853993" y="906608"/>
                    <a:pt x="4853993" y="923827"/>
                  </a:cubicBezTo>
                  <a:cubicBezTo>
                    <a:pt x="4853993" y="941046"/>
                    <a:pt x="4840035" y="955004"/>
                    <a:pt x="4822816" y="955004"/>
                  </a:cubicBezTo>
                  <a:cubicBezTo>
                    <a:pt x="4805597" y="955004"/>
                    <a:pt x="4791639" y="941046"/>
                    <a:pt x="4791639" y="923827"/>
                  </a:cubicBezTo>
                  <a:cubicBezTo>
                    <a:pt x="4791639" y="906608"/>
                    <a:pt x="4805597" y="892650"/>
                    <a:pt x="4822816" y="892650"/>
                  </a:cubicBezTo>
                  <a:close/>
                  <a:moveTo>
                    <a:pt x="4749216" y="892650"/>
                  </a:moveTo>
                  <a:cubicBezTo>
                    <a:pt x="4766435" y="892650"/>
                    <a:pt x="4780393" y="906608"/>
                    <a:pt x="4780393" y="923827"/>
                  </a:cubicBezTo>
                  <a:cubicBezTo>
                    <a:pt x="4780393" y="941046"/>
                    <a:pt x="4766435" y="955004"/>
                    <a:pt x="4749216" y="955004"/>
                  </a:cubicBezTo>
                  <a:cubicBezTo>
                    <a:pt x="4731997" y="955004"/>
                    <a:pt x="4718039" y="941046"/>
                    <a:pt x="4718039" y="923827"/>
                  </a:cubicBezTo>
                  <a:cubicBezTo>
                    <a:pt x="4718039" y="906608"/>
                    <a:pt x="4731997" y="892650"/>
                    <a:pt x="4749216" y="892650"/>
                  </a:cubicBezTo>
                  <a:close/>
                  <a:moveTo>
                    <a:pt x="4673727" y="892650"/>
                  </a:moveTo>
                  <a:cubicBezTo>
                    <a:pt x="4690946" y="892650"/>
                    <a:pt x="4704904" y="906608"/>
                    <a:pt x="4704904" y="923827"/>
                  </a:cubicBezTo>
                  <a:cubicBezTo>
                    <a:pt x="4704904" y="941046"/>
                    <a:pt x="4690946" y="955004"/>
                    <a:pt x="4673727" y="955004"/>
                  </a:cubicBezTo>
                  <a:cubicBezTo>
                    <a:pt x="4656508" y="955004"/>
                    <a:pt x="4642550" y="941046"/>
                    <a:pt x="4642550" y="923827"/>
                  </a:cubicBezTo>
                  <a:cubicBezTo>
                    <a:pt x="4642550" y="906608"/>
                    <a:pt x="4656508" y="892650"/>
                    <a:pt x="4673727" y="892650"/>
                  </a:cubicBezTo>
                  <a:close/>
                  <a:moveTo>
                    <a:pt x="4600124" y="892650"/>
                  </a:moveTo>
                  <a:cubicBezTo>
                    <a:pt x="4617343" y="892650"/>
                    <a:pt x="4631301" y="906608"/>
                    <a:pt x="4631301" y="923827"/>
                  </a:cubicBezTo>
                  <a:cubicBezTo>
                    <a:pt x="4631301" y="941046"/>
                    <a:pt x="4617343" y="955004"/>
                    <a:pt x="4600124" y="955004"/>
                  </a:cubicBezTo>
                  <a:cubicBezTo>
                    <a:pt x="4582905" y="955004"/>
                    <a:pt x="4568947" y="941046"/>
                    <a:pt x="4568947" y="923827"/>
                  </a:cubicBezTo>
                  <a:cubicBezTo>
                    <a:pt x="4568947" y="906608"/>
                    <a:pt x="4582905" y="892650"/>
                    <a:pt x="4600124" y="892650"/>
                  </a:cubicBezTo>
                  <a:close/>
                  <a:moveTo>
                    <a:pt x="4524635" y="892650"/>
                  </a:moveTo>
                  <a:cubicBezTo>
                    <a:pt x="4541854" y="892650"/>
                    <a:pt x="4555812" y="906608"/>
                    <a:pt x="4555812" y="923827"/>
                  </a:cubicBezTo>
                  <a:cubicBezTo>
                    <a:pt x="4555812" y="941046"/>
                    <a:pt x="4541854" y="955004"/>
                    <a:pt x="4524635" y="955004"/>
                  </a:cubicBezTo>
                  <a:cubicBezTo>
                    <a:pt x="4507416" y="955004"/>
                    <a:pt x="4493458" y="941046"/>
                    <a:pt x="4493458" y="923827"/>
                  </a:cubicBezTo>
                  <a:cubicBezTo>
                    <a:pt x="4493458" y="906608"/>
                    <a:pt x="4507416" y="892650"/>
                    <a:pt x="4524635" y="892650"/>
                  </a:cubicBezTo>
                  <a:close/>
                  <a:moveTo>
                    <a:pt x="4449147" y="892650"/>
                  </a:moveTo>
                  <a:cubicBezTo>
                    <a:pt x="4466366" y="892650"/>
                    <a:pt x="4480324" y="906608"/>
                    <a:pt x="4480324" y="923827"/>
                  </a:cubicBezTo>
                  <a:cubicBezTo>
                    <a:pt x="4480324" y="941046"/>
                    <a:pt x="4466366" y="955004"/>
                    <a:pt x="4449147" y="955004"/>
                  </a:cubicBezTo>
                  <a:cubicBezTo>
                    <a:pt x="4431928" y="955004"/>
                    <a:pt x="4417970" y="941046"/>
                    <a:pt x="4417970" y="923827"/>
                  </a:cubicBezTo>
                  <a:cubicBezTo>
                    <a:pt x="4417970" y="906608"/>
                    <a:pt x="4431928" y="892650"/>
                    <a:pt x="4449147" y="892650"/>
                  </a:cubicBezTo>
                  <a:close/>
                  <a:moveTo>
                    <a:pt x="4375546" y="892650"/>
                  </a:moveTo>
                  <a:cubicBezTo>
                    <a:pt x="4392765" y="892650"/>
                    <a:pt x="4406723" y="906608"/>
                    <a:pt x="4406723" y="923827"/>
                  </a:cubicBezTo>
                  <a:cubicBezTo>
                    <a:pt x="4406723" y="941046"/>
                    <a:pt x="4392765" y="955004"/>
                    <a:pt x="4375546" y="955004"/>
                  </a:cubicBezTo>
                  <a:cubicBezTo>
                    <a:pt x="4358327" y="955004"/>
                    <a:pt x="4344369" y="941046"/>
                    <a:pt x="4344369" y="923827"/>
                  </a:cubicBezTo>
                  <a:cubicBezTo>
                    <a:pt x="4344369" y="906608"/>
                    <a:pt x="4358327" y="892650"/>
                    <a:pt x="4375546" y="892650"/>
                  </a:cubicBezTo>
                  <a:close/>
                  <a:moveTo>
                    <a:pt x="4298170" y="892650"/>
                  </a:moveTo>
                  <a:cubicBezTo>
                    <a:pt x="4315389" y="892650"/>
                    <a:pt x="4329347" y="906608"/>
                    <a:pt x="4329347" y="923827"/>
                  </a:cubicBezTo>
                  <a:cubicBezTo>
                    <a:pt x="4329347" y="941046"/>
                    <a:pt x="4315389" y="955004"/>
                    <a:pt x="4298170" y="955004"/>
                  </a:cubicBezTo>
                  <a:cubicBezTo>
                    <a:pt x="4280951" y="955004"/>
                    <a:pt x="4266993" y="941046"/>
                    <a:pt x="4266993" y="923827"/>
                  </a:cubicBezTo>
                  <a:cubicBezTo>
                    <a:pt x="4266993" y="906608"/>
                    <a:pt x="4280951" y="892650"/>
                    <a:pt x="4298170" y="892650"/>
                  </a:cubicBezTo>
                  <a:close/>
                  <a:moveTo>
                    <a:pt x="4226455" y="892650"/>
                  </a:moveTo>
                  <a:cubicBezTo>
                    <a:pt x="4243674" y="892650"/>
                    <a:pt x="4257632" y="906608"/>
                    <a:pt x="4257632" y="923827"/>
                  </a:cubicBezTo>
                  <a:cubicBezTo>
                    <a:pt x="4257632" y="941046"/>
                    <a:pt x="4243674" y="955004"/>
                    <a:pt x="4226455" y="955004"/>
                  </a:cubicBezTo>
                  <a:cubicBezTo>
                    <a:pt x="4209236" y="955004"/>
                    <a:pt x="4195278" y="941046"/>
                    <a:pt x="4195278" y="923827"/>
                  </a:cubicBezTo>
                  <a:cubicBezTo>
                    <a:pt x="4195278" y="906608"/>
                    <a:pt x="4209236" y="892650"/>
                    <a:pt x="4226455" y="892650"/>
                  </a:cubicBezTo>
                  <a:close/>
                  <a:moveTo>
                    <a:pt x="4147192" y="892650"/>
                  </a:moveTo>
                  <a:cubicBezTo>
                    <a:pt x="4164411" y="892650"/>
                    <a:pt x="4178369" y="906608"/>
                    <a:pt x="4178369" y="923827"/>
                  </a:cubicBezTo>
                  <a:cubicBezTo>
                    <a:pt x="4178369" y="941046"/>
                    <a:pt x="4164411" y="955004"/>
                    <a:pt x="4147192" y="955004"/>
                  </a:cubicBezTo>
                  <a:cubicBezTo>
                    <a:pt x="4129973" y="955004"/>
                    <a:pt x="4116015" y="941046"/>
                    <a:pt x="4116015" y="923827"/>
                  </a:cubicBezTo>
                  <a:cubicBezTo>
                    <a:pt x="4116015" y="906608"/>
                    <a:pt x="4129973" y="892650"/>
                    <a:pt x="4147192" y="892650"/>
                  </a:cubicBezTo>
                  <a:close/>
                  <a:moveTo>
                    <a:pt x="4073591" y="892650"/>
                  </a:moveTo>
                  <a:cubicBezTo>
                    <a:pt x="4090810" y="892650"/>
                    <a:pt x="4104768" y="906608"/>
                    <a:pt x="4104768" y="923827"/>
                  </a:cubicBezTo>
                  <a:cubicBezTo>
                    <a:pt x="4104768" y="941046"/>
                    <a:pt x="4090810" y="955004"/>
                    <a:pt x="4073591" y="955004"/>
                  </a:cubicBezTo>
                  <a:cubicBezTo>
                    <a:pt x="4056372" y="955004"/>
                    <a:pt x="4042414" y="941046"/>
                    <a:pt x="4042414" y="923827"/>
                  </a:cubicBezTo>
                  <a:cubicBezTo>
                    <a:pt x="4042414" y="906608"/>
                    <a:pt x="4056372" y="892650"/>
                    <a:pt x="4073591" y="892650"/>
                  </a:cubicBezTo>
                  <a:close/>
                  <a:moveTo>
                    <a:pt x="3999991" y="892650"/>
                  </a:moveTo>
                  <a:cubicBezTo>
                    <a:pt x="4017210" y="892650"/>
                    <a:pt x="4031168" y="906608"/>
                    <a:pt x="4031168" y="923827"/>
                  </a:cubicBezTo>
                  <a:cubicBezTo>
                    <a:pt x="4031168" y="941046"/>
                    <a:pt x="4017210" y="955004"/>
                    <a:pt x="3999991" y="955004"/>
                  </a:cubicBezTo>
                  <a:cubicBezTo>
                    <a:pt x="3982772" y="955004"/>
                    <a:pt x="3968814" y="941046"/>
                    <a:pt x="3968814" y="923827"/>
                  </a:cubicBezTo>
                  <a:cubicBezTo>
                    <a:pt x="3968814" y="906608"/>
                    <a:pt x="3982772" y="892650"/>
                    <a:pt x="3999991" y="892650"/>
                  </a:cubicBezTo>
                  <a:close/>
                  <a:moveTo>
                    <a:pt x="3924502" y="892650"/>
                  </a:moveTo>
                  <a:cubicBezTo>
                    <a:pt x="3941721" y="892650"/>
                    <a:pt x="3955679" y="906608"/>
                    <a:pt x="3955679" y="923827"/>
                  </a:cubicBezTo>
                  <a:cubicBezTo>
                    <a:pt x="3955679" y="941046"/>
                    <a:pt x="3941721" y="955004"/>
                    <a:pt x="3924502" y="955004"/>
                  </a:cubicBezTo>
                  <a:cubicBezTo>
                    <a:pt x="3907283" y="955004"/>
                    <a:pt x="3893325" y="941046"/>
                    <a:pt x="3893325" y="923827"/>
                  </a:cubicBezTo>
                  <a:cubicBezTo>
                    <a:pt x="3893325" y="906608"/>
                    <a:pt x="3907283" y="892650"/>
                    <a:pt x="3924502" y="892650"/>
                  </a:cubicBezTo>
                  <a:close/>
                  <a:moveTo>
                    <a:pt x="3850900" y="892650"/>
                  </a:moveTo>
                  <a:cubicBezTo>
                    <a:pt x="3868119" y="892650"/>
                    <a:pt x="3882077" y="906608"/>
                    <a:pt x="3882077" y="923827"/>
                  </a:cubicBezTo>
                  <a:cubicBezTo>
                    <a:pt x="3882077" y="941046"/>
                    <a:pt x="3868119" y="955004"/>
                    <a:pt x="3850900" y="955004"/>
                  </a:cubicBezTo>
                  <a:cubicBezTo>
                    <a:pt x="3833681" y="955004"/>
                    <a:pt x="3819723" y="941046"/>
                    <a:pt x="3819723" y="923827"/>
                  </a:cubicBezTo>
                  <a:cubicBezTo>
                    <a:pt x="3819723" y="906608"/>
                    <a:pt x="3833681" y="892650"/>
                    <a:pt x="3850900" y="892650"/>
                  </a:cubicBezTo>
                  <a:close/>
                  <a:moveTo>
                    <a:pt x="3775413" y="892650"/>
                  </a:moveTo>
                  <a:cubicBezTo>
                    <a:pt x="3792632" y="892650"/>
                    <a:pt x="3806590" y="906608"/>
                    <a:pt x="3806590" y="923827"/>
                  </a:cubicBezTo>
                  <a:cubicBezTo>
                    <a:pt x="3806590" y="941046"/>
                    <a:pt x="3792632" y="955004"/>
                    <a:pt x="3775413" y="955004"/>
                  </a:cubicBezTo>
                  <a:cubicBezTo>
                    <a:pt x="3758194" y="955004"/>
                    <a:pt x="3744236" y="941046"/>
                    <a:pt x="3744236" y="923827"/>
                  </a:cubicBezTo>
                  <a:cubicBezTo>
                    <a:pt x="3744236" y="906608"/>
                    <a:pt x="3758194" y="892650"/>
                    <a:pt x="3775413" y="892650"/>
                  </a:cubicBezTo>
                  <a:close/>
                  <a:moveTo>
                    <a:pt x="3701810" y="892650"/>
                  </a:moveTo>
                  <a:cubicBezTo>
                    <a:pt x="3719029" y="892650"/>
                    <a:pt x="3732987" y="906608"/>
                    <a:pt x="3732987" y="923827"/>
                  </a:cubicBezTo>
                  <a:cubicBezTo>
                    <a:pt x="3732987" y="941046"/>
                    <a:pt x="3719029" y="955004"/>
                    <a:pt x="3701810" y="955004"/>
                  </a:cubicBezTo>
                  <a:cubicBezTo>
                    <a:pt x="3684591" y="955004"/>
                    <a:pt x="3670633" y="941046"/>
                    <a:pt x="3670633" y="923827"/>
                  </a:cubicBezTo>
                  <a:cubicBezTo>
                    <a:pt x="3670633" y="906608"/>
                    <a:pt x="3684591" y="892650"/>
                    <a:pt x="3701810" y="892650"/>
                  </a:cubicBezTo>
                  <a:close/>
                  <a:moveTo>
                    <a:pt x="3626322" y="892650"/>
                  </a:moveTo>
                  <a:cubicBezTo>
                    <a:pt x="3643541" y="892650"/>
                    <a:pt x="3657499" y="906608"/>
                    <a:pt x="3657499" y="923827"/>
                  </a:cubicBezTo>
                  <a:cubicBezTo>
                    <a:pt x="3657499" y="941046"/>
                    <a:pt x="3643541" y="955004"/>
                    <a:pt x="3626322" y="955004"/>
                  </a:cubicBezTo>
                  <a:cubicBezTo>
                    <a:pt x="3609103" y="955004"/>
                    <a:pt x="3595145" y="941046"/>
                    <a:pt x="3595145" y="923827"/>
                  </a:cubicBezTo>
                  <a:cubicBezTo>
                    <a:pt x="3595145" y="906608"/>
                    <a:pt x="3609103" y="892650"/>
                    <a:pt x="3626322" y="892650"/>
                  </a:cubicBezTo>
                  <a:close/>
                  <a:moveTo>
                    <a:pt x="3552720" y="892650"/>
                  </a:moveTo>
                  <a:cubicBezTo>
                    <a:pt x="3569939" y="892650"/>
                    <a:pt x="3583897" y="906608"/>
                    <a:pt x="3583897" y="923827"/>
                  </a:cubicBezTo>
                  <a:cubicBezTo>
                    <a:pt x="3583897" y="941046"/>
                    <a:pt x="3569939" y="955004"/>
                    <a:pt x="3552720" y="955004"/>
                  </a:cubicBezTo>
                  <a:cubicBezTo>
                    <a:pt x="3535501" y="955004"/>
                    <a:pt x="3521543" y="941046"/>
                    <a:pt x="3521543" y="923827"/>
                  </a:cubicBezTo>
                  <a:cubicBezTo>
                    <a:pt x="3521543" y="906608"/>
                    <a:pt x="3535501" y="892650"/>
                    <a:pt x="3552720" y="892650"/>
                  </a:cubicBezTo>
                  <a:close/>
                  <a:moveTo>
                    <a:pt x="3477231" y="892650"/>
                  </a:moveTo>
                  <a:cubicBezTo>
                    <a:pt x="3494450" y="892650"/>
                    <a:pt x="3508408" y="906608"/>
                    <a:pt x="3508408" y="923827"/>
                  </a:cubicBezTo>
                  <a:cubicBezTo>
                    <a:pt x="3508408" y="941046"/>
                    <a:pt x="3494450" y="955004"/>
                    <a:pt x="3477231" y="955004"/>
                  </a:cubicBezTo>
                  <a:cubicBezTo>
                    <a:pt x="3460012" y="955004"/>
                    <a:pt x="3446054" y="941046"/>
                    <a:pt x="3446054" y="923827"/>
                  </a:cubicBezTo>
                  <a:cubicBezTo>
                    <a:pt x="3446054" y="906608"/>
                    <a:pt x="3460012" y="892650"/>
                    <a:pt x="3477231" y="892650"/>
                  </a:cubicBezTo>
                  <a:close/>
                  <a:moveTo>
                    <a:pt x="3401743" y="892650"/>
                  </a:moveTo>
                  <a:cubicBezTo>
                    <a:pt x="3418962" y="892650"/>
                    <a:pt x="3432920" y="906608"/>
                    <a:pt x="3432920" y="923827"/>
                  </a:cubicBezTo>
                  <a:cubicBezTo>
                    <a:pt x="3432920" y="941046"/>
                    <a:pt x="3418962" y="955004"/>
                    <a:pt x="3401743" y="955004"/>
                  </a:cubicBezTo>
                  <a:cubicBezTo>
                    <a:pt x="3384524" y="955004"/>
                    <a:pt x="3370566" y="941046"/>
                    <a:pt x="3370566" y="923827"/>
                  </a:cubicBezTo>
                  <a:cubicBezTo>
                    <a:pt x="3370566" y="906608"/>
                    <a:pt x="3384524" y="892650"/>
                    <a:pt x="3401743" y="892650"/>
                  </a:cubicBezTo>
                  <a:close/>
                  <a:moveTo>
                    <a:pt x="3324369" y="892650"/>
                  </a:moveTo>
                  <a:cubicBezTo>
                    <a:pt x="3341588" y="892650"/>
                    <a:pt x="3355546" y="906608"/>
                    <a:pt x="3355546" y="923827"/>
                  </a:cubicBezTo>
                  <a:cubicBezTo>
                    <a:pt x="3355546" y="941046"/>
                    <a:pt x="3341588" y="955004"/>
                    <a:pt x="3324369" y="955004"/>
                  </a:cubicBezTo>
                  <a:cubicBezTo>
                    <a:pt x="3307150" y="955004"/>
                    <a:pt x="3293192" y="941046"/>
                    <a:pt x="3293192" y="923827"/>
                  </a:cubicBezTo>
                  <a:cubicBezTo>
                    <a:pt x="3293192" y="906608"/>
                    <a:pt x="3307150" y="892650"/>
                    <a:pt x="3324369" y="892650"/>
                  </a:cubicBezTo>
                  <a:close/>
                  <a:moveTo>
                    <a:pt x="3250766" y="892650"/>
                  </a:moveTo>
                  <a:cubicBezTo>
                    <a:pt x="3267985" y="892650"/>
                    <a:pt x="3281943" y="906608"/>
                    <a:pt x="3281943" y="923827"/>
                  </a:cubicBezTo>
                  <a:cubicBezTo>
                    <a:pt x="3281943" y="941046"/>
                    <a:pt x="3267985" y="955004"/>
                    <a:pt x="3250766" y="955004"/>
                  </a:cubicBezTo>
                  <a:cubicBezTo>
                    <a:pt x="3233547" y="955004"/>
                    <a:pt x="3219589" y="941046"/>
                    <a:pt x="3219589" y="923827"/>
                  </a:cubicBezTo>
                  <a:cubicBezTo>
                    <a:pt x="3219589" y="906608"/>
                    <a:pt x="3233547" y="892650"/>
                    <a:pt x="3250766" y="892650"/>
                  </a:cubicBezTo>
                  <a:close/>
                  <a:moveTo>
                    <a:pt x="3175277" y="892650"/>
                  </a:moveTo>
                  <a:cubicBezTo>
                    <a:pt x="3192496" y="892650"/>
                    <a:pt x="3206454" y="906608"/>
                    <a:pt x="3206454" y="923827"/>
                  </a:cubicBezTo>
                  <a:cubicBezTo>
                    <a:pt x="3206454" y="941046"/>
                    <a:pt x="3192496" y="955004"/>
                    <a:pt x="3175277" y="955004"/>
                  </a:cubicBezTo>
                  <a:cubicBezTo>
                    <a:pt x="3158058" y="955004"/>
                    <a:pt x="3144100" y="941046"/>
                    <a:pt x="3144100" y="923827"/>
                  </a:cubicBezTo>
                  <a:cubicBezTo>
                    <a:pt x="3144100" y="906608"/>
                    <a:pt x="3158058" y="892650"/>
                    <a:pt x="3175277" y="892650"/>
                  </a:cubicBezTo>
                  <a:close/>
                  <a:moveTo>
                    <a:pt x="3026187" y="892650"/>
                  </a:moveTo>
                  <a:cubicBezTo>
                    <a:pt x="3043406" y="892650"/>
                    <a:pt x="3057364" y="906608"/>
                    <a:pt x="3057364" y="923827"/>
                  </a:cubicBezTo>
                  <a:cubicBezTo>
                    <a:pt x="3057364" y="941046"/>
                    <a:pt x="3043406" y="955004"/>
                    <a:pt x="3026187" y="955004"/>
                  </a:cubicBezTo>
                  <a:cubicBezTo>
                    <a:pt x="3008968" y="955004"/>
                    <a:pt x="2995010" y="941046"/>
                    <a:pt x="2995010" y="923827"/>
                  </a:cubicBezTo>
                  <a:cubicBezTo>
                    <a:pt x="2995010" y="906608"/>
                    <a:pt x="3008968" y="892650"/>
                    <a:pt x="3026187" y="892650"/>
                  </a:cubicBezTo>
                  <a:close/>
                  <a:moveTo>
                    <a:pt x="2950699" y="892650"/>
                  </a:moveTo>
                  <a:cubicBezTo>
                    <a:pt x="2967918" y="892650"/>
                    <a:pt x="2981876" y="906608"/>
                    <a:pt x="2981876" y="923827"/>
                  </a:cubicBezTo>
                  <a:cubicBezTo>
                    <a:pt x="2981876" y="941046"/>
                    <a:pt x="2967918" y="955004"/>
                    <a:pt x="2950699" y="955004"/>
                  </a:cubicBezTo>
                  <a:cubicBezTo>
                    <a:pt x="2933480" y="955004"/>
                    <a:pt x="2919522" y="941046"/>
                    <a:pt x="2919522" y="923827"/>
                  </a:cubicBezTo>
                  <a:cubicBezTo>
                    <a:pt x="2919522" y="906608"/>
                    <a:pt x="2933480" y="892650"/>
                    <a:pt x="2950699" y="892650"/>
                  </a:cubicBezTo>
                  <a:close/>
                  <a:moveTo>
                    <a:pt x="2877097" y="892650"/>
                  </a:moveTo>
                  <a:cubicBezTo>
                    <a:pt x="2894316" y="892650"/>
                    <a:pt x="2908274" y="906608"/>
                    <a:pt x="2908274" y="923827"/>
                  </a:cubicBezTo>
                  <a:cubicBezTo>
                    <a:pt x="2908274" y="941046"/>
                    <a:pt x="2894316" y="955004"/>
                    <a:pt x="2877097" y="955004"/>
                  </a:cubicBezTo>
                  <a:cubicBezTo>
                    <a:pt x="2859878" y="955004"/>
                    <a:pt x="2845920" y="941046"/>
                    <a:pt x="2845920" y="923827"/>
                  </a:cubicBezTo>
                  <a:cubicBezTo>
                    <a:pt x="2845920" y="906608"/>
                    <a:pt x="2859878" y="892650"/>
                    <a:pt x="2877097" y="892650"/>
                  </a:cubicBezTo>
                  <a:close/>
                  <a:moveTo>
                    <a:pt x="2801608" y="892650"/>
                  </a:moveTo>
                  <a:cubicBezTo>
                    <a:pt x="2818827" y="892650"/>
                    <a:pt x="2832785" y="906608"/>
                    <a:pt x="2832785" y="923827"/>
                  </a:cubicBezTo>
                  <a:cubicBezTo>
                    <a:pt x="2832785" y="941046"/>
                    <a:pt x="2818827" y="955004"/>
                    <a:pt x="2801608" y="955004"/>
                  </a:cubicBezTo>
                  <a:cubicBezTo>
                    <a:pt x="2784389" y="955004"/>
                    <a:pt x="2770431" y="941046"/>
                    <a:pt x="2770431" y="923827"/>
                  </a:cubicBezTo>
                  <a:cubicBezTo>
                    <a:pt x="2770431" y="906608"/>
                    <a:pt x="2784389" y="892650"/>
                    <a:pt x="2801608" y="892650"/>
                  </a:cubicBezTo>
                  <a:close/>
                  <a:moveTo>
                    <a:pt x="2728008" y="892650"/>
                  </a:moveTo>
                  <a:cubicBezTo>
                    <a:pt x="2745227" y="892650"/>
                    <a:pt x="2759185" y="906608"/>
                    <a:pt x="2759185" y="923827"/>
                  </a:cubicBezTo>
                  <a:cubicBezTo>
                    <a:pt x="2759185" y="941046"/>
                    <a:pt x="2745227" y="955004"/>
                    <a:pt x="2728008" y="955004"/>
                  </a:cubicBezTo>
                  <a:cubicBezTo>
                    <a:pt x="2710789" y="955004"/>
                    <a:pt x="2696831" y="941046"/>
                    <a:pt x="2696831" y="923827"/>
                  </a:cubicBezTo>
                  <a:cubicBezTo>
                    <a:pt x="2696831" y="906608"/>
                    <a:pt x="2710789" y="892650"/>
                    <a:pt x="2728008" y="892650"/>
                  </a:cubicBezTo>
                  <a:close/>
                  <a:moveTo>
                    <a:pt x="2652518" y="892650"/>
                  </a:moveTo>
                  <a:cubicBezTo>
                    <a:pt x="2669737" y="892650"/>
                    <a:pt x="2683695" y="906608"/>
                    <a:pt x="2683695" y="923827"/>
                  </a:cubicBezTo>
                  <a:cubicBezTo>
                    <a:pt x="2683695" y="941046"/>
                    <a:pt x="2669737" y="955004"/>
                    <a:pt x="2652518" y="955004"/>
                  </a:cubicBezTo>
                  <a:cubicBezTo>
                    <a:pt x="2635299" y="955004"/>
                    <a:pt x="2621341" y="941046"/>
                    <a:pt x="2621341" y="923827"/>
                  </a:cubicBezTo>
                  <a:cubicBezTo>
                    <a:pt x="2621341" y="906608"/>
                    <a:pt x="2635299" y="892650"/>
                    <a:pt x="2652518" y="892650"/>
                  </a:cubicBezTo>
                  <a:close/>
                  <a:moveTo>
                    <a:pt x="2578918" y="892650"/>
                  </a:moveTo>
                  <a:cubicBezTo>
                    <a:pt x="2596137" y="892650"/>
                    <a:pt x="2610095" y="906608"/>
                    <a:pt x="2610095" y="923827"/>
                  </a:cubicBezTo>
                  <a:cubicBezTo>
                    <a:pt x="2610095" y="941046"/>
                    <a:pt x="2596137" y="955004"/>
                    <a:pt x="2578918" y="955004"/>
                  </a:cubicBezTo>
                  <a:cubicBezTo>
                    <a:pt x="2561699" y="955004"/>
                    <a:pt x="2547741" y="941046"/>
                    <a:pt x="2547741" y="923827"/>
                  </a:cubicBezTo>
                  <a:cubicBezTo>
                    <a:pt x="2547741" y="906608"/>
                    <a:pt x="2561699" y="892650"/>
                    <a:pt x="2578918" y="892650"/>
                  </a:cubicBezTo>
                  <a:close/>
                  <a:moveTo>
                    <a:pt x="1750430" y="892650"/>
                  </a:moveTo>
                  <a:cubicBezTo>
                    <a:pt x="1767649" y="892650"/>
                    <a:pt x="1781607" y="906608"/>
                    <a:pt x="1781607" y="923827"/>
                  </a:cubicBezTo>
                  <a:cubicBezTo>
                    <a:pt x="1781607" y="941046"/>
                    <a:pt x="1767649" y="955004"/>
                    <a:pt x="1750430" y="955004"/>
                  </a:cubicBezTo>
                  <a:cubicBezTo>
                    <a:pt x="1733211" y="955004"/>
                    <a:pt x="1719253" y="941046"/>
                    <a:pt x="1719253" y="923827"/>
                  </a:cubicBezTo>
                  <a:cubicBezTo>
                    <a:pt x="1719253" y="906608"/>
                    <a:pt x="1733211" y="892650"/>
                    <a:pt x="1750430" y="892650"/>
                  </a:cubicBezTo>
                  <a:close/>
                  <a:moveTo>
                    <a:pt x="1678716" y="892650"/>
                  </a:moveTo>
                  <a:cubicBezTo>
                    <a:pt x="1695935" y="892650"/>
                    <a:pt x="1709893" y="906608"/>
                    <a:pt x="1709893" y="923827"/>
                  </a:cubicBezTo>
                  <a:cubicBezTo>
                    <a:pt x="1709893" y="941046"/>
                    <a:pt x="1695935" y="955004"/>
                    <a:pt x="1678716" y="955004"/>
                  </a:cubicBezTo>
                  <a:cubicBezTo>
                    <a:pt x="1661497" y="955004"/>
                    <a:pt x="1647539" y="941046"/>
                    <a:pt x="1647539" y="923827"/>
                  </a:cubicBezTo>
                  <a:cubicBezTo>
                    <a:pt x="1647539" y="906608"/>
                    <a:pt x="1661497" y="892650"/>
                    <a:pt x="1678716" y="892650"/>
                  </a:cubicBezTo>
                  <a:close/>
                  <a:moveTo>
                    <a:pt x="1601343" y="892650"/>
                  </a:moveTo>
                  <a:cubicBezTo>
                    <a:pt x="1618562" y="892650"/>
                    <a:pt x="1632520" y="906608"/>
                    <a:pt x="1632520" y="923827"/>
                  </a:cubicBezTo>
                  <a:cubicBezTo>
                    <a:pt x="1632520" y="941046"/>
                    <a:pt x="1618562" y="955004"/>
                    <a:pt x="1601343" y="955004"/>
                  </a:cubicBezTo>
                  <a:cubicBezTo>
                    <a:pt x="1584124" y="955004"/>
                    <a:pt x="1570166" y="941046"/>
                    <a:pt x="1570166" y="923827"/>
                  </a:cubicBezTo>
                  <a:cubicBezTo>
                    <a:pt x="1570166" y="906608"/>
                    <a:pt x="1584124" y="892650"/>
                    <a:pt x="1601343" y="892650"/>
                  </a:cubicBezTo>
                  <a:close/>
                  <a:moveTo>
                    <a:pt x="1529626" y="892650"/>
                  </a:moveTo>
                  <a:cubicBezTo>
                    <a:pt x="1546845" y="892650"/>
                    <a:pt x="1560803" y="906608"/>
                    <a:pt x="1560803" y="923827"/>
                  </a:cubicBezTo>
                  <a:cubicBezTo>
                    <a:pt x="1560803" y="941046"/>
                    <a:pt x="1546845" y="955004"/>
                    <a:pt x="1529626" y="955004"/>
                  </a:cubicBezTo>
                  <a:cubicBezTo>
                    <a:pt x="1512407" y="955004"/>
                    <a:pt x="1498449" y="941046"/>
                    <a:pt x="1498449" y="923827"/>
                  </a:cubicBezTo>
                  <a:cubicBezTo>
                    <a:pt x="1498449" y="906608"/>
                    <a:pt x="1512407" y="892650"/>
                    <a:pt x="1529626" y="892650"/>
                  </a:cubicBezTo>
                  <a:close/>
                  <a:moveTo>
                    <a:pt x="1452252" y="892650"/>
                  </a:moveTo>
                  <a:cubicBezTo>
                    <a:pt x="1469471" y="892650"/>
                    <a:pt x="1483429" y="906608"/>
                    <a:pt x="1483429" y="923827"/>
                  </a:cubicBezTo>
                  <a:cubicBezTo>
                    <a:pt x="1483429" y="941046"/>
                    <a:pt x="1469471" y="955004"/>
                    <a:pt x="1452252" y="955004"/>
                  </a:cubicBezTo>
                  <a:cubicBezTo>
                    <a:pt x="1435033" y="955004"/>
                    <a:pt x="1421075" y="941046"/>
                    <a:pt x="1421075" y="923827"/>
                  </a:cubicBezTo>
                  <a:cubicBezTo>
                    <a:pt x="1421075" y="906608"/>
                    <a:pt x="1435033" y="892650"/>
                    <a:pt x="1452252" y="892650"/>
                  </a:cubicBezTo>
                  <a:close/>
                  <a:moveTo>
                    <a:pt x="1376761" y="892650"/>
                  </a:moveTo>
                  <a:cubicBezTo>
                    <a:pt x="1393980" y="892650"/>
                    <a:pt x="1407938" y="906608"/>
                    <a:pt x="1407938" y="923827"/>
                  </a:cubicBezTo>
                  <a:cubicBezTo>
                    <a:pt x="1407938" y="941046"/>
                    <a:pt x="1393980" y="955004"/>
                    <a:pt x="1376761" y="955004"/>
                  </a:cubicBezTo>
                  <a:cubicBezTo>
                    <a:pt x="1359542" y="955004"/>
                    <a:pt x="1345584" y="941046"/>
                    <a:pt x="1345584" y="923827"/>
                  </a:cubicBezTo>
                  <a:cubicBezTo>
                    <a:pt x="1345584" y="906608"/>
                    <a:pt x="1359542" y="892650"/>
                    <a:pt x="1376761" y="892650"/>
                  </a:cubicBezTo>
                  <a:close/>
                  <a:moveTo>
                    <a:pt x="1301274" y="892650"/>
                  </a:moveTo>
                  <a:cubicBezTo>
                    <a:pt x="1318493" y="892650"/>
                    <a:pt x="1332451" y="906608"/>
                    <a:pt x="1332451" y="923827"/>
                  </a:cubicBezTo>
                  <a:cubicBezTo>
                    <a:pt x="1332451" y="941046"/>
                    <a:pt x="1318493" y="955004"/>
                    <a:pt x="1301274" y="955004"/>
                  </a:cubicBezTo>
                  <a:cubicBezTo>
                    <a:pt x="1284055" y="955004"/>
                    <a:pt x="1270097" y="941046"/>
                    <a:pt x="1270097" y="923827"/>
                  </a:cubicBezTo>
                  <a:cubicBezTo>
                    <a:pt x="1270097" y="906608"/>
                    <a:pt x="1284055" y="892650"/>
                    <a:pt x="1301274" y="892650"/>
                  </a:cubicBezTo>
                  <a:close/>
                  <a:moveTo>
                    <a:pt x="1227672" y="892650"/>
                  </a:moveTo>
                  <a:cubicBezTo>
                    <a:pt x="1244891" y="892650"/>
                    <a:pt x="1258849" y="906608"/>
                    <a:pt x="1258849" y="923827"/>
                  </a:cubicBezTo>
                  <a:cubicBezTo>
                    <a:pt x="1258849" y="941046"/>
                    <a:pt x="1244891" y="955004"/>
                    <a:pt x="1227672" y="955004"/>
                  </a:cubicBezTo>
                  <a:cubicBezTo>
                    <a:pt x="1210453" y="955004"/>
                    <a:pt x="1196495" y="941046"/>
                    <a:pt x="1196495" y="923827"/>
                  </a:cubicBezTo>
                  <a:cubicBezTo>
                    <a:pt x="1196495" y="906608"/>
                    <a:pt x="1210453" y="892650"/>
                    <a:pt x="1227672" y="892650"/>
                  </a:cubicBezTo>
                  <a:close/>
                  <a:moveTo>
                    <a:pt x="1152185" y="892650"/>
                  </a:moveTo>
                  <a:cubicBezTo>
                    <a:pt x="1169404" y="892650"/>
                    <a:pt x="1183362" y="906608"/>
                    <a:pt x="1183362" y="923827"/>
                  </a:cubicBezTo>
                  <a:cubicBezTo>
                    <a:pt x="1183362" y="941046"/>
                    <a:pt x="1169404" y="955004"/>
                    <a:pt x="1152185" y="955004"/>
                  </a:cubicBezTo>
                  <a:cubicBezTo>
                    <a:pt x="1134966" y="955004"/>
                    <a:pt x="1121008" y="941046"/>
                    <a:pt x="1121008" y="923827"/>
                  </a:cubicBezTo>
                  <a:cubicBezTo>
                    <a:pt x="1121008" y="906608"/>
                    <a:pt x="1134966" y="892650"/>
                    <a:pt x="1152185" y="892650"/>
                  </a:cubicBezTo>
                  <a:close/>
                  <a:moveTo>
                    <a:pt x="5122883" y="824711"/>
                  </a:moveTo>
                  <a:cubicBezTo>
                    <a:pt x="5140102" y="824711"/>
                    <a:pt x="5154060" y="838669"/>
                    <a:pt x="5154060" y="855888"/>
                  </a:cubicBezTo>
                  <a:cubicBezTo>
                    <a:pt x="5154060" y="873107"/>
                    <a:pt x="5140102" y="887065"/>
                    <a:pt x="5122883" y="887065"/>
                  </a:cubicBezTo>
                  <a:cubicBezTo>
                    <a:pt x="5105664" y="887065"/>
                    <a:pt x="5091706" y="873107"/>
                    <a:pt x="5091706" y="855888"/>
                  </a:cubicBezTo>
                  <a:cubicBezTo>
                    <a:pt x="5091706" y="838669"/>
                    <a:pt x="5105664" y="824711"/>
                    <a:pt x="5122883" y="824711"/>
                  </a:cubicBezTo>
                  <a:close/>
                  <a:moveTo>
                    <a:pt x="4822817" y="824711"/>
                  </a:moveTo>
                  <a:cubicBezTo>
                    <a:pt x="4840036" y="824711"/>
                    <a:pt x="4853994" y="838669"/>
                    <a:pt x="4853994" y="855888"/>
                  </a:cubicBezTo>
                  <a:cubicBezTo>
                    <a:pt x="4853994" y="873107"/>
                    <a:pt x="4840036" y="887065"/>
                    <a:pt x="4822817" y="887065"/>
                  </a:cubicBezTo>
                  <a:cubicBezTo>
                    <a:pt x="4805598" y="887065"/>
                    <a:pt x="4791640" y="873107"/>
                    <a:pt x="4791640" y="855888"/>
                  </a:cubicBezTo>
                  <a:cubicBezTo>
                    <a:pt x="4791640" y="838669"/>
                    <a:pt x="4805598" y="824711"/>
                    <a:pt x="4822817" y="824711"/>
                  </a:cubicBezTo>
                  <a:close/>
                  <a:moveTo>
                    <a:pt x="4749214" y="824711"/>
                  </a:moveTo>
                  <a:cubicBezTo>
                    <a:pt x="4766433" y="824711"/>
                    <a:pt x="4780391" y="838669"/>
                    <a:pt x="4780391" y="855888"/>
                  </a:cubicBezTo>
                  <a:cubicBezTo>
                    <a:pt x="4780391" y="873107"/>
                    <a:pt x="4766433" y="887065"/>
                    <a:pt x="4749214" y="887065"/>
                  </a:cubicBezTo>
                  <a:cubicBezTo>
                    <a:pt x="4731995" y="887065"/>
                    <a:pt x="4718037" y="873107"/>
                    <a:pt x="4718037" y="855888"/>
                  </a:cubicBezTo>
                  <a:cubicBezTo>
                    <a:pt x="4718037" y="838669"/>
                    <a:pt x="4731995" y="824711"/>
                    <a:pt x="4749214" y="824711"/>
                  </a:cubicBezTo>
                  <a:close/>
                  <a:moveTo>
                    <a:pt x="4673727" y="824711"/>
                  </a:moveTo>
                  <a:cubicBezTo>
                    <a:pt x="4690946" y="824711"/>
                    <a:pt x="4704904" y="838669"/>
                    <a:pt x="4704904" y="855888"/>
                  </a:cubicBezTo>
                  <a:cubicBezTo>
                    <a:pt x="4704904" y="873107"/>
                    <a:pt x="4690946" y="887065"/>
                    <a:pt x="4673727" y="887065"/>
                  </a:cubicBezTo>
                  <a:cubicBezTo>
                    <a:pt x="4656508" y="887065"/>
                    <a:pt x="4642550" y="873107"/>
                    <a:pt x="4642550" y="855888"/>
                  </a:cubicBezTo>
                  <a:cubicBezTo>
                    <a:pt x="4642550" y="838669"/>
                    <a:pt x="4656508" y="824711"/>
                    <a:pt x="4673727" y="824711"/>
                  </a:cubicBezTo>
                  <a:close/>
                  <a:moveTo>
                    <a:pt x="4600124" y="824711"/>
                  </a:moveTo>
                  <a:cubicBezTo>
                    <a:pt x="4617343" y="824711"/>
                    <a:pt x="4631301" y="838669"/>
                    <a:pt x="4631301" y="855888"/>
                  </a:cubicBezTo>
                  <a:cubicBezTo>
                    <a:pt x="4631301" y="873107"/>
                    <a:pt x="4617343" y="887065"/>
                    <a:pt x="4600124" y="887065"/>
                  </a:cubicBezTo>
                  <a:cubicBezTo>
                    <a:pt x="4582905" y="887065"/>
                    <a:pt x="4568947" y="873107"/>
                    <a:pt x="4568947" y="855888"/>
                  </a:cubicBezTo>
                  <a:cubicBezTo>
                    <a:pt x="4568947" y="838669"/>
                    <a:pt x="4582905" y="824711"/>
                    <a:pt x="4600124" y="824711"/>
                  </a:cubicBezTo>
                  <a:close/>
                  <a:moveTo>
                    <a:pt x="4524636" y="824711"/>
                  </a:moveTo>
                  <a:cubicBezTo>
                    <a:pt x="4541855" y="824711"/>
                    <a:pt x="4555813" y="838669"/>
                    <a:pt x="4555813" y="855888"/>
                  </a:cubicBezTo>
                  <a:cubicBezTo>
                    <a:pt x="4555813" y="873107"/>
                    <a:pt x="4541855" y="887065"/>
                    <a:pt x="4524636" y="887065"/>
                  </a:cubicBezTo>
                  <a:cubicBezTo>
                    <a:pt x="4507417" y="887065"/>
                    <a:pt x="4493459" y="873107"/>
                    <a:pt x="4493459" y="855888"/>
                  </a:cubicBezTo>
                  <a:cubicBezTo>
                    <a:pt x="4493459" y="838669"/>
                    <a:pt x="4507417" y="824711"/>
                    <a:pt x="4524636" y="824711"/>
                  </a:cubicBezTo>
                  <a:close/>
                  <a:moveTo>
                    <a:pt x="4449147" y="824711"/>
                  </a:moveTo>
                  <a:cubicBezTo>
                    <a:pt x="4466366" y="824711"/>
                    <a:pt x="4480324" y="838669"/>
                    <a:pt x="4480324" y="855888"/>
                  </a:cubicBezTo>
                  <a:cubicBezTo>
                    <a:pt x="4480324" y="873107"/>
                    <a:pt x="4466366" y="887065"/>
                    <a:pt x="4449147" y="887065"/>
                  </a:cubicBezTo>
                  <a:cubicBezTo>
                    <a:pt x="4431928" y="887065"/>
                    <a:pt x="4417970" y="873107"/>
                    <a:pt x="4417970" y="855888"/>
                  </a:cubicBezTo>
                  <a:cubicBezTo>
                    <a:pt x="4417970" y="838669"/>
                    <a:pt x="4431928" y="824711"/>
                    <a:pt x="4449147" y="824711"/>
                  </a:cubicBezTo>
                  <a:close/>
                  <a:moveTo>
                    <a:pt x="4375545" y="824711"/>
                  </a:moveTo>
                  <a:cubicBezTo>
                    <a:pt x="4392764" y="824711"/>
                    <a:pt x="4406722" y="838669"/>
                    <a:pt x="4406722" y="855888"/>
                  </a:cubicBezTo>
                  <a:cubicBezTo>
                    <a:pt x="4406722" y="873107"/>
                    <a:pt x="4392764" y="887065"/>
                    <a:pt x="4375545" y="887065"/>
                  </a:cubicBezTo>
                  <a:cubicBezTo>
                    <a:pt x="4358326" y="887065"/>
                    <a:pt x="4344368" y="873107"/>
                    <a:pt x="4344368" y="855888"/>
                  </a:cubicBezTo>
                  <a:cubicBezTo>
                    <a:pt x="4344368" y="838669"/>
                    <a:pt x="4358326" y="824711"/>
                    <a:pt x="4375545" y="824711"/>
                  </a:cubicBezTo>
                  <a:close/>
                  <a:moveTo>
                    <a:pt x="4298170" y="824711"/>
                  </a:moveTo>
                  <a:cubicBezTo>
                    <a:pt x="4315389" y="824711"/>
                    <a:pt x="4329347" y="838669"/>
                    <a:pt x="4329347" y="855888"/>
                  </a:cubicBezTo>
                  <a:cubicBezTo>
                    <a:pt x="4329347" y="873107"/>
                    <a:pt x="4315389" y="887065"/>
                    <a:pt x="4298170" y="887065"/>
                  </a:cubicBezTo>
                  <a:cubicBezTo>
                    <a:pt x="4280951" y="887065"/>
                    <a:pt x="4266993" y="873107"/>
                    <a:pt x="4266993" y="855888"/>
                  </a:cubicBezTo>
                  <a:cubicBezTo>
                    <a:pt x="4266993" y="838669"/>
                    <a:pt x="4280951" y="824711"/>
                    <a:pt x="4298170" y="824711"/>
                  </a:cubicBezTo>
                  <a:close/>
                  <a:moveTo>
                    <a:pt x="4226456" y="824711"/>
                  </a:moveTo>
                  <a:cubicBezTo>
                    <a:pt x="4243675" y="824711"/>
                    <a:pt x="4257633" y="838669"/>
                    <a:pt x="4257633" y="855888"/>
                  </a:cubicBezTo>
                  <a:cubicBezTo>
                    <a:pt x="4257633" y="873107"/>
                    <a:pt x="4243675" y="887065"/>
                    <a:pt x="4226456" y="887065"/>
                  </a:cubicBezTo>
                  <a:cubicBezTo>
                    <a:pt x="4209237" y="887065"/>
                    <a:pt x="4195279" y="873107"/>
                    <a:pt x="4195279" y="855888"/>
                  </a:cubicBezTo>
                  <a:cubicBezTo>
                    <a:pt x="4195279" y="838669"/>
                    <a:pt x="4209237" y="824711"/>
                    <a:pt x="4226456" y="824711"/>
                  </a:cubicBezTo>
                  <a:close/>
                  <a:moveTo>
                    <a:pt x="4147192" y="824711"/>
                  </a:moveTo>
                  <a:cubicBezTo>
                    <a:pt x="4164411" y="824711"/>
                    <a:pt x="4178369" y="838669"/>
                    <a:pt x="4178369" y="855888"/>
                  </a:cubicBezTo>
                  <a:cubicBezTo>
                    <a:pt x="4178369" y="873107"/>
                    <a:pt x="4164411" y="887065"/>
                    <a:pt x="4147192" y="887065"/>
                  </a:cubicBezTo>
                  <a:cubicBezTo>
                    <a:pt x="4129973" y="887065"/>
                    <a:pt x="4116015" y="873107"/>
                    <a:pt x="4116015" y="855888"/>
                  </a:cubicBezTo>
                  <a:cubicBezTo>
                    <a:pt x="4116015" y="838669"/>
                    <a:pt x="4129973" y="824711"/>
                    <a:pt x="4147192" y="824711"/>
                  </a:cubicBezTo>
                  <a:close/>
                  <a:moveTo>
                    <a:pt x="4073591" y="824711"/>
                  </a:moveTo>
                  <a:cubicBezTo>
                    <a:pt x="4090810" y="824711"/>
                    <a:pt x="4104768" y="838669"/>
                    <a:pt x="4104768" y="855888"/>
                  </a:cubicBezTo>
                  <a:cubicBezTo>
                    <a:pt x="4104768" y="873107"/>
                    <a:pt x="4090810" y="887065"/>
                    <a:pt x="4073591" y="887065"/>
                  </a:cubicBezTo>
                  <a:cubicBezTo>
                    <a:pt x="4056372" y="887065"/>
                    <a:pt x="4042414" y="873107"/>
                    <a:pt x="4042414" y="855888"/>
                  </a:cubicBezTo>
                  <a:cubicBezTo>
                    <a:pt x="4042414" y="838669"/>
                    <a:pt x="4056372" y="824711"/>
                    <a:pt x="4073591" y="824711"/>
                  </a:cubicBezTo>
                  <a:close/>
                  <a:moveTo>
                    <a:pt x="3999991" y="824711"/>
                  </a:moveTo>
                  <a:cubicBezTo>
                    <a:pt x="4017210" y="824711"/>
                    <a:pt x="4031168" y="838669"/>
                    <a:pt x="4031168" y="855888"/>
                  </a:cubicBezTo>
                  <a:cubicBezTo>
                    <a:pt x="4031168" y="873107"/>
                    <a:pt x="4017210" y="887065"/>
                    <a:pt x="3999991" y="887065"/>
                  </a:cubicBezTo>
                  <a:cubicBezTo>
                    <a:pt x="3982772" y="887065"/>
                    <a:pt x="3968814" y="873107"/>
                    <a:pt x="3968814" y="855888"/>
                  </a:cubicBezTo>
                  <a:cubicBezTo>
                    <a:pt x="3968814" y="838669"/>
                    <a:pt x="3982772" y="824711"/>
                    <a:pt x="3999991" y="824711"/>
                  </a:cubicBezTo>
                  <a:close/>
                  <a:moveTo>
                    <a:pt x="3924502" y="824711"/>
                  </a:moveTo>
                  <a:cubicBezTo>
                    <a:pt x="3941721" y="824711"/>
                    <a:pt x="3955679" y="838669"/>
                    <a:pt x="3955679" y="855888"/>
                  </a:cubicBezTo>
                  <a:cubicBezTo>
                    <a:pt x="3955679" y="873107"/>
                    <a:pt x="3941721" y="887065"/>
                    <a:pt x="3924502" y="887065"/>
                  </a:cubicBezTo>
                  <a:cubicBezTo>
                    <a:pt x="3907283" y="887065"/>
                    <a:pt x="3893325" y="873107"/>
                    <a:pt x="3893325" y="855888"/>
                  </a:cubicBezTo>
                  <a:cubicBezTo>
                    <a:pt x="3893325" y="838669"/>
                    <a:pt x="3907283" y="824711"/>
                    <a:pt x="3924502" y="824711"/>
                  </a:cubicBezTo>
                  <a:close/>
                  <a:moveTo>
                    <a:pt x="3850900" y="824711"/>
                  </a:moveTo>
                  <a:cubicBezTo>
                    <a:pt x="3868119" y="824711"/>
                    <a:pt x="3882077" y="838669"/>
                    <a:pt x="3882077" y="855888"/>
                  </a:cubicBezTo>
                  <a:cubicBezTo>
                    <a:pt x="3882077" y="873107"/>
                    <a:pt x="3868119" y="887065"/>
                    <a:pt x="3850900" y="887065"/>
                  </a:cubicBezTo>
                  <a:cubicBezTo>
                    <a:pt x="3833681" y="887065"/>
                    <a:pt x="3819723" y="873107"/>
                    <a:pt x="3819723" y="855888"/>
                  </a:cubicBezTo>
                  <a:cubicBezTo>
                    <a:pt x="3819723" y="838669"/>
                    <a:pt x="3833681" y="824711"/>
                    <a:pt x="3850900" y="824711"/>
                  </a:cubicBezTo>
                  <a:close/>
                  <a:moveTo>
                    <a:pt x="3775413" y="824711"/>
                  </a:moveTo>
                  <a:cubicBezTo>
                    <a:pt x="3792632" y="824711"/>
                    <a:pt x="3806590" y="838669"/>
                    <a:pt x="3806590" y="855888"/>
                  </a:cubicBezTo>
                  <a:cubicBezTo>
                    <a:pt x="3806590" y="873107"/>
                    <a:pt x="3792632" y="887065"/>
                    <a:pt x="3775413" y="887065"/>
                  </a:cubicBezTo>
                  <a:cubicBezTo>
                    <a:pt x="3758194" y="887065"/>
                    <a:pt x="3744236" y="873107"/>
                    <a:pt x="3744236" y="855888"/>
                  </a:cubicBezTo>
                  <a:cubicBezTo>
                    <a:pt x="3744236" y="838669"/>
                    <a:pt x="3758194" y="824711"/>
                    <a:pt x="3775413" y="824711"/>
                  </a:cubicBezTo>
                  <a:close/>
                  <a:moveTo>
                    <a:pt x="3701811" y="824711"/>
                  </a:moveTo>
                  <a:cubicBezTo>
                    <a:pt x="3719030" y="824711"/>
                    <a:pt x="3732988" y="838669"/>
                    <a:pt x="3732988" y="855888"/>
                  </a:cubicBezTo>
                  <a:cubicBezTo>
                    <a:pt x="3732988" y="873107"/>
                    <a:pt x="3719030" y="887065"/>
                    <a:pt x="3701811" y="887065"/>
                  </a:cubicBezTo>
                  <a:cubicBezTo>
                    <a:pt x="3684592" y="887065"/>
                    <a:pt x="3670634" y="873107"/>
                    <a:pt x="3670634" y="855888"/>
                  </a:cubicBezTo>
                  <a:cubicBezTo>
                    <a:pt x="3670634" y="838669"/>
                    <a:pt x="3684592" y="824711"/>
                    <a:pt x="3701811" y="824711"/>
                  </a:cubicBezTo>
                  <a:close/>
                  <a:moveTo>
                    <a:pt x="3626322" y="824711"/>
                  </a:moveTo>
                  <a:cubicBezTo>
                    <a:pt x="3643541" y="824711"/>
                    <a:pt x="3657499" y="838669"/>
                    <a:pt x="3657499" y="855888"/>
                  </a:cubicBezTo>
                  <a:cubicBezTo>
                    <a:pt x="3657499" y="873107"/>
                    <a:pt x="3643541" y="887065"/>
                    <a:pt x="3626322" y="887065"/>
                  </a:cubicBezTo>
                  <a:cubicBezTo>
                    <a:pt x="3609103" y="887065"/>
                    <a:pt x="3595145" y="873107"/>
                    <a:pt x="3595145" y="855888"/>
                  </a:cubicBezTo>
                  <a:cubicBezTo>
                    <a:pt x="3595145" y="838669"/>
                    <a:pt x="3609103" y="824711"/>
                    <a:pt x="3626322" y="824711"/>
                  </a:cubicBezTo>
                  <a:close/>
                  <a:moveTo>
                    <a:pt x="3552720" y="824711"/>
                  </a:moveTo>
                  <a:cubicBezTo>
                    <a:pt x="3569939" y="824711"/>
                    <a:pt x="3583897" y="838669"/>
                    <a:pt x="3583897" y="855888"/>
                  </a:cubicBezTo>
                  <a:cubicBezTo>
                    <a:pt x="3583897" y="873107"/>
                    <a:pt x="3569939" y="887065"/>
                    <a:pt x="3552720" y="887065"/>
                  </a:cubicBezTo>
                  <a:cubicBezTo>
                    <a:pt x="3535501" y="887065"/>
                    <a:pt x="3521543" y="873107"/>
                    <a:pt x="3521543" y="855888"/>
                  </a:cubicBezTo>
                  <a:cubicBezTo>
                    <a:pt x="3521543" y="838669"/>
                    <a:pt x="3535501" y="824711"/>
                    <a:pt x="3552720" y="824711"/>
                  </a:cubicBezTo>
                  <a:close/>
                  <a:moveTo>
                    <a:pt x="3477232" y="824711"/>
                  </a:moveTo>
                  <a:cubicBezTo>
                    <a:pt x="3494451" y="824711"/>
                    <a:pt x="3508409" y="838669"/>
                    <a:pt x="3508409" y="855888"/>
                  </a:cubicBezTo>
                  <a:cubicBezTo>
                    <a:pt x="3508409" y="873107"/>
                    <a:pt x="3494451" y="887065"/>
                    <a:pt x="3477232" y="887065"/>
                  </a:cubicBezTo>
                  <a:cubicBezTo>
                    <a:pt x="3460013" y="887065"/>
                    <a:pt x="3446055" y="873107"/>
                    <a:pt x="3446055" y="855888"/>
                  </a:cubicBezTo>
                  <a:cubicBezTo>
                    <a:pt x="3446055" y="838669"/>
                    <a:pt x="3460013" y="824711"/>
                    <a:pt x="3477232" y="824711"/>
                  </a:cubicBezTo>
                  <a:close/>
                  <a:moveTo>
                    <a:pt x="3401744" y="824711"/>
                  </a:moveTo>
                  <a:cubicBezTo>
                    <a:pt x="3418963" y="824711"/>
                    <a:pt x="3432921" y="838669"/>
                    <a:pt x="3432921" y="855888"/>
                  </a:cubicBezTo>
                  <a:cubicBezTo>
                    <a:pt x="3432921" y="873107"/>
                    <a:pt x="3418963" y="887065"/>
                    <a:pt x="3401744" y="887065"/>
                  </a:cubicBezTo>
                  <a:cubicBezTo>
                    <a:pt x="3384525" y="887065"/>
                    <a:pt x="3370567" y="873107"/>
                    <a:pt x="3370567" y="855888"/>
                  </a:cubicBezTo>
                  <a:cubicBezTo>
                    <a:pt x="3370567" y="838669"/>
                    <a:pt x="3384525" y="824711"/>
                    <a:pt x="3401744" y="824711"/>
                  </a:cubicBezTo>
                  <a:close/>
                  <a:moveTo>
                    <a:pt x="3324369" y="824711"/>
                  </a:moveTo>
                  <a:cubicBezTo>
                    <a:pt x="3341588" y="824711"/>
                    <a:pt x="3355546" y="838669"/>
                    <a:pt x="3355546" y="855888"/>
                  </a:cubicBezTo>
                  <a:cubicBezTo>
                    <a:pt x="3355546" y="873107"/>
                    <a:pt x="3341588" y="887065"/>
                    <a:pt x="3324369" y="887065"/>
                  </a:cubicBezTo>
                  <a:cubicBezTo>
                    <a:pt x="3307150" y="887065"/>
                    <a:pt x="3293192" y="873107"/>
                    <a:pt x="3293192" y="855888"/>
                  </a:cubicBezTo>
                  <a:cubicBezTo>
                    <a:pt x="3293192" y="838669"/>
                    <a:pt x="3307150" y="824711"/>
                    <a:pt x="3324369" y="824711"/>
                  </a:cubicBezTo>
                  <a:close/>
                  <a:moveTo>
                    <a:pt x="3250766" y="824711"/>
                  </a:moveTo>
                  <a:cubicBezTo>
                    <a:pt x="3267985" y="824711"/>
                    <a:pt x="3281943" y="838669"/>
                    <a:pt x="3281943" y="855888"/>
                  </a:cubicBezTo>
                  <a:cubicBezTo>
                    <a:pt x="3281943" y="873107"/>
                    <a:pt x="3267985" y="887065"/>
                    <a:pt x="3250766" y="887065"/>
                  </a:cubicBezTo>
                  <a:cubicBezTo>
                    <a:pt x="3233547" y="887065"/>
                    <a:pt x="3219589" y="873107"/>
                    <a:pt x="3219589" y="855888"/>
                  </a:cubicBezTo>
                  <a:cubicBezTo>
                    <a:pt x="3219589" y="838669"/>
                    <a:pt x="3233547" y="824711"/>
                    <a:pt x="3250766" y="824711"/>
                  </a:cubicBezTo>
                  <a:close/>
                  <a:moveTo>
                    <a:pt x="3175277" y="824711"/>
                  </a:moveTo>
                  <a:cubicBezTo>
                    <a:pt x="3192496" y="824711"/>
                    <a:pt x="3206454" y="838669"/>
                    <a:pt x="3206454" y="855888"/>
                  </a:cubicBezTo>
                  <a:cubicBezTo>
                    <a:pt x="3206454" y="873107"/>
                    <a:pt x="3192496" y="887065"/>
                    <a:pt x="3175277" y="887065"/>
                  </a:cubicBezTo>
                  <a:cubicBezTo>
                    <a:pt x="3158058" y="887065"/>
                    <a:pt x="3144100" y="873107"/>
                    <a:pt x="3144100" y="855888"/>
                  </a:cubicBezTo>
                  <a:cubicBezTo>
                    <a:pt x="3144100" y="838669"/>
                    <a:pt x="3158058" y="824711"/>
                    <a:pt x="3175277" y="824711"/>
                  </a:cubicBezTo>
                  <a:close/>
                  <a:moveTo>
                    <a:pt x="3099790" y="824711"/>
                  </a:moveTo>
                  <a:cubicBezTo>
                    <a:pt x="3117009" y="824711"/>
                    <a:pt x="3130967" y="838669"/>
                    <a:pt x="3130967" y="855888"/>
                  </a:cubicBezTo>
                  <a:cubicBezTo>
                    <a:pt x="3130967" y="873107"/>
                    <a:pt x="3117009" y="887065"/>
                    <a:pt x="3099790" y="887065"/>
                  </a:cubicBezTo>
                  <a:cubicBezTo>
                    <a:pt x="3082571" y="887065"/>
                    <a:pt x="3068613" y="873107"/>
                    <a:pt x="3068613" y="855888"/>
                  </a:cubicBezTo>
                  <a:cubicBezTo>
                    <a:pt x="3068613" y="838669"/>
                    <a:pt x="3082571" y="824711"/>
                    <a:pt x="3099790" y="824711"/>
                  </a:cubicBezTo>
                  <a:close/>
                  <a:moveTo>
                    <a:pt x="3026188" y="824711"/>
                  </a:moveTo>
                  <a:cubicBezTo>
                    <a:pt x="3043407" y="824711"/>
                    <a:pt x="3057365" y="838669"/>
                    <a:pt x="3057365" y="855888"/>
                  </a:cubicBezTo>
                  <a:cubicBezTo>
                    <a:pt x="3057365" y="873107"/>
                    <a:pt x="3043407" y="887065"/>
                    <a:pt x="3026188" y="887065"/>
                  </a:cubicBezTo>
                  <a:cubicBezTo>
                    <a:pt x="3008969" y="887065"/>
                    <a:pt x="2995011" y="873107"/>
                    <a:pt x="2995011" y="855888"/>
                  </a:cubicBezTo>
                  <a:cubicBezTo>
                    <a:pt x="2995011" y="838669"/>
                    <a:pt x="3008969" y="824711"/>
                    <a:pt x="3026188" y="824711"/>
                  </a:cubicBezTo>
                  <a:close/>
                  <a:moveTo>
                    <a:pt x="2950699" y="824711"/>
                  </a:moveTo>
                  <a:cubicBezTo>
                    <a:pt x="2967918" y="824711"/>
                    <a:pt x="2981876" y="838669"/>
                    <a:pt x="2981876" y="855888"/>
                  </a:cubicBezTo>
                  <a:cubicBezTo>
                    <a:pt x="2981876" y="873107"/>
                    <a:pt x="2967918" y="887065"/>
                    <a:pt x="2950699" y="887065"/>
                  </a:cubicBezTo>
                  <a:cubicBezTo>
                    <a:pt x="2933480" y="887065"/>
                    <a:pt x="2919522" y="873107"/>
                    <a:pt x="2919522" y="855888"/>
                  </a:cubicBezTo>
                  <a:cubicBezTo>
                    <a:pt x="2919522" y="838669"/>
                    <a:pt x="2933480" y="824711"/>
                    <a:pt x="2950699" y="824711"/>
                  </a:cubicBezTo>
                  <a:close/>
                  <a:moveTo>
                    <a:pt x="2877097" y="824711"/>
                  </a:moveTo>
                  <a:cubicBezTo>
                    <a:pt x="2894316" y="824711"/>
                    <a:pt x="2908274" y="838669"/>
                    <a:pt x="2908274" y="855888"/>
                  </a:cubicBezTo>
                  <a:cubicBezTo>
                    <a:pt x="2908274" y="873107"/>
                    <a:pt x="2894316" y="887065"/>
                    <a:pt x="2877097" y="887065"/>
                  </a:cubicBezTo>
                  <a:cubicBezTo>
                    <a:pt x="2859878" y="887065"/>
                    <a:pt x="2845920" y="873107"/>
                    <a:pt x="2845920" y="855888"/>
                  </a:cubicBezTo>
                  <a:cubicBezTo>
                    <a:pt x="2845920" y="838669"/>
                    <a:pt x="2859878" y="824711"/>
                    <a:pt x="2877097" y="824711"/>
                  </a:cubicBezTo>
                  <a:close/>
                  <a:moveTo>
                    <a:pt x="2801608" y="824711"/>
                  </a:moveTo>
                  <a:cubicBezTo>
                    <a:pt x="2818827" y="824711"/>
                    <a:pt x="2832785" y="838669"/>
                    <a:pt x="2832785" y="855888"/>
                  </a:cubicBezTo>
                  <a:cubicBezTo>
                    <a:pt x="2832785" y="873107"/>
                    <a:pt x="2818827" y="887065"/>
                    <a:pt x="2801608" y="887065"/>
                  </a:cubicBezTo>
                  <a:cubicBezTo>
                    <a:pt x="2784389" y="887065"/>
                    <a:pt x="2770431" y="873107"/>
                    <a:pt x="2770431" y="855888"/>
                  </a:cubicBezTo>
                  <a:cubicBezTo>
                    <a:pt x="2770431" y="838669"/>
                    <a:pt x="2784389" y="824711"/>
                    <a:pt x="2801608" y="824711"/>
                  </a:cubicBezTo>
                  <a:close/>
                  <a:moveTo>
                    <a:pt x="2728008" y="824711"/>
                  </a:moveTo>
                  <a:cubicBezTo>
                    <a:pt x="2745227" y="824711"/>
                    <a:pt x="2759185" y="838669"/>
                    <a:pt x="2759185" y="855888"/>
                  </a:cubicBezTo>
                  <a:cubicBezTo>
                    <a:pt x="2759185" y="873107"/>
                    <a:pt x="2745227" y="887065"/>
                    <a:pt x="2728008" y="887065"/>
                  </a:cubicBezTo>
                  <a:cubicBezTo>
                    <a:pt x="2710789" y="887065"/>
                    <a:pt x="2696831" y="873107"/>
                    <a:pt x="2696831" y="855888"/>
                  </a:cubicBezTo>
                  <a:cubicBezTo>
                    <a:pt x="2696831" y="838669"/>
                    <a:pt x="2710789" y="824711"/>
                    <a:pt x="2728008" y="824711"/>
                  </a:cubicBezTo>
                  <a:close/>
                  <a:moveTo>
                    <a:pt x="2652519" y="824711"/>
                  </a:moveTo>
                  <a:cubicBezTo>
                    <a:pt x="2669738" y="824711"/>
                    <a:pt x="2683696" y="838669"/>
                    <a:pt x="2683696" y="855888"/>
                  </a:cubicBezTo>
                  <a:cubicBezTo>
                    <a:pt x="2683696" y="873107"/>
                    <a:pt x="2669738" y="887065"/>
                    <a:pt x="2652519" y="887065"/>
                  </a:cubicBezTo>
                  <a:cubicBezTo>
                    <a:pt x="2635300" y="887065"/>
                    <a:pt x="2621342" y="873107"/>
                    <a:pt x="2621342" y="855888"/>
                  </a:cubicBezTo>
                  <a:cubicBezTo>
                    <a:pt x="2621342" y="838669"/>
                    <a:pt x="2635300" y="824711"/>
                    <a:pt x="2652519" y="824711"/>
                  </a:cubicBezTo>
                  <a:close/>
                  <a:moveTo>
                    <a:pt x="2578918" y="824711"/>
                  </a:moveTo>
                  <a:cubicBezTo>
                    <a:pt x="2596137" y="824711"/>
                    <a:pt x="2610095" y="838669"/>
                    <a:pt x="2610095" y="855888"/>
                  </a:cubicBezTo>
                  <a:cubicBezTo>
                    <a:pt x="2610095" y="873107"/>
                    <a:pt x="2596137" y="887065"/>
                    <a:pt x="2578918" y="887065"/>
                  </a:cubicBezTo>
                  <a:cubicBezTo>
                    <a:pt x="2561699" y="887065"/>
                    <a:pt x="2547741" y="873107"/>
                    <a:pt x="2547741" y="855888"/>
                  </a:cubicBezTo>
                  <a:cubicBezTo>
                    <a:pt x="2547741" y="838669"/>
                    <a:pt x="2561699" y="824711"/>
                    <a:pt x="2578918" y="824711"/>
                  </a:cubicBezTo>
                  <a:close/>
                  <a:moveTo>
                    <a:pt x="2503429" y="824711"/>
                  </a:moveTo>
                  <a:cubicBezTo>
                    <a:pt x="2520648" y="824711"/>
                    <a:pt x="2534606" y="838669"/>
                    <a:pt x="2534606" y="855888"/>
                  </a:cubicBezTo>
                  <a:cubicBezTo>
                    <a:pt x="2534606" y="873107"/>
                    <a:pt x="2520648" y="887065"/>
                    <a:pt x="2503429" y="887065"/>
                  </a:cubicBezTo>
                  <a:cubicBezTo>
                    <a:pt x="2486210" y="887065"/>
                    <a:pt x="2472252" y="873107"/>
                    <a:pt x="2472252" y="855888"/>
                  </a:cubicBezTo>
                  <a:cubicBezTo>
                    <a:pt x="2472252" y="838669"/>
                    <a:pt x="2486210" y="824711"/>
                    <a:pt x="2503429" y="824711"/>
                  </a:cubicBezTo>
                  <a:close/>
                  <a:moveTo>
                    <a:pt x="1750431" y="824711"/>
                  </a:moveTo>
                  <a:cubicBezTo>
                    <a:pt x="1767650" y="824711"/>
                    <a:pt x="1781608" y="838669"/>
                    <a:pt x="1781608" y="855888"/>
                  </a:cubicBezTo>
                  <a:cubicBezTo>
                    <a:pt x="1781608" y="873107"/>
                    <a:pt x="1767650" y="887065"/>
                    <a:pt x="1750431" y="887065"/>
                  </a:cubicBezTo>
                  <a:cubicBezTo>
                    <a:pt x="1733212" y="887065"/>
                    <a:pt x="1719254" y="873107"/>
                    <a:pt x="1719254" y="855888"/>
                  </a:cubicBezTo>
                  <a:cubicBezTo>
                    <a:pt x="1719254" y="838669"/>
                    <a:pt x="1733212" y="824711"/>
                    <a:pt x="1750431" y="824711"/>
                  </a:cubicBezTo>
                  <a:close/>
                  <a:moveTo>
                    <a:pt x="1678716" y="824711"/>
                  </a:moveTo>
                  <a:cubicBezTo>
                    <a:pt x="1695935" y="824711"/>
                    <a:pt x="1709893" y="838669"/>
                    <a:pt x="1709893" y="855888"/>
                  </a:cubicBezTo>
                  <a:cubicBezTo>
                    <a:pt x="1709893" y="873107"/>
                    <a:pt x="1695935" y="887065"/>
                    <a:pt x="1678716" y="887065"/>
                  </a:cubicBezTo>
                  <a:cubicBezTo>
                    <a:pt x="1661497" y="887065"/>
                    <a:pt x="1647539" y="873107"/>
                    <a:pt x="1647539" y="855888"/>
                  </a:cubicBezTo>
                  <a:cubicBezTo>
                    <a:pt x="1647539" y="838669"/>
                    <a:pt x="1661497" y="824711"/>
                    <a:pt x="1678716" y="824711"/>
                  </a:cubicBezTo>
                  <a:close/>
                  <a:moveTo>
                    <a:pt x="1601341" y="824711"/>
                  </a:moveTo>
                  <a:cubicBezTo>
                    <a:pt x="1618560" y="824711"/>
                    <a:pt x="1632518" y="838669"/>
                    <a:pt x="1632518" y="855888"/>
                  </a:cubicBezTo>
                  <a:cubicBezTo>
                    <a:pt x="1632518" y="873107"/>
                    <a:pt x="1618560" y="887065"/>
                    <a:pt x="1601341" y="887065"/>
                  </a:cubicBezTo>
                  <a:cubicBezTo>
                    <a:pt x="1584122" y="887065"/>
                    <a:pt x="1570164" y="873107"/>
                    <a:pt x="1570164" y="855888"/>
                  </a:cubicBezTo>
                  <a:cubicBezTo>
                    <a:pt x="1570164" y="838669"/>
                    <a:pt x="1584122" y="824711"/>
                    <a:pt x="1601341" y="824711"/>
                  </a:cubicBezTo>
                  <a:close/>
                  <a:moveTo>
                    <a:pt x="1529627" y="824711"/>
                  </a:moveTo>
                  <a:cubicBezTo>
                    <a:pt x="1546846" y="824711"/>
                    <a:pt x="1560804" y="838669"/>
                    <a:pt x="1560804" y="855888"/>
                  </a:cubicBezTo>
                  <a:cubicBezTo>
                    <a:pt x="1560804" y="873107"/>
                    <a:pt x="1546846" y="887065"/>
                    <a:pt x="1529627" y="887065"/>
                  </a:cubicBezTo>
                  <a:cubicBezTo>
                    <a:pt x="1512408" y="887065"/>
                    <a:pt x="1498450" y="873107"/>
                    <a:pt x="1498450" y="855888"/>
                  </a:cubicBezTo>
                  <a:cubicBezTo>
                    <a:pt x="1498450" y="838669"/>
                    <a:pt x="1512408" y="824711"/>
                    <a:pt x="1529627" y="824711"/>
                  </a:cubicBezTo>
                  <a:close/>
                  <a:moveTo>
                    <a:pt x="1452251" y="824711"/>
                  </a:moveTo>
                  <a:cubicBezTo>
                    <a:pt x="1469470" y="824711"/>
                    <a:pt x="1483428" y="838669"/>
                    <a:pt x="1483428" y="855888"/>
                  </a:cubicBezTo>
                  <a:cubicBezTo>
                    <a:pt x="1483428" y="873107"/>
                    <a:pt x="1469470" y="887065"/>
                    <a:pt x="1452251" y="887065"/>
                  </a:cubicBezTo>
                  <a:cubicBezTo>
                    <a:pt x="1435032" y="887065"/>
                    <a:pt x="1421074" y="873107"/>
                    <a:pt x="1421074" y="855888"/>
                  </a:cubicBezTo>
                  <a:cubicBezTo>
                    <a:pt x="1421074" y="838669"/>
                    <a:pt x="1435032" y="824711"/>
                    <a:pt x="1452251" y="824711"/>
                  </a:cubicBezTo>
                  <a:close/>
                  <a:moveTo>
                    <a:pt x="1376761" y="824711"/>
                  </a:moveTo>
                  <a:cubicBezTo>
                    <a:pt x="1393980" y="824711"/>
                    <a:pt x="1407938" y="838669"/>
                    <a:pt x="1407938" y="855888"/>
                  </a:cubicBezTo>
                  <a:cubicBezTo>
                    <a:pt x="1407938" y="873107"/>
                    <a:pt x="1393980" y="887065"/>
                    <a:pt x="1376761" y="887065"/>
                  </a:cubicBezTo>
                  <a:cubicBezTo>
                    <a:pt x="1359542" y="887065"/>
                    <a:pt x="1345584" y="873107"/>
                    <a:pt x="1345584" y="855888"/>
                  </a:cubicBezTo>
                  <a:cubicBezTo>
                    <a:pt x="1345584" y="838669"/>
                    <a:pt x="1359542" y="824711"/>
                    <a:pt x="1376761" y="824711"/>
                  </a:cubicBezTo>
                  <a:close/>
                  <a:moveTo>
                    <a:pt x="1301273" y="824711"/>
                  </a:moveTo>
                  <a:cubicBezTo>
                    <a:pt x="1318492" y="824711"/>
                    <a:pt x="1332450" y="838669"/>
                    <a:pt x="1332450" y="855888"/>
                  </a:cubicBezTo>
                  <a:cubicBezTo>
                    <a:pt x="1332450" y="873107"/>
                    <a:pt x="1318492" y="887065"/>
                    <a:pt x="1301273" y="887065"/>
                  </a:cubicBezTo>
                  <a:cubicBezTo>
                    <a:pt x="1284054" y="887065"/>
                    <a:pt x="1270096" y="873107"/>
                    <a:pt x="1270096" y="855888"/>
                  </a:cubicBezTo>
                  <a:cubicBezTo>
                    <a:pt x="1270096" y="838669"/>
                    <a:pt x="1284054" y="824711"/>
                    <a:pt x="1301273" y="824711"/>
                  </a:cubicBezTo>
                  <a:close/>
                  <a:moveTo>
                    <a:pt x="1227673" y="824711"/>
                  </a:moveTo>
                  <a:cubicBezTo>
                    <a:pt x="1244892" y="824711"/>
                    <a:pt x="1258850" y="838669"/>
                    <a:pt x="1258850" y="855888"/>
                  </a:cubicBezTo>
                  <a:cubicBezTo>
                    <a:pt x="1258850" y="873107"/>
                    <a:pt x="1244892" y="887065"/>
                    <a:pt x="1227673" y="887065"/>
                  </a:cubicBezTo>
                  <a:cubicBezTo>
                    <a:pt x="1210454" y="887065"/>
                    <a:pt x="1196496" y="873107"/>
                    <a:pt x="1196496" y="855888"/>
                  </a:cubicBezTo>
                  <a:cubicBezTo>
                    <a:pt x="1196496" y="838669"/>
                    <a:pt x="1210454" y="824711"/>
                    <a:pt x="1227673" y="824711"/>
                  </a:cubicBezTo>
                  <a:close/>
                  <a:moveTo>
                    <a:pt x="1152184" y="824711"/>
                  </a:moveTo>
                  <a:cubicBezTo>
                    <a:pt x="1169403" y="824711"/>
                    <a:pt x="1183361" y="838669"/>
                    <a:pt x="1183361" y="855888"/>
                  </a:cubicBezTo>
                  <a:cubicBezTo>
                    <a:pt x="1183361" y="873107"/>
                    <a:pt x="1169403" y="887065"/>
                    <a:pt x="1152184" y="887065"/>
                  </a:cubicBezTo>
                  <a:cubicBezTo>
                    <a:pt x="1134965" y="887065"/>
                    <a:pt x="1121007" y="873107"/>
                    <a:pt x="1121007" y="855888"/>
                  </a:cubicBezTo>
                  <a:cubicBezTo>
                    <a:pt x="1121007" y="838669"/>
                    <a:pt x="1134965" y="824711"/>
                    <a:pt x="1152184" y="824711"/>
                  </a:cubicBezTo>
                  <a:close/>
                  <a:moveTo>
                    <a:pt x="1078582" y="824711"/>
                  </a:moveTo>
                  <a:cubicBezTo>
                    <a:pt x="1095801" y="824711"/>
                    <a:pt x="1109759" y="838669"/>
                    <a:pt x="1109759" y="855888"/>
                  </a:cubicBezTo>
                  <a:cubicBezTo>
                    <a:pt x="1109759" y="873107"/>
                    <a:pt x="1095801" y="887065"/>
                    <a:pt x="1078582" y="887065"/>
                  </a:cubicBezTo>
                  <a:cubicBezTo>
                    <a:pt x="1061363" y="887065"/>
                    <a:pt x="1047405" y="873107"/>
                    <a:pt x="1047405" y="855888"/>
                  </a:cubicBezTo>
                  <a:cubicBezTo>
                    <a:pt x="1047405" y="838669"/>
                    <a:pt x="1061363" y="824711"/>
                    <a:pt x="1078582" y="824711"/>
                  </a:cubicBezTo>
                  <a:close/>
                  <a:moveTo>
                    <a:pt x="1004980" y="824711"/>
                  </a:moveTo>
                  <a:cubicBezTo>
                    <a:pt x="1022199" y="824711"/>
                    <a:pt x="1036157" y="838669"/>
                    <a:pt x="1036157" y="855888"/>
                  </a:cubicBezTo>
                  <a:cubicBezTo>
                    <a:pt x="1036157" y="873107"/>
                    <a:pt x="1022199" y="887065"/>
                    <a:pt x="1004980" y="887065"/>
                  </a:cubicBezTo>
                  <a:cubicBezTo>
                    <a:pt x="987761" y="887065"/>
                    <a:pt x="973803" y="873107"/>
                    <a:pt x="973803" y="855888"/>
                  </a:cubicBezTo>
                  <a:cubicBezTo>
                    <a:pt x="973803" y="838669"/>
                    <a:pt x="987761" y="824711"/>
                    <a:pt x="1004980" y="824711"/>
                  </a:cubicBezTo>
                  <a:close/>
                  <a:moveTo>
                    <a:pt x="929491" y="824711"/>
                  </a:moveTo>
                  <a:cubicBezTo>
                    <a:pt x="946710" y="824711"/>
                    <a:pt x="960668" y="838669"/>
                    <a:pt x="960668" y="855888"/>
                  </a:cubicBezTo>
                  <a:cubicBezTo>
                    <a:pt x="960668" y="873107"/>
                    <a:pt x="946710" y="887065"/>
                    <a:pt x="929491" y="887065"/>
                  </a:cubicBezTo>
                  <a:cubicBezTo>
                    <a:pt x="912272" y="887065"/>
                    <a:pt x="898314" y="873107"/>
                    <a:pt x="898314" y="855888"/>
                  </a:cubicBezTo>
                  <a:cubicBezTo>
                    <a:pt x="898314" y="838669"/>
                    <a:pt x="912272" y="824711"/>
                    <a:pt x="929491" y="824711"/>
                  </a:cubicBezTo>
                  <a:close/>
                  <a:moveTo>
                    <a:pt x="855891" y="824711"/>
                  </a:moveTo>
                  <a:cubicBezTo>
                    <a:pt x="873110" y="824711"/>
                    <a:pt x="887068" y="838669"/>
                    <a:pt x="887068" y="855888"/>
                  </a:cubicBezTo>
                  <a:cubicBezTo>
                    <a:pt x="887068" y="873107"/>
                    <a:pt x="873110" y="887065"/>
                    <a:pt x="855891" y="887065"/>
                  </a:cubicBezTo>
                  <a:cubicBezTo>
                    <a:pt x="838672" y="887065"/>
                    <a:pt x="824714" y="873107"/>
                    <a:pt x="824714" y="855888"/>
                  </a:cubicBezTo>
                  <a:cubicBezTo>
                    <a:pt x="824714" y="838669"/>
                    <a:pt x="838672" y="824711"/>
                    <a:pt x="855891" y="824711"/>
                  </a:cubicBezTo>
                  <a:close/>
                  <a:moveTo>
                    <a:pt x="780402" y="824711"/>
                  </a:moveTo>
                  <a:cubicBezTo>
                    <a:pt x="797621" y="824711"/>
                    <a:pt x="811579" y="838669"/>
                    <a:pt x="811579" y="855888"/>
                  </a:cubicBezTo>
                  <a:cubicBezTo>
                    <a:pt x="811579" y="873107"/>
                    <a:pt x="797621" y="887065"/>
                    <a:pt x="780402" y="887065"/>
                  </a:cubicBezTo>
                  <a:cubicBezTo>
                    <a:pt x="763183" y="887065"/>
                    <a:pt x="749225" y="873107"/>
                    <a:pt x="749225" y="855888"/>
                  </a:cubicBezTo>
                  <a:cubicBezTo>
                    <a:pt x="749225" y="838669"/>
                    <a:pt x="763183" y="824711"/>
                    <a:pt x="780402" y="824711"/>
                  </a:cubicBezTo>
                  <a:close/>
                  <a:moveTo>
                    <a:pt x="706802" y="824711"/>
                  </a:moveTo>
                  <a:cubicBezTo>
                    <a:pt x="724021" y="824711"/>
                    <a:pt x="737979" y="838669"/>
                    <a:pt x="737979" y="855888"/>
                  </a:cubicBezTo>
                  <a:cubicBezTo>
                    <a:pt x="737979" y="873107"/>
                    <a:pt x="724021" y="887065"/>
                    <a:pt x="706802" y="887065"/>
                  </a:cubicBezTo>
                  <a:cubicBezTo>
                    <a:pt x="689583" y="887065"/>
                    <a:pt x="675625" y="873107"/>
                    <a:pt x="675625" y="855888"/>
                  </a:cubicBezTo>
                  <a:cubicBezTo>
                    <a:pt x="675625" y="838669"/>
                    <a:pt x="689583" y="824711"/>
                    <a:pt x="706802" y="824711"/>
                  </a:cubicBezTo>
                  <a:close/>
                  <a:moveTo>
                    <a:pt x="631313" y="824711"/>
                  </a:moveTo>
                  <a:cubicBezTo>
                    <a:pt x="648532" y="824711"/>
                    <a:pt x="662490" y="838669"/>
                    <a:pt x="662490" y="855888"/>
                  </a:cubicBezTo>
                  <a:cubicBezTo>
                    <a:pt x="662490" y="873107"/>
                    <a:pt x="648532" y="887065"/>
                    <a:pt x="631313" y="887065"/>
                  </a:cubicBezTo>
                  <a:cubicBezTo>
                    <a:pt x="614094" y="887065"/>
                    <a:pt x="600136" y="873107"/>
                    <a:pt x="600136" y="855888"/>
                  </a:cubicBezTo>
                  <a:cubicBezTo>
                    <a:pt x="600136" y="838669"/>
                    <a:pt x="614094" y="824711"/>
                    <a:pt x="631313" y="824711"/>
                  </a:cubicBezTo>
                  <a:close/>
                  <a:moveTo>
                    <a:pt x="553938" y="824711"/>
                  </a:moveTo>
                  <a:cubicBezTo>
                    <a:pt x="571157" y="824711"/>
                    <a:pt x="585115" y="838669"/>
                    <a:pt x="585115" y="855888"/>
                  </a:cubicBezTo>
                  <a:cubicBezTo>
                    <a:pt x="585115" y="873107"/>
                    <a:pt x="571157" y="887065"/>
                    <a:pt x="553938" y="887065"/>
                  </a:cubicBezTo>
                  <a:cubicBezTo>
                    <a:pt x="536719" y="887065"/>
                    <a:pt x="522761" y="873107"/>
                    <a:pt x="522761" y="855888"/>
                  </a:cubicBezTo>
                  <a:cubicBezTo>
                    <a:pt x="522761" y="838669"/>
                    <a:pt x="536719" y="824711"/>
                    <a:pt x="553938" y="824711"/>
                  </a:cubicBezTo>
                  <a:close/>
                  <a:moveTo>
                    <a:pt x="4898304" y="824710"/>
                  </a:moveTo>
                  <a:cubicBezTo>
                    <a:pt x="4915523" y="824710"/>
                    <a:pt x="4929481" y="838668"/>
                    <a:pt x="4929481" y="855887"/>
                  </a:cubicBezTo>
                  <a:cubicBezTo>
                    <a:pt x="4929481" y="873106"/>
                    <a:pt x="4915523" y="887064"/>
                    <a:pt x="4898304" y="887064"/>
                  </a:cubicBezTo>
                  <a:cubicBezTo>
                    <a:pt x="4881085" y="887064"/>
                    <a:pt x="4867127" y="873106"/>
                    <a:pt x="4867127" y="855887"/>
                  </a:cubicBezTo>
                  <a:cubicBezTo>
                    <a:pt x="4867127" y="838668"/>
                    <a:pt x="4881085" y="824710"/>
                    <a:pt x="4898304" y="824710"/>
                  </a:cubicBezTo>
                  <a:close/>
                  <a:moveTo>
                    <a:pt x="4298170" y="754886"/>
                  </a:moveTo>
                  <a:cubicBezTo>
                    <a:pt x="4315389" y="754886"/>
                    <a:pt x="4329347" y="768844"/>
                    <a:pt x="4329347" y="786063"/>
                  </a:cubicBezTo>
                  <a:cubicBezTo>
                    <a:pt x="4329347" y="803282"/>
                    <a:pt x="4315389" y="817240"/>
                    <a:pt x="4298170" y="817240"/>
                  </a:cubicBezTo>
                  <a:cubicBezTo>
                    <a:pt x="4280951" y="817240"/>
                    <a:pt x="4266993" y="803282"/>
                    <a:pt x="4266993" y="786063"/>
                  </a:cubicBezTo>
                  <a:cubicBezTo>
                    <a:pt x="4266993" y="768844"/>
                    <a:pt x="4280951" y="754886"/>
                    <a:pt x="4298170" y="754886"/>
                  </a:cubicBezTo>
                  <a:close/>
                  <a:moveTo>
                    <a:pt x="4226456" y="754886"/>
                  </a:moveTo>
                  <a:cubicBezTo>
                    <a:pt x="4243675" y="754886"/>
                    <a:pt x="4257633" y="768844"/>
                    <a:pt x="4257633" y="786063"/>
                  </a:cubicBezTo>
                  <a:cubicBezTo>
                    <a:pt x="4257633" y="803282"/>
                    <a:pt x="4243675" y="817240"/>
                    <a:pt x="4226456" y="817240"/>
                  </a:cubicBezTo>
                  <a:cubicBezTo>
                    <a:pt x="4209237" y="817240"/>
                    <a:pt x="4195279" y="803282"/>
                    <a:pt x="4195279" y="786063"/>
                  </a:cubicBezTo>
                  <a:cubicBezTo>
                    <a:pt x="4195279" y="768844"/>
                    <a:pt x="4209237" y="754886"/>
                    <a:pt x="4226456" y="754886"/>
                  </a:cubicBezTo>
                  <a:close/>
                  <a:moveTo>
                    <a:pt x="4147192" y="754886"/>
                  </a:moveTo>
                  <a:cubicBezTo>
                    <a:pt x="4164411" y="754886"/>
                    <a:pt x="4178369" y="768844"/>
                    <a:pt x="4178369" y="786063"/>
                  </a:cubicBezTo>
                  <a:cubicBezTo>
                    <a:pt x="4178369" y="803282"/>
                    <a:pt x="4164411" y="817240"/>
                    <a:pt x="4147192" y="817240"/>
                  </a:cubicBezTo>
                  <a:cubicBezTo>
                    <a:pt x="4129973" y="817240"/>
                    <a:pt x="4116015" y="803282"/>
                    <a:pt x="4116015" y="786063"/>
                  </a:cubicBezTo>
                  <a:cubicBezTo>
                    <a:pt x="4116015" y="768844"/>
                    <a:pt x="4129973" y="754886"/>
                    <a:pt x="4147192" y="754886"/>
                  </a:cubicBezTo>
                  <a:close/>
                  <a:moveTo>
                    <a:pt x="4073591" y="754886"/>
                  </a:moveTo>
                  <a:cubicBezTo>
                    <a:pt x="4090810" y="754886"/>
                    <a:pt x="4104768" y="768844"/>
                    <a:pt x="4104768" y="786063"/>
                  </a:cubicBezTo>
                  <a:cubicBezTo>
                    <a:pt x="4104768" y="803282"/>
                    <a:pt x="4090810" y="817240"/>
                    <a:pt x="4073591" y="817240"/>
                  </a:cubicBezTo>
                  <a:cubicBezTo>
                    <a:pt x="4056372" y="817240"/>
                    <a:pt x="4042414" y="803282"/>
                    <a:pt x="4042414" y="786063"/>
                  </a:cubicBezTo>
                  <a:cubicBezTo>
                    <a:pt x="4042414" y="768844"/>
                    <a:pt x="4056372" y="754886"/>
                    <a:pt x="4073591" y="754886"/>
                  </a:cubicBezTo>
                  <a:close/>
                  <a:moveTo>
                    <a:pt x="3999991" y="754886"/>
                  </a:moveTo>
                  <a:cubicBezTo>
                    <a:pt x="4017210" y="754886"/>
                    <a:pt x="4031168" y="768844"/>
                    <a:pt x="4031168" y="786063"/>
                  </a:cubicBezTo>
                  <a:cubicBezTo>
                    <a:pt x="4031168" y="803282"/>
                    <a:pt x="4017210" y="817240"/>
                    <a:pt x="3999991" y="817240"/>
                  </a:cubicBezTo>
                  <a:cubicBezTo>
                    <a:pt x="3982772" y="817240"/>
                    <a:pt x="3968814" y="803282"/>
                    <a:pt x="3968814" y="786063"/>
                  </a:cubicBezTo>
                  <a:cubicBezTo>
                    <a:pt x="3968814" y="768844"/>
                    <a:pt x="3982772" y="754886"/>
                    <a:pt x="3999991" y="754886"/>
                  </a:cubicBezTo>
                  <a:close/>
                  <a:moveTo>
                    <a:pt x="3924502" y="754886"/>
                  </a:moveTo>
                  <a:cubicBezTo>
                    <a:pt x="3941721" y="754886"/>
                    <a:pt x="3955679" y="768844"/>
                    <a:pt x="3955679" y="786063"/>
                  </a:cubicBezTo>
                  <a:cubicBezTo>
                    <a:pt x="3955679" y="803282"/>
                    <a:pt x="3941721" y="817240"/>
                    <a:pt x="3924502" y="817240"/>
                  </a:cubicBezTo>
                  <a:cubicBezTo>
                    <a:pt x="3907283" y="817240"/>
                    <a:pt x="3893325" y="803282"/>
                    <a:pt x="3893325" y="786063"/>
                  </a:cubicBezTo>
                  <a:cubicBezTo>
                    <a:pt x="3893325" y="768844"/>
                    <a:pt x="3907283" y="754886"/>
                    <a:pt x="3924502" y="754886"/>
                  </a:cubicBezTo>
                  <a:close/>
                  <a:moveTo>
                    <a:pt x="3850900" y="754886"/>
                  </a:moveTo>
                  <a:cubicBezTo>
                    <a:pt x="3868119" y="754886"/>
                    <a:pt x="3882077" y="768844"/>
                    <a:pt x="3882077" y="786063"/>
                  </a:cubicBezTo>
                  <a:cubicBezTo>
                    <a:pt x="3882077" y="803282"/>
                    <a:pt x="3868119" y="817240"/>
                    <a:pt x="3850900" y="817240"/>
                  </a:cubicBezTo>
                  <a:cubicBezTo>
                    <a:pt x="3833681" y="817240"/>
                    <a:pt x="3819723" y="803282"/>
                    <a:pt x="3819723" y="786063"/>
                  </a:cubicBezTo>
                  <a:cubicBezTo>
                    <a:pt x="3819723" y="768844"/>
                    <a:pt x="3833681" y="754886"/>
                    <a:pt x="3850900" y="754886"/>
                  </a:cubicBezTo>
                  <a:close/>
                  <a:moveTo>
                    <a:pt x="3775413" y="754886"/>
                  </a:moveTo>
                  <a:cubicBezTo>
                    <a:pt x="3792632" y="754886"/>
                    <a:pt x="3806590" y="768844"/>
                    <a:pt x="3806590" y="786063"/>
                  </a:cubicBezTo>
                  <a:cubicBezTo>
                    <a:pt x="3806590" y="803282"/>
                    <a:pt x="3792632" y="817240"/>
                    <a:pt x="3775413" y="817240"/>
                  </a:cubicBezTo>
                  <a:cubicBezTo>
                    <a:pt x="3758194" y="817240"/>
                    <a:pt x="3744236" y="803282"/>
                    <a:pt x="3744236" y="786063"/>
                  </a:cubicBezTo>
                  <a:cubicBezTo>
                    <a:pt x="3744236" y="768844"/>
                    <a:pt x="3758194" y="754886"/>
                    <a:pt x="3775413" y="754886"/>
                  </a:cubicBezTo>
                  <a:close/>
                  <a:moveTo>
                    <a:pt x="3701811" y="754886"/>
                  </a:moveTo>
                  <a:cubicBezTo>
                    <a:pt x="3719030" y="754886"/>
                    <a:pt x="3732988" y="768844"/>
                    <a:pt x="3732988" y="786063"/>
                  </a:cubicBezTo>
                  <a:cubicBezTo>
                    <a:pt x="3732988" y="803282"/>
                    <a:pt x="3719030" y="817240"/>
                    <a:pt x="3701811" y="817240"/>
                  </a:cubicBezTo>
                  <a:cubicBezTo>
                    <a:pt x="3684592" y="817240"/>
                    <a:pt x="3670634" y="803282"/>
                    <a:pt x="3670634" y="786063"/>
                  </a:cubicBezTo>
                  <a:cubicBezTo>
                    <a:pt x="3670634" y="768844"/>
                    <a:pt x="3684592" y="754886"/>
                    <a:pt x="3701811" y="754886"/>
                  </a:cubicBezTo>
                  <a:close/>
                  <a:moveTo>
                    <a:pt x="3626322" y="754886"/>
                  </a:moveTo>
                  <a:cubicBezTo>
                    <a:pt x="3643541" y="754886"/>
                    <a:pt x="3657499" y="768844"/>
                    <a:pt x="3657499" y="786063"/>
                  </a:cubicBezTo>
                  <a:cubicBezTo>
                    <a:pt x="3657499" y="803282"/>
                    <a:pt x="3643541" y="817240"/>
                    <a:pt x="3626322" y="817240"/>
                  </a:cubicBezTo>
                  <a:cubicBezTo>
                    <a:pt x="3609103" y="817240"/>
                    <a:pt x="3595145" y="803282"/>
                    <a:pt x="3595145" y="786063"/>
                  </a:cubicBezTo>
                  <a:cubicBezTo>
                    <a:pt x="3595145" y="768844"/>
                    <a:pt x="3609103" y="754886"/>
                    <a:pt x="3626322" y="754886"/>
                  </a:cubicBezTo>
                  <a:close/>
                  <a:moveTo>
                    <a:pt x="3552720" y="754886"/>
                  </a:moveTo>
                  <a:cubicBezTo>
                    <a:pt x="3569939" y="754886"/>
                    <a:pt x="3583897" y="768844"/>
                    <a:pt x="3583897" y="786063"/>
                  </a:cubicBezTo>
                  <a:cubicBezTo>
                    <a:pt x="3583897" y="803282"/>
                    <a:pt x="3569939" y="817240"/>
                    <a:pt x="3552720" y="817240"/>
                  </a:cubicBezTo>
                  <a:cubicBezTo>
                    <a:pt x="3535501" y="817240"/>
                    <a:pt x="3521543" y="803282"/>
                    <a:pt x="3521543" y="786063"/>
                  </a:cubicBezTo>
                  <a:cubicBezTo>
                    <a:pt x="3521543" y="768844"/>
                    <a:pt x="3535501" y="754886"/>
                    <a:pt x="3552720" y="754886"/>
                  </a:cubicBezTo>
                  <a:close/>
                  <a:moveTo>
                    <a:pt x="3477232" y="754886"/>
                  </a:moveTo>
                  <a:cubicBezTo>
                    <a:pt x="3494451" y="754886"/>
                    <a:pt x="3508409" y="768844"/>
                    <a:pt x="3508409" y="786063"/>
                  </a:cubicBezTo>
                  <a:cubicBezTo>
                    <a:pt x="3508409" y="803282"/>
                    <a:pt x="3494451" y="817240"/>
                    <a:pt x="3477232" y="817240"/>
                  </a:cubicBezTo>
                  <a:cubicBezTo>
                    <a:pt x="3460013" y="817240"/>
                    <a:pt x="3446055" y="803282"/>
                    <a:pt x="3446055" y="786063"/>
                  </a:cubicBezTo>
                  <a:cubicBezTo>
                    <a:pt x="3446055" y="768844"/>
                    <a:pt x="3460013" y="754886"/>
                    <a:pt x="3477232" y="754886"/>
                  </a:cubicBezTo>
                  <a:close/>
                  <a:moveTo>
                    <a:pt x="3401744" y="754886"/>
                  </a:moveTo>
                  <a:cubicBezTo>
                    <a:pt x="3418963" y="754886"/>
                    <a:pt x="3432921" y="768844"/>
                    <a:pt x="3432921" y="786063"/>
                  </a:cubicBezTo>
                  <a:cubicBezTo>
                    <a:pt x="3432921" y="803282"/>
                    <a:pt x="3418963" y="817240"/>
                    <a:pt x="3401744" y="817240"/>
                  </a:cubicBezTo>
                  <a:cubicBezTo>
                    <a:pt x="3384525" y="817240"/>
                    <a:pt x="3370567" y="803282"/>
                    <a:pt x="3370567" y="786063"/>
                  </a:cubicBezTo>
                  <a:cubicBezTo>
                    <a:pt x="3370567" y="768844"/>
                    <a:pt x="3384525" y="754886"/>
                    <a:pt x="3401744" y="754886"/>
                  </a:cubicBezTo>
                  <a:close/>
                  <a:moveTo>
                    <a:pt x="3324369" y="754886"/>
                  </a:moveTo>
                  <a:cubicBezTo>
                    <a:pt x="3341588" y="754886"/>
                    <a:pt x="3355546" y="768844"/>
                    <a:pt x="3355546" y="786063"/>
                  </a:cubicBezTo>
                  <a:cubicBezTo>
                    <a:pt x="3355546" y="803282"/>
                    <a:pt x="3341588" y="817240"/>
                    <a:pt x="3324369" y="817240"/>
                  </a:cubicBezTo>
                  <a:cubicBezTo>
                    <a:pt x="3307150" y="817240"/>
                    <a:pt x="3293192" y="803282"/>
                    <a:pt x="3293192" y="786063"/>
                  </a:cubicBezTo>
                  <a:cubicBezTo>
                    <a:pt x="3293192" y="768844"/>
                    <a:pt x="3307150" y="754886"/>
                    <a:pt x="3324369" y="754886"/>
                  </a:cubicBezTo>
                  <a:close/>
                  <a:moveTo>
                    <a:pt x="3250765" y="754886"/>
                  </a:moveTo>
                  <a:cubicBezTo>
                    <a:pt x="3267984" y="754886"/>
                    <a:pt x="3281942" y="768844"/>
                    <a:pt x="3281942" y="786063"/>
                  </a:cubicBezTo>
                  <a:cubicBezTo>
                    <a:pt x="3281942" y="803282"/>
                    <a:pt x="3267984" y="817240"/>
                    <a:pt x="3250765" y="817240"/>
                  </a:cubicBezTo>
                  <a:cubicBezTo>
                    <a:pt x="3233546" y="817240"/>
                    <a:pt x="3219588" y="803282"/>
                    <a:pt x="3219588" y="786063"/>
                  </a:cubicBezTo>
                  <a:cubicBezTo>
                    <a:pt x="3219588" y="768844"/>
                    <a:pt x="3233546" y="754886"/>
                    <a:pt x="3250765" y="754886"/>
                  </a:cubicBezTo>
                  <a:close/>
                  <a:moveTo>
                    <a:pt x="3175277" y="754886"/>
                  </a:moveTo>
                  <a:cubicBezTo>
                    <a:pt x="3192496" y="754886"/>
                    <a:pt x="3206454" y="768844"/>
                    <a:pt x="3206454" y="786063"/>
                  </a:cubicBezTo>
                  <a:cubicBezTo>
                    <a:pt x="3206454" y="803282"/>
                    <a:pt x="3192496" y="817240"/>
                    <a:pt x="3175277" y="817240"/>
                  </a:cubicBezTo>
                  <a:cubicBezTo>
                    <a:pt x="3158058" y="817240"/>
                    <a:pt x="3144100" y="803282"/>
                    <a:pt x="3144100" y="786063"/>
                  </a:cubicBezTo>
                  <a:cubicBezTo>
                    <a:pt x="3144100" y="768844"/>
                    <a:pt x="3158058" y="754886"/>
                    <a:pt x="3175277" y="754886"/>
                  </a:cubicBezTo>
                  <a:close/>
                  <a:moveTo>
                    <a:pt x="3099790" y="754886"/>
                  </a:moveTo>
                  <a:cubicBezTo>
                    <a:pt x="3117009" y="754886"/>
                    <a:pt x="3130967" y="768844"/>
                    <a:pt x="3130967" y="786063"/>
                  </a:cubicBezTo>
                  <a:cubicBezTo>
                    <a:pt x="3130967" y="803282"/>
                    <a:pt x="3117009" y="817240"/>
                    <a:pt x="3099790" y="817240"/>
                  </a:cubicBezTo>
                  <a:cubicBezTo>
                    <a:pt x="3082571" y="817240"/>
                    <a:pt x="3068613" y="803282"/>
                    <a:pt x="3068613" y="786063"/>
                  </a:cubicBezTo>
                  <a:cubicBezTo>
                    <a:pt x="3068613" y="768844"/>
                    <a:pt x="3082571" y="754886"/>
                    <a:pt x="3099790" y="754886"/>
                  </a:cubicBezTo>
                  <a:close/>
                  <a:moveTo>
                    <a:pt x="3026188" y="754886"/>
                  </a:moveTo>
                  <a:cubicBezTo>
                    <a:pt x="3043407" y="754886"/>
                    <a:pt x="3057365" y="768844"/>
                    <a:pt x="3057365" y="786063"/>
                  </a:cubicBezTo>
                  <a:cubicBezTo>
                    <a:pt x="3057365" y="803282"/>
                    <a:pt x="3043407" y="817240"/>
                    <a:pt x="3026188" y="817240"/>
                  </a:cubicBezTo>
                  <a:cubicBezTo>
                    <a:pt x="3008969" y="817240"/>
                    <a:pt x="2995011" y="803282"/>
                    <a:pt x="2995011" y="786063"/>
                  </a:cubicBezTo>
                  <a:cubicBezTo>
                    <a:pt x="2995011" y="768844"/>
                    <a:pt x="3008969" y="754886"/>
                    <a:pt x="3026188" y="754886"/>
                  </a:cubicBezTo>
                  <a:close/>
                  <a:moveTo>
                    <a:pt x="2801610" y="754886"/>
                  </a:moveTo>
                  <a:cubicBezTo>
                    <a:pt x="2818829" y="754886"/>
                    <a:pt x="2832787" y="768844"/>
                    <a:pt x="2832787" y="786063"/>
                  </a:cubicBezTo>
                  <a:cubicBezTo>
                    <a:pt x="2832787" y="803282"/>
                    <a:pt x="2818829" y="817240"/>
                    <a:pt x="2801610" y="817240"/>
                  </a:cubicBezTo>
                  <a:cubicBezTo>
                    <a:pt x="2784391" y="817240"/>
                    <a:pt x="2770433" y="803282"/>
                    <a:pt x="2770433" y="786063"/>
                  </a:cubicBezTo>
                  <a:cubicBezTo>
                    <a:pt x="2770433" y="768844"/>
                    <a:pt x="2784391" y="754886"/>
                    <a:pt x="2801610" y="754886"/>
                  </a:cubicBezTo>
                  <a:close/>
                  <a:moveTo>
                    <a:pt x="2578918" y="754886"/>
                  </a:moveTo>
                  <a:cubicBezTo>
                    <a:pt x="2596137" y="754886"/>
                    <a:pt x="2610095" y="768844"/>
                    <a:pt x="2610095" y="786063"/>
                  </a:cubicBezTo>
                  <a:cubicBezTo>
                    <a:pt x="2610095" y="803282"/>
                    <a:pt x="2596137" y="817240"/>
                    <a:pt x="2578918" y="817240"/>
                  </a:cubicBezTo>
                  <a:cubicBezTo>
                    <a:pt x="2561699" y="817240"/>
                    <a:pt x="2547741" y="803282"/>
                    <a:pt x="2547741" y="786063"/>
                  </a:cubicBezTo>
                  <a:cubicBezTo>
                    <a:pt x="2547741" y="768844"/>
                    <a:pt x="2561699" y="754886"/>
                    <a:pt x="2578918" y="754886"/>
                  </a:cubicBezTo>
                  <a:close/>
                  <a:moveTo>
                    <a:pt x="1678716" y="754886"/>
                  </a:moveTo>
                  <a:cubicBezTo>
                    <a:pt x="1695935" y="754886"/>
                    <a:pt x="1709893" y="768844"/>
                    <a:pt x="1709893" y="786063"/>
                  </a:cubicBezTo>
                  <a:cubicBezTo>
                    <a:pt x="1709893" y="803282"/>
                    <a:pt x="1695935" y="817240"/>
                    <a:pt x="1678716" y="817240"/>
                  </a:cubicBezTo>
                  <a:cubicBezTo>
                    <a:pt x="1661497" y="817240"/>
                    <a:pt x="1647539" y="803282"/>
                    <a:pt x="1647539" y="786063"/>
                  </a:cubicBezTo>
                  <a:cubicBezTo>
                    <a:pt x="1647539" y="768844"/>
                    <a:pt x="1661497" y="754886"/>
                    <a:pt x="1678716" y="754886"/>
                  </a:cubicBezTo>
                  <a:close/>
                  <a:moveTo>
                    <a:pt x="1601341" y="754886"/>
                  </a:moveTo>
                  <a:cubicBezTo>
                    <a:pt x="1618560" y="754886"/>
                    <a:pt x="1632518" y="768844"/>
                    <a:pt x="1632518" y="786063"/>
                  </a:cubicBezTo>
                  <a:cubicBezTo>
                    <a:pt x="1632518" y="803282"/>
                    <a:pt x="1618560" y="817240"/>
                    <a:pt x="1601341" y="817240"/>
                  </a:cubicBezTo>
                  <a:cubicBezTo>
                    <a:pt x="1584122" y="817240"/>
                    <a:pt x="1570164" y="803282"/>
                    <a:pt x="1570164" y="786063"/>
                  </a:cubicBezTo>
                  <a:cubicBezTo>
                    <a:pt x="1570164" y="768844"/>
                    <a:pt x="1584122" y="754886"/>
                    <a:pt x="1601341" y="754886"/>
                  </a:cubicBezTo>
                  <a:close/>
                  <a:moveTo>
                    <a:pt x="1529627" y="754886"/>
                  </a:moveTo>
                  <a:cubicBezTo>
                    <a:pt x="1546846" y="754886"/>
                    <a:pt x="1560804" y="768844"/>
                    <a:pt x="1560804" y="786063"/>
                  </a:cubicBezTo>
                  <a:cubicBezTo>
                    <a:pt x="1560804" y="803282"/>
                    <a:pt x="1546846" y="817240"/>
                    <a:pt x="1529627" y="817240"/>
                  </a:cubicBezTo>
                  <a:cubicBezTo>
                    <a:pt x="1512408" y="817240"/>
                    <a:pt x="1498450" y="803282"/>
                    <a:pt x="1498450" y="786063"/>
                  </a:cubicBezTo>
                  <a:cubicBezTo>
                    <a:pt x="1498450" y="768844"/>
                    <a:pt x="1512408" y="754886"/>
                    <a:pt x="1529627" y="754886"/>
                  </a:cubicBezTo>
                  <a:close/>
                  <a:moveTo>
                    <a:pt x="1452252" y="754886"/>
                  </a:moveTo>
                  <a:cubicBezTo>
                    <a:pt x="1469471" y="754886"/>
                    <a:pt x="1483429" y="768844"/>
                    <a:pt x="1483429" y="786063"/>
                  </a:cubicBezTo>
                  <a:cubicBezTo>
                    <a:pt x="1483429" y="803282"/>
                    <a:pt x="1469471" y="817240"/>
                    <a:pt x="1452252" y="817240"/>
                  </a:cubicBezTo>
                  <a:cubicBezTo>
                    <a:pt x="1435033" y="817240"/>
                    <a:pt x="1421075" y="803282"/>
                    <a:pt x="1421075" y="786063"/>
                  </a:cubicBezTo>
                  <a:cubicBezTo>
                    <a:pt x="1421075" y="768844"/>
                    <a:pt x="1435033" y="754886"/>
                    <a:pt x="1452252" y="754886"/>
                  </a:cubicBezTo>
                  <a:close/>
                  <a:moveTo>
                    <a:pt x="1227673" y="754886"/>
                  </a:moveTo>
                  <a:cubicBezTo>
                    <a:pt x="1244892" y="754886"/>
                    <a:pt x="1258850" y="768844"/>
                    <a:pt x="1258850" y="786063"/>
                  </a:cubicBezTo>
                  <a:cubicBezTo>
                    <a:pt x="1258850" y="803282"/>
                    <a:pt x="1244892" y="817240"/>
                    <a:pt x="1227673" y="817240"/>
                  </a:cubicBezTo>
                  <a:cubicBezTo>
                    <a:pt x="1210454" y="817240"/>
                    <a:pt x="1196496" y="803282"/>
                    <a:pt x="1196496" y="786063"/>
                  </a:cubicBezTo>
                  <a:cubicBezTo>
                    <a:pt x="1196496" y="768844"/>
                    <a:pt x="1210454" y="754886"/>
                    <a:pt x="1227673" y="754886"/>
                  </a:cubicBezTo>
                  <a:close/>
                  <a:moveTo>
                    <a:pt x="1152184" y="754886"/>
                  </a:moveTo>
                  <a:cubicBezTo>
                    <a:pt x="1169403" y="754886"/>
                    <a:pt x="1183361" y="768844"/>
                    <a:pt x="1183361" y="786063"/>
                  </a:cubicBezTo>
                  <a:cubicBezTo>
                    <a:pt x="1183361" y="803282"/>
                    <a:pt x="1169403" y="817240"/>
                    <a:pt x="1152184" y="817240"/>
                  </a:cubicBezTo>
                  <a:cubicBezTo>
                    <a:pt x="1134965" y="817240"/>
                    <a:pt x="1121007" y="803282"/>
                    <a:pt x="1121007" y="786063"/>
                  </a:cubicBezTo>
                  <a:cubicBezTo>
                    <a:pt x="1121007" y="768844"/>
                    <a:pt x="1134965" y="754886"/>
                    <a:pt x="1152184" y="754886"/>
                  </a:cubicBezTo>
                  <a:close/>
                  <a:moveTo>
                    <a:pt x="1078584" y="754886"/>
                  </a:moveTo>
                  <a:cubicBezTo>
                    <a:pt x="1095803" y="754886"/>
                    <a:pt x="1109761" y="768844"/>
                    <a:pt x="1109761" y="786063"/>
                  </a:cubicBezTo>
                  <a:cubicBezTo>
                    <a:pt x="1109761" y="803282"/>
                    <a:pt x="1095803" y="817240"/>
                    <a:pt x="1078584" y="817240"/>
                  </a:cubicBezTo>
                  <a:cubicBezTo>
                    <a:pt x="1061365" y="817240"/>
                    <a:pt x="1047407" y="803282"/>
                    <a:pt x="1047407" y="786063"/>
                  </a:cubicBezTo>
                  <a:cubicBezTo>
                    <a:pt x="1047407" y="768844"/>
                    <a:pt x="1061365" y="754886"/>
                    <a:pt x="1078584" y="754886"/>
                  </a:cubicBezTo>
                  <a:close/>
                  <a:moveTo>
                    <a:pt x="1004981" y="754886"/>
                  </a:moveTo>
                  <a:cubicBezTo>
                    <a:pt x="1022200" y="754886"/>
                    <a:pt x="1036158" y="768844"/>
                    <a:pt x="1036158" y="786063"/>
                  </a:cubicBezTo>
                  <a:cubicBezTo>
                    <a:pt x="1036158" y="803282"/>
                    <a:pt x="1022200" y="817240"/>
                    <a:pt x="1004981" y="817240"/>
                  </a:cubicBezTo>
                  <a:cubicBezTo>
                    <a:pt x="987762" y="817240"/>
                    <a:pt x="973804" y="803282"/>
                    <a:pt x="973804" y="786063"/>
                  </a:cubicBezTo>
                  <a:cubicBezTo>
                    <a:pt x="973804" y="768844"/>
                    <a:pt x="987762" y="754886"/>
                    <a:pt x="1004981" y="754886"/>
                  </a:cubicBezTo>
                  <a:close/>
                  <a:moveTo>
                    <a:pt x="929493" y="754886"/>
                  </a:moveTo>
                  <a:cubicBezTo>
                    <a:pt x="946712" y="754886"/>
                    <a:pt x="960670" y="768844"/>
                    <a:pt x="960670" y="786063"/>
                  </a:cubicBezTo>
                  <a:cubicBezTo>
                    <a:pt x="960670" y="803282"/>
                    <a:pt x="946712" y="817240"/>
                    <a:pt x="929493" y="817240"/>
                  </a:cubicBezTo>
                  <a:cubicBezTo>
                    <a:pt x="912274" y="817240"/>
                    <a:pt x="898316" y="803282"/>
                    <a:pt x="898316" y="786063"/>
                  </a:cubicBezTo>
                  <a:cubicBezTo>
                    <a:pt x="898316" y="768844"/>
                    <a:pt x="912274" y="754886"/>
                    <a:pt x="929493" y="754886"/>
                  </a:cubicBezTo>
                  <a:close/>
                  <a:moveTo>
                    <a:pt x="855891" y="754886"/>
                  </a:moveTo>
                  <a:cubicBezTo>
                    <a:pt x="873110" y="754886"/>
                    <a:pt x="887068" y="768844"/>
                    <a:pt x="887068" y="786063"/>
                  </a:cubicBezTo>
                  <a:cubicBezTo>
                    <a:pt x="887068" y="803282"/>
                    <a:pt x="873110" y="817240"/>
                    <a:pt x="855891" y="817240"/>
                  </a:cubicBezTo>
                  <a:cubicBezTo>
                    <a:pt x="838672" y="817240"/>
                    <a:pt x="824714" y="803282"/>
                    <a:pt x="824714" y="786063"/>
                  </a:cubicBezTo>
                  <a:cubicBezTo>
                    <a:pt x="824714" y="768844"/>
                    <a:pt x="838672" y="754886"/>
                    <a:pt x="855891" y="754886"/>
                  </a:cubicBezTo>
                  <a:close/>
                  <a:moveTo>
                    <a:pt x="780402" y="754886"/>
                  </a:moveTo>
                  <a:cubicBezTo>
                    <a:pt x="797621" y="754886"/>
                    <a:pt x="811579" y="768844"/>
                    <a:pt x="811579" y="786063"/>
                  </a:cubicBezTo>
                  <a:cubicBezTo>
                    <a:pt x="811579" y="803282"/>
                    <a:pt x="797621" y="817240"/>
                    <a:pt x="780402" y="817240"/>
                  </a:cubicBezTo>
                  <a:cubicBezTo>
                    <a:pt x="763183" y="817240"/>
                    <a:pt x="749225" y="803282"/>
                    <a:pt x="749225" y="786063"/>
                  </a:cubicBezTo>
                  <a:cubicBezTo>
                    <a:pt x="749225" y="768844"/>
                    <a:pt x="763183" y="754886"/>
                    <a:pt x="780402" y="754886"/>
                  </a:cubicBezTo>
                  <a:close/>
                  <a:moveTo>
                    <a:pt x="706802" y="754886"/>
                  </a:moveTo>
                  <a:cubicBezTo>
                    <a:pt x="724021" y="754886"/>
                    <a:pt x="737979" y="768844"/>
                    <a:pt x="737979" y="786063"/>
                  </a:cubicBezTo>
                  <a:cubicBezTo>
                    <a:pt x="737979" y="803282"/>
                    <a:pt x="724021" y="817240"/>
                    <a:pt x="706802" y="817240"/>
                  </a:cubicBezTo>
                  <a:cubicBezTo>
                    <a:pt x="689583" y="817240"/>
                    <a:pt x="675625" y="803282"/>
                    <a:pt x="675625" y="786063"/>
                  </a:cubicBezTo>
                  <a:cubicBezTo>
                    <a:pt x="675625" y="768844"/>
                    <a:pt x="689583" y="754886"/>
                    <a:pt x="706802" y="754886"/>
                  </a:cubicBezTo>
                  <a:close/>
                  <a:moveTo>
                    <a:pt x="631313" y="754886"/>
                  </a:moveTo>
                  <a:cubicBezTo>
                    <a:pt x="648532" y="754886"/>
                    <a:pt x="662490" y="768844"/>
                    <a:pt x="662490" y="786063"/>
                  </a:cubicBezTo>
                  <a:cubicBezTo>
                    <a:pt x="662490" y="803282"/>
                    <a:pt x="648532" y="817240"/>
                    <a:pt x="631313" y="817240"/>
                  </a:cubicBezTo>
                  <a:cubicBezTo>
                    <a:pt x="614094" y="817240"/>
                    <a:pt x="600136" y="803282"/>
                    <a:pt x="600136" y="786063"/>
                  </a:cubicBezTo>
                  <a:cubicBezTo>
                    <a:pt x="600136" y="768844"/>
                    <a:pt x="614094" y="754886"/>
                    <a:pt x="631313" y="754886"/>
                  </a:cubicBezTo>
                  <a:close/>
                  <a:moveTo>
                    <a:pt x="553938" y="754886"/>
                  </a:moveTo>
                  <a:cubicBezTo>
                    <a:pt x="571157" y="754886"/>
                    <a:pt x="585115" y="768844"/>
                    <a:pt x="585115" y="786063"/>
                  </a:cubicBezTo>
                  <a:cubicBezTo>
                    <a:pt x="585115" y="803282"/>
                    <a:pt x="571157" y="817240"/>
                    <a:pt x="553938" y="817240"/>
                  </a:cubicBezTo>
                  <a:cubicBezTo>
                    <a:pt x="536719" y="817240"/>
                    <a:pt x="522761" y="803282"/>
                    <a:pt x="522761" y="786063"/>
                  </a:cubicBezTo>
                  <a:cubicBezTo>
                    <a:pt x="522761" y="768844"/>
                    <a:pt x="536719" y="754886"/>
                    <a:pt x="553938" y="754886"/>
                  </a:cubicBezTo>
                  <a:close/>
                  <a:moveTo>
                    <a:pt x="5196485" y="754885"/>
                  </a:moveTo>
                  <a:cubicBezTo>
                    <a:pt x="5213704" y="754885"/>
                    <a:pt x="5227662" y="768843"/>
                    <a:pt x="5227662" y="786062"/>
                  </a:cubicBezTo>
                  <a:cubicBezTo>
                    <a:pt x="5227662" y="803281"/>
                    <a:pt x="5213704" y="817239"/>
                    <a:pt x="5196485" y="817239"/>
                  </a:cubicBezTo>
                  <a:cubicBezTo>
                    <a:pt x="5179266" y="817239"/>
                    <a:pt x="5165308" y="803281"/>
                    <a:pt x="5165308" y="786062"/>
                  </a:cubicBezTo>
                  <a:cubicBezTo>
                    <a:pt x="5165308" y="768843"/>
                    <a:pt x="5179266" y="754885"/>
                    <a:pt x="5196485" y="754885"/>
                  </a:cubicBezTo>
                  <a:close/>
                  <a:moveTo>
                    <a:pt x="5122883" y="754885"/>
                  </a:moveTo>
                  <a:cubicBezTo>
                    <a:pt x="5140102" y="754885"/>
                    <a:pt x="5154060" y="768843"/>
                    <a:pt x="5154060" y="786062"/>
                  </a:cubicBezTo>
                  <a:cubicBezTo>
                    <a:pt x="5154060" y="803281"/>
                    <a:pt x="5140102" y="817239"/>
                    <a:pt x="5122883" y="817239"/>
                  </a:cubicBezTo>
                  <a:cubicBezTo>
                    <a:pt x="5105664" y="817239"/>
                    <a:pt x="5091706" y="803281"/>
                    <a:pt x="5091706" y="786062"/>
                  </a:cubicBezTo>
                  <a:cubicBezTo>
                    <a:pt x="5091706" y="768843"/>
                    <a:pt x="5105664" y="754885"/>
                    <a:pt x="5122883" y="754885"/>
                  </a:cubicBezTo>
                  <a:close/>
                  <a:moveTo>
                    <a:pt x="4749214" y="754885"/>
                  </a:moveTo>
                  <a:cubicBezTo>
                    <a:pt x="4766433" y="754885"/>
                    <a:pt x="4780391" y="768843"/>
                    <a:pt x="4780391" y="786062"/>
                  </a:cubicBezTo>
                  <a:cubicBezTo>
                    <a:pt x="4780391" y="803281"/>
                    <a:pt x="4766433" y="817239"/>
                    <a:pt x="4749214" y="817239"/>
                  </a:cubicBezTo>
                  <a:cubicBezTo>
                    <a:pt x="4731995" y="817239"/>
                    <a:pt x="4718037" y="803281"/>
                    <a:pt x="4718037" y="786062"/>
                  </a:cubicBezTo>
                  <a:cubicBezTo>
                    <a:pt x="4718037" y="768843"/>
                    <a:pt x="4731995" y="754885"/>
                    <a:pt x="4749214" y="754885"/>
                  </a:cubicBezTo>
                  <a:close/>
                  <a:moveTo>
                    <a:pt x="4673727" y="754885"/>
                  </a:moveTo>
                  <a:cubicBezTo>
                    <a:pt x="4690946" y="754885"/>
                    <a:pt x="4704904" y="768843"/>
                    <a:pt x="4704904" y="786062"/>
                  </a:cubicBezTo>
                  <a:cubicBezTo>
                    <a:pt x="4704904" y="803281"/>
                    <a:pt x="4690946" y="817239"/>
                    <a:pt x="4673727" y="817239"/>
                  </a:cubicBezTo>
                  <a:cubicBezTo>
                    <a:pt x="4656508" y="817239"/>
                    <a:pt x="4642550" y="803281"/>
                    <a:pt x="4642550" y="786062"/>
                  </a:cubicBezTo>
                  <a:cubicBezTo>
                    <a:pt x="4642550" y="768843"/>
                    <a:pt x="4656508" y="754885"/>
                    <a:pt x="4673727" y="754885"/>
                  </a:cubicBezTo>
                  <a:close/>
                  <a:moveTo>
                    <a:pt x="4600124" y="754885"/>
                  </a:moveTo>
                  <a:cubicBezTo>
                    <a:pt x="4617343" y="754885"/>
                    <a:pt x="4631301" y="768843"/>
                    <a:pt x="4631301" y="786062"/>
                  </a:cubicBezTo>
                  <a:cubicBezTo>
                    <a:pt x="4631301" y="803281"/>
                    <a:pt x="4617343" y="817239"/>
                    <a:pt x="4600124" y="817239"/>
                  </a:cubicBezTo>
                  <a:cubicBezTo>
                    <a:pt x="4582905" y="817239"/>
                    <a:pt x="4568947" y="803281"/>
                    <a:pt x="4568947" y="786062"/>
                  </a:cubicBezTo>
                  <a:cubicBezTo>
                    <a:pt x="4568947" y="768843"/>
                    <a:pt x="4582905" y="754885"/>
                    <a:pt x="4600124" y="754885"/>
                  </a:cubicBezTo>
                  <a:close/>
                  <a:moveTo>
                    <a:pt x="4524636" y="754885"/>
                  </a:moveTo>
                  <a:cubicBezTo>
                    <a:pt x="4541855" y="754885"/>
                    <a:pt x="4555813" y="768843"/>
                    <a:pt x="4555813" y="786062"/>
                  </a:cubicBezTo>
                  <a:cubicBezTo>
                    <a:pt x="4555813" y="803281"/>
                    <a:pt x="4541855" y="817239"/>
                    <a:pt x="4524636" y="817239"/>
                  </a:cubicBezTo>
                  <a:cubicBezTo>
                    <a:pt x="4507417" y="817239"/>
                    <a:pt x="4493459" y="803281"/>
                    <a:pt x="4493459" y="786062"/>
                  </a:cubicBezTo>
                  <a:cubicBezTo>
                    <a:pt x="4493459" y="768843"/>
                    <a:pt x="4507417" y="754885"/>
                    <a:pt x="4524636" y="754885"/>
                  </a:cubicBezTo>
                  <a:close/>
                  <a:moveTo>
                    <a:pt x="4449147" y="754885"/>
                  </a:moveTo>
                  <a:cubicBezTo>
                    <a:pt x="4466366" y="754885"/>
                    <a:pt x="4480324" y="768843"/>
                    <a:pt x="4480324" y="786062"/>
                  </a:cubicBezTo>
                  <a:cubicBezTo>
                    <a:pt x="4480324" y="803281"/>
                    <a:pt x="4466366" y="817239"/>
                    <a:pt x="4449147" y="817239"/>
                  </a:cubicBezTo>
                  <a:cubicBezTo>
                    <a:pt x="4431928" y="817239"/>
                    <a:pt x="4417970" y="803281"/>
                    <a:pt x="4417970" y="786062"/>
                  </a:cubicBezTo>
                  <a:cubicBezTo>
                    <a:pt x="4417970" y="768843"/>
                    <a:pt x="4431928" y="754885"/>
                    <a:pt x="4449147" y="754885"/>
                  </a:cubicBezTo>
                  <a:close/>
                  <a:moveTo>
                    <a:pt x="4375545" y="754885"/>
                  </a:moveTo>
                  <a:cubicBezTo>
                    <a:pt x="4392764" y="754885"/>
                    <a:pt x="4406722" y="768843"/>
                    <a:pt x="4406722" y="786062"/>
                  </a:cubicBezTo>
                  <a:cubicBezTo>
                    <a:pt x="4406722" y="803281"/>
                    <a:pt x="4392764" y="817239"/>
                    <a:pt x="4375545" y="817239"/>
                  </a:cubicBezTo>
                  <a:cubicBezTo>
                    <a:pt x="4358326" y="817239"/>
                    <a:pt x="4344368" y="803281"/>
                    <a:pt x="4344368" y="786062"/>
                  </a:cubicBezTo>
                  <a:cubicBezTo>
                    <a:pt x="4344368" y="768843"/>
                    <a:pt x="4358326" y="754885"/>
                    <a:pt x="4375545" y="754885"/>
                  </a:cubicBezTo>
                  <a:close/>
                  <a:moveTo>
                    <a:pt x="104782" y="754885"/>
                  </a:moveTo>
                  <a:cubicBezTo>
                    <a:pt x="122001" y="754885"/>
                    <a:pt x="135959" y="768843"/>
                    <a:pt x="135959" y="786062"/>
                  </a:cubicBezTo>
                  <a:cubicBezTo>
                    <a:pt x="135959" y="803281"/>
                    <a:pt x="122001" y="817239"/>
                    <a:pt x="104782" y="817239"/>
                  </a:cubicBezTo>
                  <a:cubicBezTo>
                    <a:pt x="87563" y="817239"/>
                    <a:pt x="73605" y="803281"/>
                    <a:pt x="73605" y="786062"/>
                  </a:cubicBezTo>
                  <a:cubicBezTo>
                    <a:pt x="73605" y="768843"/>
                    <a:pt x="87563" y="754885"/>
                    <a:pt x="104782" y="754885"/>
                  </a:cubicBezTo>
                  <a:close/>
                  <a:moveTo>
                    <a:pt x="5196485" y="688835"/>
                  </a:moveTo>
                  <a:cubicBezTo>
                    <a:pt x="5213704" y="688835"/>
                    <a:pt x="5227662" y="702793"/>
                    <a:pt x="5227662" y="720012"/>
                  </a:cubicBezTo>
                  <a:cubicBezTo>
                    <a:pt x="5227662" y="737231"/>
                    <a:pt x="5213704" y="751189"/>
                    <a:pt x="5196485" y="751189"/>
                  </a:cubicBezTo>
                  <a:cubicBezTo>
                    <a:pt x="5179266" y="751189"/>
                    <a:pt x="5165308" y="737231"/>
                    <a:pt x="5165308" y="720012"/>
                  </a:cubicBezTo>
                  <a:cubicBezTo>
                    <a:pt x="5165308" y="702793"/>
                    <a:pt x="5179266" y="688835"/>
                    <a:pt x="5196485" y="688835"/>
                  </a:cubicBezTo>
                  <a:close/>
                  <a:moveTo>
                    <a:pt x="5122883" y="688835"/>
                  </a:moveTo>
                  <a:cubicBezTo>
                    <a:pt x="5140102" y="688835"/>
                    <a:pt x="5154060" y="702793"/>
                    <a:pt x="5154060" y="720012"/>
                  </a:cubicBezTo>
                  <a:cubicBezTo>
                    <a:pt x="5154060" y="737231"/>
                    <a:pt x="5140102" y="751189"/>
                    <a:pt x="5122883" y="751189"/>
                  </a:cubicBezTo>
                  <a:cubicBezTo>
                    <a:pt x="5105664" y="751189"/>
                    <a:pt x="5091706" y="737231"/>
                    <a:pt x="5091706" y="720012"/>
                  </a:cubicBezTo>
                  <a:cubicBezTo>
                    <a:pt x="5091706" y="702793"/>
                    <a:pt x="5105664" y="688835"/>
                    <a:pt x="5122883" y="688835"/>
                  </a:cubicBezTo>
                  <a:close/>
                  <a:moveTo>
                    <a:pt x="4822817" y="688835"/>
                  </a:moveTo>
                  <a:cubicBezTo>
                    <a:pt x="4840036" y="688835"/>
                    <a:pt x="4853994" y="702793"/>
                    <a:pt x="4853994" y="720012"/>
                  </a:cubicBezTo>
                  <a:cubicBezTo>
                    <a:pt x="4853994" y="737231"/>
                    <a:pt x="4840036" y="751189"/>
                    <a:pt x="4822817" y="751189"/>
                  </a:cubicBezTo>
                  <a:cubicBezTo>
                    <a:pt x="4805598" y="751189"/>
                    <a:pt x="4791640" y="737231"/>
                    <a:pt x="4791640" y="720012"/>
                  </a:cubicBezTo>
                  <a:cubicBezTo>
                    <a:pt x="4791640" y="702793"/>
                    <a:pt x="4805598" y="688835"/>
                    <a:pt x="4822817" y="688835"/>
                  </a:cubicBezTo>
                  <a:close/>
                  <a:moveTo>
                    <a:pt x="4749214" y="688835"/>
                  </a:moveTo>
                  <a:cubicBezTo>
                    <a:pt x="4766433" y="688835"/>
                    <a:pt x="4780391" y="702793"/>
                    <a:pt x="4780391" y="720012"/>
                  </a:cubicBezTo>
                  <a:cubicBezTo>
                    <a:pt x="4780391" y="737231"/>
                    <a:pt x="4766433" y="751189"/>
                    <a:pt x="4749214" y="751189"/>
                  </a:cubicBezTo>
                  <a:cubicBezTo>
                    <a:pt x="4731995" y="751189"/>
                    <a:pt x="4718037" y="737231"/>
                    <a:pt x="4718037" y="720012"/>
                  </a:cubicBezTo>
                  <a:cubicBezTo>
                    <a:pt x="4718037" y="702793"/>
                    <a:pt x="4731995" y="688835"/>
                    <a:pt x="4749214" y="688835"/>
                  </a:cubicBezTo>
                  <a:close/>
                  <a:moveTo>
                    <a:pt x="4673727" y="688835"/>
                  </a:moveTo>
                  <a:cubicBezTo>
                    <a:pt x="4690946" y="688835"/>
                    <a:pt x="4704904" y="702793"/>
                    <a:pt x="4704904" y="720012"/>
                  </a:cubicBezTo>
                  <a:cubicBezTo>
                    <a:pt x="4704904" y="737231"/>
                    <a:pt x="4690946" y="751189"/>
                    <a:pt x="4673727" y="751189"/>
                  </a:cubicBezTo>
                  <a:cubicBezTo>
                    <a:pt x="4656508" y="751189"/>
                    <a:pt x="4642550" y="737231"/>
                    <a:pt x="4642550" y="720012"/>
                  </a:cubicBezTo>
                  <a:cubicBezTo>
                    <a:pt x="4642550" y="702793"/>
                    <a:pt x="4656508" y="688835"/>
                    <a:pt x="4673727" y="688835"/>
                  </a:cubicBezTo>
                  <a:close/>
                  <a:moveTo>
                    <a:pt x="4600124" y="688835"/>
                  </a:moveTo>
                  <a:cubicBezTo>
                    <a:pt x="4617343" y="688835"/>
                    <a:pt x="4631301" y="702793"/>
                    <a:pt x="4631301" y="720012"/>
                  </a:cubicBezTo>
                  <a:cubicBezTo>
                    <a:pt x="4631301" y="737231"/>
                    <a:pt x="4617343" y="751189"/>
                    <a:pt x="4600124" y="751189"/>
                  </a:cubicBezTo>
                  <a:cubicBezTo>
                    <a:pt x="4582905" y="751189"/>
                    <a:pt x="4568947" y="737231"/>
                    <a:pt x="4568947" y="720012"/>
                  </a:cubicBezTo>
                  <a:cubicBezTo>
                    <a:pt x="4568947" y="702793"/>
                    <a:pt x="4582905" y="688835"/>
                    <a:pt x="4600124" y="688835"/>
                  </a:cubicBezTo>
                  <a:close/>
                  <a:moveTo>
                    <a:pt x="4524636" y="688835"/>
                  </a:moveTo>
                  <a:cubicBezTo>
                    <a:pt x="4541855" y="688835"/>
                    <a:pt x="4555813" y="702793"/>
                    <a:pt x="4555813" y="720012"/>
                  </a:cubicBezTo>
                  <a:cubicBezTo>
                    <a:pt x="4555813" y="737231"/>
                    <a:pt x="4541855" y="751189"/>
                    <a:pt x="4524636" y="751189"/>
                  </a:cubicBezTo>
                  <a:cubicBezTo>
                    <a:pt x="4507417" y="751189"/>
                    <a:pt x="4493459" y="737231"/>
                    <a:pt x="4493459" y="720012"/>
                  </a:cubicBezTo>
                  <a:cubicBezTo>
                    <a:pt x="4493459" y="702793"/>
                    <a:pt x="4507417" y="688835"/>
                    <a:pt x="4524636" y="688835"/>
                  </a:cubicBezTo>
                  <a:close/>
                  <a:moveTo>
                    <a:pt x="4449147" y="688835"/>
                  </a:moveTo>
                  <a:cubicBezTo>
                    <a:pt x="4466366" y="688835"/>
                    <a:pt x="4480324" y="702793"/>
                    <a:pt x="4480324" y="720012"/>
                  </a:cubicBezTo>
                  <a:cubicBezTo>
                    <a:pt x="4480324" y="737231"/>
                    <a:pt x="4466366" y="751189"/>
                    <a:pt x="4449147" y="751189"/>
                  </a:cubicBezTo>
                  <a:cubicBezTo>
                    <a:pt x="4431928" y="751189"/>
                    <a:pt x="4417970" y="737231"/>
                    <a:pt x="4417970" y="720012"/>
                  </a:cubicBezTo>
                  <a:cubicBezTo>
                    <a:pt x="4417970" y="702793"/>
                    <a:pt x="4431928" y="688835"/>
                    <a:pt x="4449147" y="688835"/>
                  </a:cubicBezTo>
                  <a:close/>
                  <a:moveTo>
                    <a:pt x="4375545" y="688835"/>
                  </a:moveTo>
                  <a:cubicBezTo>
                    <a:pt x="4392764" y="688835"/>
                    <a:pt x="4406722" y="702793"/>
                    <a:pt x="4406722" y="720012"/>
                  </a:cubicBezTo>
                  <a:cubicBezTo>
                    <a:pt x="4406722" y="737231"/>
                    <a:pt x="4392764" y="751189"/>
                    <a:pt x="4375545" y="751189"/>
                  </a:cubicBezTo>
                  <a:cubicBezTo>
                    <a:pt x="4358326" y="751189"/>
                    <a:pt x="4344368" y="737231"/>
                    <a:pt x="4344368" y="720012"/>
                  </a:cubicBezTo>
                  <a:cubicBezTo>
                    <a:pt x="4344368" y="702793"/>
                    <a:pt x="4358326" y="688835"/>
                    <a:pt x="4375545" y="688835"/>
                  </a:cubicBezTo>
                  <a:close/>
                  <a:moveTo>
                    <a:pt x="4298170" y="688835"/>
                  </a:moveTo>
                  <a:cubicBezTo>
                    <a:pt x="4315389" y="688835"/>
                    <a:pt x="4329347" y="702793"/>
                    <a:pt x="4329347" y="720012"/>
                  </a:cubicBezTo>
                  <a:cubicBezTo>
                    <a:pt x="4329347" y="737231"/>
                    <a:pt x="4315389" y="751189"/>
                    <a:pt x="4298170" y="751189"/>
                  </a:cubicBezTo>
                  <a:cubicBezTo>
                    <a:pt x="4280951" y="751189"/>
                    <a:pt x="4266993" y="737231"/>
                    <a:pt x="4266993" y="720012"/>
                  </a:cubicBezTo>
                  <a:cubicBezTo>
                    <a:pt x="4266993" y="702793"/>
                    <a:pt x="4280951" y="688835"/>
                    <a:pt x="4298170" y="688835"/>
                  </a:cubicBezTo>
                  <a:close/>
                  <a:moveTo>
                    <a:pt x="4226456" y="688835"/>
                  </a:moveTo>
                  <a:cubicBezTo>
                    <a:pt x="4243675" y="688835"/>
                    <a:pt x="4257633" y="702793"/>
                    <a:pt x="4257633" y="720012"/>
                  </a:cubicBezTo>
                  <a:cubicBezTo>
                    <a:pt x="4257633" y="737231"/>
                    <a:pt x="4243675" y="751189"/>
                    <a:pt x="4226456" y="751189"/>
                  </a:cubicBezTo>
                  <a:cubicBezTo>
                    <a:pt x="4209237" y="751189"/>
                    <a:pt x="4195279" y="737231"/>
                    <a:pt x="4195279" y="720012"/>
                  </a:cubicBezTo>
                  <a:cubicBezTo>
                    <a:pt x="4195279" y="702793"/>
                    <a:pt x="4209237" y="688835"/>
                    <a:pt x="4226456" y="688835"/>
                  </a:cubicBezTo>
                  <a:close/>
                  <a:moveTo>
                    <a:pt x="4147192" y="688835"/>
                  </a:moveTo>
                  <a:cubicBezTo>
                    <a:pt x="4164411" y="688835"/>
                    <a:pt x="4178369" y="702793"/>
                    <a:pt x="4178369" y="720012"/>
                  </a:cubicBezTo>
                  <a:cubicBezTo>
                    <a:pt x="4178369" y="737231"/>
                    <a:pt x="4164411" y="751189"/>
                    <a:pt x="4147192" y="751189"/>
                  </a:cubicBezTo>
                  <a:cubicBezTo>
                    <a:pt x="4129973" y="751189"/>
                    <a:pt x="4116015" y="737231"/>
                    <a:pt x="4116015" y="720012"/>
                  </a:cubicBezTo>
                  <a:cubicBezTo>
                    <a:pt x="4116015" y="702793"/>
                    <a:pt x="4129973" y="688835"/>
                    <a:pt x="4147192" y="688835"/>
                  </a:cubicBezTo>
                  <a:close/>
                  <a:moveTo>
                    <a:pt x="4073591" y="688835"/>
                  </a:moveTo>
                  <a:cubicBezTo>
                    <a:pt x="4090810" y="688835"/>
                    <a:pt x="4104768" y="702793"/>
                    <a:pt x="4104768" y="720012"/>
                  </a:cubicBezTo>
                  <a:cubicBezTo>
                    <a:pt x="4104768" y="737231"/>
                    <a:pt x="4090810" y="751189"/>
                    <a:pt x="4073591" y="751189"/>
                  </a:cubicBezTo>
                  <a:cubicBezTo>
                    <a:pt x="4056372" y="751189"/>
                    <a:pt x="4042414" y="737231"/>
                    <a:pt x="4042414" y="720012"/>
                  </a:cubicBezTo>
                  <a:cubicBezTo>
                    <a:pt x="4042414" y="702793"/>
                    <a:pt x="4056372" y="688835"/>
                    <a:pt x="4073591" y="688835"/>
                  </a:cubicBezTo>
                  <a:close/>
                  <a:moveTo>
                    <a:pt x="3999991" y="688835"/>
                  </a:moveTo>
                  <a:cubicBezTo>
                    <a:pt x="4017210" y="688835"/>
                    <a:pt x="4031168" y="702793"/>
                    <a:pt x="4031168" y="720012"/>
                  </a:cubicBezTo>
                  <a:cubicBezTo>
                    <a:pt x="4031168" y="737231"/>
                    <a:pt x="4017210" y="751189"/>
                    <a:pt x="3999991" y="751189"/>
                  </a:cubicBezTo>
                  <a:cubicBezTo>
                    <a:pt x="3982772" y="751189"/>
                    <a:pt x="3968814" y="737231"/>
                    <a:pt x="3968814" y="720012"/>
                  </a:cubicBezTo>
                  <a:cubicBezTo>
                    <a:pt x="3968814" y="702793"/>
                    <a:pt x="3982772" y="688835"/>
                    <a:pt x="3999991" y="688835"/>
                  </a:cubicBezTo>
                  <a:close/>
                  <a:moveTo>
                    <a:pt x="3924502" y="688835"/>
                  </a:moveTo>
                  <a:cubicBezTo>
                    <a:pt x="3941721" y="688835"/>
                    <a:pt x="3955679" y="702793"/>
                    <a:pt x="3955679" y="720012"/>
                  </a:cubicBezTo>
                  <a:cubicBezTo>
                    <a:pt x="3955679" y="737231"/>
                    <a:pt x="3941721" y="751189"/>
                    <a:pt x="3924502" y="751189"/>
                  </a:cubicBezTo>
                  <a:cubicBezTo>
                    <a:pt x="3907283" y="751189"/>
                    <a:pt x="3893325" y="737231"/>
                    <a:pt x="3893325" y="720012"/>
                  </a:cubicBezTo>
                  <a:cubicBezTo>
                    <a:pt x="3893325" y="702793"/>
                    <a:pt x="3907283" y="688835"/>
                    <a:pt x="3924502" y="688835"/>
                  </a:cubicBezTo>
                  <a:close/>
                  <a:moveTo>
                    <a:pt x="3850900" y="688835"/>
                  </a:moveTo>
                  <a:cubicBezTo>
                    <a:pt x="3868119" y="688835"/>
                    <a:pt x="3882077" y="702793"/>
                    <a:pt x="3882077" y="720012"/>
                  </a:cubicBezTo>
                  <a:cubicBezTo>
                    <a:pt x="3882077" y="737231"/>
                    <a:pt x="3868119" y="751189"/>
                    <a:pt x="3850900" y="751189"/>
                  </a:cubicBezTo>
                  <a:cubicBezTo>
                    <a:pt x="3833681" y="751189"/>
                    <a:pt x="3819723" y="737231"/>
                    <a:pt x="3819723" y="720012"/>
                  </a:cubicBezTo>
                  <a:cubicBezTo>
                    <a:pt x="3819723" y="702793"/>
                    <a:pt x="3833681" y="688835"/>
                    <a:pt x="3850900" y="688835"/>
                  </a:cubicBezTo>
                  <a:close/>
                  <a:moveTo>
                    <a:pt x="3775413" y="688835"/>
                  </a:moveTo>
                  <a:cubicBezTo>
                    <a:pt x="3792632" y="688835"/>
                    <a:pt x="3806590" y="702793"/>
                    <a:pt x="3806590" y="720012"/>
                  </a:cubicBezTo>
                  <a:cubicBezTo>
                    <a:pt x="3806590" y="737231"/>
                    <a:pt x="3792632" y="751189"/>
                    <a:pt x="3775413" y="751189"/>
                  </a:cubicBezTo>
                  <a:cubicBezTo>
                    <a:pt x="3758194" y="751189"/>
                    <a:pt x="3744236" y="737231"/>
                    <a:pt x="3744236" y="720012"/>
                  </a:cubicBezTo>
                  <a:cubicBezTo>
                    <a:pt x="3744236" y="702793"/>
                    <a:pt x="3758194" y="688835"/>
                    <a:pt x="3775413" y="688835"/>
                  </a:cubicBezTo>
                  <a:close/>
                  <a:moveTo>
                    <a:pt x="3701811" y="688835"/>
                  </a:moveTo>
                  <a:cubicBezTo>
                    <a:pt x="3719030" y="688835"/>
                    <a:pt x="3732988" y="702793"/>
                    <a:pt x="3732988" y="720012"/>
                  </a:cubicBezTo>
                  <a:cubicBezTo>
                    <a:pt x="3732988" y="737231"/>
                    <a:pt x="3719030" y="751189"/>
                    <a:pt x="3701811" y="751189"/>
                  </a:cubicBezTo>
                  <a:cubicBezTo>
                    <a:pt x="3684592" y="751189"/>
                    <a:pt x="3670634" y="737231"/>
                    <a:pt x="3670634" y="720012"/>
                  </a:cubicBezTo>
                  <a:cubicBezTo>
                    <a:pt x="3670634" y="702793"/>
                    <a:pt x="3684592" y="688835"/>
                    <a:pt x="3701811" y="688835"/>
                  </a:cubicBezTo>
                  <a:close/>
                  <a:moveTo>
                    <a:pt x="3626322" y="688835"/>
                  </a:moveTo>
                  <a:cubicBezTo>
                    <a:pt x="3643541" y="688835"/>
                    <a:pt x="3657499" y="702793"/>
                    <a:pt x="3657499" y="720012"/>
                  </a:cubicBezTo>
                  <a:cubicBezTo>
                    <a:pt x="3657499" y="737231"/>
                    <a:pt x="3643541" y="751189"/>
                    <a:pt x="3626322" y="751189"/>
                  </a:cubicBezTo>
                  <a:cubicBezTo>
                    <a:pt x="3609103" y="751189"/>
                    <a:pt x="3595145" y="737231"/>
                    <a:pt x="3595145" y="720012"/>
                  </a:cubicBezTo>
                  <a:cubicBezTo>
                    <a:pt x="3595145" y="702793"/>
                    <a:pt x="3609103" y="688835"/>
                    <a:pt x="3626322" y="688835"/>
                  </a:cubicBezTo>
                  <a:close/>
                  <a:moveTo>
                    <a:pt x="3552720" y="688835"/>
                  </a:moveTo>
                  <a:cubicBezTo>
                    <a:pt x="3569939" y="688835"/>
                    <a:pt x="3583897" y="702793"/>
                    <a:pt x="3583897" y="720012"/>
                  </a:cubicBezTo>
                  <a:cubicBezTo>
                    <a:pt x="3583897" y="737231"/>
                    <a:pt x="3569939" y="751189"/>
                    <a:pt x="3552720" y="751189"/>
                  </a:cubicBezTo>
                  <a:cubicBezTo>
                    <a:pt x="3535501" y="751189"/>
                    <a:pt x="3521543" y="737231"/>
                    <a:pt x="3521543" y="720012"/>
                  </a:cubicBezTo>
                  <a:cubicBezTo>
                    <a:pt x="3521543" y="702793"/>
                    <a:pt x="3535501" y="688835"/>
                    <a:pt x="3552720" y="688835"/>
                  </a:cubicBezTo>
                  <a:close/>
                  <a:moveTo>
                    <a:pt x="3477232" y="688835"/>
                  </a:moveTo>
                  <a:cubicBezTo>
                    <a:pt x="3494451" y="688835"/>
                    <a:pt x="3508409" y="702793"/>
                    <a:pt x="3508409" y="720012"/>
                  </a:cubicBezTo>
                  <a:cubicBezTo>
                    <a:pt x="3508409" y="737231"/>
                    <a:pt x="3494451" y="751189"/>
                    <a:pt x="3477232" y="751189"/>
                  </a:cubicBezTo>
                  <a:cubicBezTo>
                    <a:pt x="3460013" y="751189"/>
                    <a:pt x="3446055" y="737231"/>
                    <a:pt x="3446055" y="720012"/>
                  </a:cubicBezTo>
                  <a:cubicBezTo>
                    <a:pt x="3446055" y="702793"/>
                    <a:pt x="3460013" y="688835"/>
                    <a:pt x="3477232" y="688835"/>
                  </a:cubicBezTo>
                  <a:close/>
                  <a:moveTo>
                    <a:pt x="3401744" y="688835"/>
                  </a:moveTo>
                  <a:cubicBezTo>
                    <a:pt x="3418963" y="688835"/>
                    <a:pt x="3432921" y="702793"/>
                    <a:pt x="3432921" y="720012"/>
                  </a:cubicBezTo>
                  <a:cubicBezTo>
                    <a:pt x="3432921" y="737231"/>
                    <a:pt x="3418963" y="751189"/>
                    <a:pt x="3401744" y="751189"/>
                  </a:cubicBezTo>
                  <a:cubicBezTo>
                    <a:pt x="3384525" y="751189"/>
                    <a:pt x="3370567" y="737231"/>
                    <a:pt x="3370567" y="720012"/>
                  </a:cubicBezTo>
                  <a:cubicBezTo>
                    <a:pt x="3370567" y="702793"/>
                    <a:pt x="3384525" y="688835"/>
                    <a:pt x="3401744" y="688835"/>
                  </a:cubicBezTo>
                  <a:close/>
                  <a:moveTo>
                    <a:pt x="3324369" y="688835"/>
                  </a:moveTo>
                  <a:cubicBezTo>
                    <a:pt x="3341588" y="688835"/>
                    <a:pt x="3355546" y="702793"/>
                    <a:pt x="3355546" y="720012"/>
                  </a:cubicBezTo>
                  <a:cubicBezTo>
                    <a:pt x="3355546" y="737231"/>
                    <a:pt x="3341588" y="751189"/>
                    <a:pt x="3324369" y="751189"/>
                  </a:cubicBezTo>
                  <a:cubicBezTo>
                    <a:pt x="3307150" y="751189"/>
                    <a:pt x="3293192" y="737231"/>
                    <a:pt x="3293192" y="720012"/>
                  </a:cubicBezTo>
                  <a:cubicBezTo>
                    <a:pt x="3293192" y="702793"/>
                    <a:pt x="3307150" y="688835"/>
                    <a:pt x="3324369" y="688835"/>
                  </a:cubicBezTo>
                  <a:close/>
                  <a:moveTo>
                    <a:pt x="3250765" y="688835"/>
                  </a:moveTo>
                  <a:cubicBezTo>
                    <a:pt x="3267984" y="688835"/>
                    <a:pt x="3281942" y="702793"/>
                    <a:pt x="3281942" y="720012"/>
                  </a:cubicBezTo>
                  <a:cubicBezTo>
                    <a:pt x="3281942" y="737231"/>
                    <a:pt x="3267984" y="751189"/>
                    <a:pt x="3250765" y="751189"/>
                  </a:cubicBezTo>
                  <a:cubicBezTo>
                    <a:pt x="3233546" y="751189"/>
                    <a:pt x="3219588" y="737231"/>
                    <a:pt x="3219588" y="720012"/>
                  </a:cubicBezTo>
                  <a:cubicBezTo>
                    <a:pt x="3219588" y="702793"/>
                    <a:pt x="3233546" y="688835"/>
                    <a:pt x="3250765" y="688835"/>
                  </a:cubicBezTo>
                  <a:close/>
                  <a:moveTo>
                    <a:pt x="3175277" y="688835"/>
                  </a:moveTo>
                  <a:cubicBezTo>
                    <a:pt x="3192496" y="688835"/>
                    <a:pt x="3206454" y="702793"/>
                    <a:pt x="3206454" y="720012"/>
                  </a:cubicBezTo>
                  <a:cubicBezTo>
                    <a:pt x="3206454" y="737231"/>
                    <a:pt x="3192496" y="751189"/>
                    <a:pt x="3175277" y="751189"/>
                  </a:cubicBezTo>
                  <a:cubicBezTo>
                    <a:pt x="3158058" y="751189"/>
                    <a:pt x="3144100" y="737231"/>
                    <a:pt x="3144100" y="720012"/>
                  </a:cubicBezTo>
                  <a:cubicBezTo>
                    <a:pt x="3144100" y="702793"/>
                    <a:pt x="3158058" y="688835"/>
                    <a:pt x="3175277" y="688835"/>
                  </a:cubicBezTo>
                  <a:close/>
                  <a:moveTo>
                    <a:pt x="3099789" y="688835"/>
                  </a:moveTo>
                  <a:cubicBezTo>
                    <a:pt x="3117008" y="688835"/>
                    <a:pt x="3130966" y="702793"/>
                    <a:pt x="3130966" y="720012"/>
                  </a:cubicBezTo>
                  <a:cubicBezTo>
                    <a:pt x="3130966" y="737231"/>
                    <a:pt x="3117008" y="751189"/>
                    <a:pt x="3099789" y="751189"/>
                  </a:cubicBezTo>
                  <a:cubicBezTo>
                    <a:pt x="3082570" y="751189"/>
                    <a:pt x="3068612" y="737231"/>
                    <a:pt x="3068612" y="720012"/>
                  </a:cubicBezTo>
                  <a:cubicBezTo>
                    <a:pt x="3068612" y="702793"/>
                    <a:pt x="3082570" y="688835"/>
                    <a:pt x="3099789" y="688835"/>
                  </a:cubicBezTo>
                  <a:close/>
                  <a:moveTo>
                    <a:pt x="3026188" y="688835"/>
                  </a:moveTo>
                  <a:cubicBezTo>
                    <a:pt x="3043407" y="688835"/>
                    <a:pt x="3057365" y="702793"/>
                    <a:pt x="3057365" y="720012"/>
                  </a:cubicBezTo>
                  <a:cubicBezTo>
                    <a:pt x="3057365" y="737231"/>
                    <a:pt x="3043407" y="751189"/>
                    <a:pt x="3026188" y="751189"/>
                  </a:cubicBezTo>
                  <a:cubicBezTo>
                    <a:pt x="3008969" y="751189"/>
                    <a:pt x="2995011" y="737231"/>
                    <a:pt x="2995011" y="720012"/>
                  </a:cubicBezTo>
                  <a:cubicBezTo>
                    <a:pt x="2995011" y="702793"/>
                    <a:pt x="3008969" y="688835"/>
                    <a:pt x="3026188" y="688835"/>
                  </a:cubicBezTo>
                  <a:close/>
                  <a:moveTo>
                    <a:pt x="2877097" y="688835"/>
                  </a:moveTo>
                  <a:cubicBezTo>
                    <a:pt x="2894316" y="688835"/>
                    <a:pt x="2908274" y="702793"/>
                    <a:pt x="2908274" y="720012"/>
                  </a:cubicBezTo>
                  <a:cubicBezTo>
                    <a:pt x="2908274" y="737231"/>
                    <a:pt x="2894316" y="751189"/>
                    <a:pt x="2877097" y="751189"/>
                  </a:cubicBezTo>
                  <a:cubicBezTo>
                    <a:pt x="2859878" y="751189"/>
                    <a:pt x="2845920" y="737231"/>
                    <a:pt x="2845920" y="720012"/>
                  </a:cubicBezTo>
                  <a:cubicBezTo>
                    <a:pt x="2845920" y="702793"/>
                    <a:pt x="2859878" y="688835"/>
                    <a:pt x="2877097" y="688835"/>
                  </a:cubicBezTo>
                  <a:close/>
                  <a:moveTo>
                    <a:pt x="2801608" y="688835"/>
                  </a:moveTo>
                  <a:cubicBezTo>
                    <a:pt x="2818827" y="688835"/>
                    <a:pt x="2832785" y="702793"/>
                    <a:pt x="2832785" y="720012"/>
                  </a:cubicBezTo>
                  <a:cubicBezTo>
                    <a:pt x="2832785" y="737231"/>
                    <a:pt x="2818827" y="751189"/>
                    <a:pt x="2801608" y="751189"/>
                  </a:cubicBezTo>
                  <a:cubicBezTo>
                    <a:pt x="2784389" y="751189"/>
                    <a:pt x="2770431" y="737231"/>
                    <a:pt x="2770431" y="720012"/>
                  </a:cubicBezTo>
                  <a:cubicBezTo>
                    <a:pt x="2770431" y="702793"/>
                    <a:pt x="2784389" y="688835"/>
                    <a:pt x="2801608" y="688835"/>
                  </a:cubicBezTo>
                  <a:close/>
                  <a:moveTo>
                    <a:pt x="2728008" y="688835"/>
                  </a:moveTo>
                  <a:cubicBezTo>
                    <a:pt x="2745227" y="688835"/>
                    <a:pt x="2759185" y="702793"/>
                    <a:pt x="2759185" y="720012"/>
                  </a:cubicBezTo>
                  <a:cubicBezTo>
                    <a:pt x="2759185" y="737231"/>
                    <a:pt x="2745227" y="751189"/>
                    <a:pt x="2728008" y="751189"/>
                  </a:cubicBezTo>
                  <a:cubicBezTo>
                    <a:pt x="2710789" y="751189"/>
                    <a:pt x="2696831" y="737231"/>
                    <a:pt x="2696831" y="720012"/>
                  </a:cubicBezTo>
                  <a:cubicBezTo>
                    <a:pt x="2696831" y="702793"/>
                    <a:pt x="2710789" y="688835"/>
                    <a:pt x="2728008" y="688835"/>
                  </a:cubicBezTo>
                  <a:close/>
                  <a:moveTo>
                    <a:pt x="180268" y="688835"/>
                  </a:moveTo>
                  <a:cubicBezTo>
                    <a:pt x="197487" y="688835"/>
                    <a:pt x="211445" y="702793"/>
                    <a:pt x="211445" y="720012"/>
                  </a:cubicBezTo>
                  <a:cubicBezTo>
                    <a:pt x="211445" y="737231"/>
                    <a:pt x="197487" y="751189"/>
                    <a:pt x="180268" y="751189"/>
                  </a:cubicBezTo>
                  <a:cubicBezTo>
                    <a:pt x="163049" y="751189"/>
                    <a:pt x="149091" y="737231"/>
                    <a:pt x="149091" y="720012"/>
                  </a:cubicBezTo>
                  <a:cubicBezTo>
                    <a:pt x="149091" y="702793"/>
                    <a:pt x="163049" y="688835"/>
                    <a:pt x="180268" y="688835"/>
                  </a:cubicBezTo>
                  <a:close/>
                  <a:moveTo>
                    <a:pt x="104781" y="688835"/>
                  </a:moveTo>
                  <a:cubicBezTo>
                    <a:pt x="122000" y="688835"/>
                    <a:pt x="135958" y="702793"/>
                    <a:pt x="135958" y="720012"/>
                  </a:cubicBezTo>
                  <a:cubicBezTo>
                    <a:pt x="135958" y="737231"/>
                    <a:pt x="122000" y="751189"/>
                    <a:pt x="104781" y="751189"/>
                  </a:cubicBezTo>
                  <a:cubicBezTo>
                    <a:pt x="87562" y="751189"/>
                    <a:pt x="73604" y="737231"/>
                    <a:pt x="73604" y="720012"/>
                  </a:cubicBezTo>
                  <a:cubicBezTo>
                    <a:pt x="73604" y="702793"/>
                    <a:pt x="87562" y="688835"/>
                    <a:pt x="104781" y="688835"/>
                  </a:cubicBezTo>
                  <a:close/>
                  <a:moveTo>
                    <a:pt x="1601341" y="688834"/>
                  </a:moveTo>
                  <a:cubicBezTo>
                    <a:pt x="1618560" y="688834"/>
                    <a:pt x="1632518" y="702792"/>
                    <a:pt x="1632518" y="720011"/>
                  </a:cubicBezTo>
                  <a:cubicBezTo>
                    <a:pt x="1632518" y="737230"/>
                    <a:pt x="1618560" y="751188"/>
                    <a:pt x="1601341" y="751188"/>
                  </a:cubicBezTo>
                  <a:cubicBezTo>
                    <a:pt x="1584122" y="751188"/>
                    <a:pt x="1570164" y="737230"/>
                    <a:pt x="1570164" y="720011"/>
                  </a:cubicBezTo>
                  <a:cubicBezTo>
                    <a:pt x="1570164" y="702792"/>
                    <a:pt x="1584122" y="688834"/>
                    <a:pt x="1601341" y="688834"/>
                  </a:cubicBezTo>
                  <a:close/>
                  <a:moveTo>
                    <a:pt x="1529627" y="688834"/>
                  </a:moveTo>
                  <a:cubicBezTo>
                    <a:pt x="1546846" y="688834"/>
                    <a:pt x="1560804" y="702792"/>
                    <a:pt x="1560804" y="720011"/>
                  </a:cubicBezTo>
                  <a:cubicBezTo>
                    <a:pt x="1560804" y="737230"/>
                    <a:pt x="1546846" y="751188"/>
                    <a:pt x="1529627" y="751188"/>
                  </a:cubicBezTo>
                  <a:cubicBezTo>
                    <a:pt x="1512408" y="751188"/>
                    <a:pt x="1498450" y="737230"/>
                    <a:pt x="1498450" y="720011"/>
                  </a:cubicBezTo>
                  <a:cubicBezTo>
                    <a:pt x="1498450" y="702792"/>
                    <a:pt x="1512408" y="688834"/>
                    <a:pt x="1529627" y="688834"/>
                  </a:cubicBezTo>
                  <a:close/>
                  <a:moveTo>
                    <a:pt x="1452250" y="688834"/>
                  </a:moveTo>
                  <a:cubicBezTo>
                    <a:pt x="1469469" y="688834"/>
                    <a:pt x="1483427" y="702792"/>
                    <a:pt x="1483427" y="720011"/>
                  </a:cubicBezTo>
                  <a:cubicBezTo>
                    <a:pt x="1483427" y="737230"/>
                    <a:pt x="1469469" y="751188"/>
                    <a:pt x="1452250" y="751188"/>
                  </a:cubicBezTo>
                  <a:cubicBezTo>
                    <a:pt x="1435031" y="751188"/>
                    <a:pt x="1421073" y="737230"/>
                    <a:pt x="1421073" y="720011"/>
                  </a:cubicBezTo>
                  <a:cubicBezTo>
                    <a:pt x="1421073" y="702792"/>
                    <a:pt x="1435031" y="688834"/>
                    <a:pt x="1452250" y="688834"/>
                  </a:cubicBezTo>
                  <a:close/>
                  <a:moveTo>
                    <a:pt x="1152183" y="688834"/>
                  </a:moveTo>
                  <a:cubicBezTo>
                    <a:pt x="1169402" y="688834"/>
                    <a:pt x="1183360" y="702792"/>
                    <a:pt x="1183360" y="720011"/>
                  </a:cubicBezTo>
                  <a:cubicBezTo>
                    <a:pt x="1183360" y="737230"/>
                    <a:pt x="1169402" y="751188"/>
                    <a:pt x="1152183" y="751188"/>
                  </a:cubicBezTo>
                  <a:cubicBezTo>
                    <a:pt x="1134964" y="751188"/>
                    <a:pt x="1121006" y="737230"/>
                    <a:pt x="1121006" y="720011"/>
                  </a:cubicBezTo>
                  <a:cubicBezTo>
                    <a:pt x="1121006" y="702792"/>
                    <a:pt x="1134964" y="688834"/>
                    <a:pt x="1152183" y="688834"/>
                  </a:cubicBezTo>
                  <a:close/>
                  <a:moveTo>
                    <a:pt x="1078582" y="688834"/>
                  </a:moveTo>
                  <a:cubicBezTo>
                    <a:pt x="1095801" y="688834"/>
                    <a:pt x="1109759" y="702792"/>
                    <a:pt x="1109759" y="720011"/>
                  </a:cubicBezTo>
                  <a:cubicBezTo>
                    <a:pt x="1109759" y="737230"/>
                    <a:pt x="1095801" y="751188"/>
                    <a:pt x="1078582" y="751188"/>
                  </a:cubicBezTo>
                  <a:cubicBezTo>
                    <a:pt x="1061363" y="751188"/>
                    <a:pt x="1047405" y="737230"/>
                    <a:pt x="1047405" y="720011"/>
                  </a:cubicBezTo>
                  <a:cubicBezTo>
                    <a:pt x="1047405" y="702792"/>
                    <a:pt x="1061363" y="688834"/>
                    <a:pt x="1078582" y="688834"/>
                  </a:cubicBezTo>
                  <a:close/>
                  <a:moveTo>
                    <a:pt x="1004980" y="688834"/>
                  </a:moveTo>
                  <a:cubicBezTo>
                    <a:pt x="1022199" y="688834"/>
                    <a:pt x="1036157" y="702792"/>
                    <a:pt x="1036157" y="720011"/>
                  </a:cubicBezTo>
                  <a:cubicBezTo>
                    <a:pt x="1036157" y="737230"/>
                    <a:pt x="1022199" y="751188"/>
                    <a:pt x="1004980" y="751188"/>
                  </a:cubicBezTo>
                  <a:cubicBezTo>
                    <a:pt x="987761" y="751188"/>
                    <a:pt x="973803" y="737230"/>
                    <a:pt x="973803" y="720011"/>
                  </a:cubicBezTo>
                  <a:cubicBezTo>
                    <a:pt x="973803" y="702792"/>
                    <a:pt x="987761" y="688834"/>
                    <a:pt x="1004980" y="688834"/>
                  </a:cubicBezTo>
                  <a:close/>
                  <a:moveTo>
                    <a:pt x="929491" y="688834"/>
                  </a:moveTo>
                  <a:cubicBezTo>
                    <a:pt x="946710" y="688834"/>
                    <a:pt x="960668" y="702792"/>
                    <a:pt x="960668" y="720011"/>
                  </a:cubicBezTo>
                  <a:cubicBezTo>
                    <a:pt x="960668" y="737230"/>
                    <a:pt x="946710" y="751188"/>
                    <a:pt x="929491" y="751188"/>
                  </a:cubicBezTo>
                  <a:cubicBezTo>
                    <a:pt x="912272" y="751188"/>
                    <a:pt x="898314" y="737230"/>
                    <a:pt x="898314" y="720011"/>
                  </a:cubicBezTo>
                  <a:cubicBezTo>
                    <a:pt x="898314" y="702792"/>
                    <a:pt x="912272" y="688834"/>
                    <a:pt x="929491" y="688834"/>
                  </a:cubicBezTo>
                  <a:close/>
                  <a:moveTo>
                    <a:pt x="855890" y="688834"/>
                  </a:moveTo>
                  <a:cubicBezTo>
                    <a:pt x="873109" y="688834"/>
                    <a:pt x="887067" y="702792"/>
                    <a:pt x="887067" y="720011"/>
                  </a:cubicBezTo>
                  <a:cubicBezTo>
                    <a:pt x="887067" y="737230"/>
                    <a:pt x="873109" y="751188"/>
                    <a:pt x="855890" y="751188"/>
                  </a:cubicBezTo>
                  <a:cubicBezTo>
                    <a:pt x="838671" y="751188"/>
                    <a:pt x="824713" y="737230"/>
                    <a:pt x="824713" y="720011"/>
                  </a:cubicBezTo>
                  <a:cubicBezTo>
                    <a:pt x="824713" y="702792"/>
                    <a:pt x="838671" y="688834"/>
                    <a:pt x="855890" y="688834"/>
                  </a:cubicBezTo>
                  <a:close/>
                  <a:moveTo>
                    <a:pt x="780402" y="688834"/>
                  </a:moveTo>
                  <a:cubicBezTo>
                    <a:pt x="797621" y="688834"/>
                    <a:pt x="811579" y="702792"/>
                    <a:pt x="811579" y="720011"/>
                  </a:cubicBezTo>
                  <a:cubicBezTo>
                    <a:pt x="811579" y="737230"/>
                    <a:pt x="797621" y="751188"/>
                    <a:pt x="780402" y="751188"/>
                  </a:cubicBezTo>
                  <a:cubicBezTo>
                    <a:pt x="763183" y="751188"/>
                    <a:pt x="749225" y="737230"/>
                    <a:pt x="749225" y="720011"/>
                  </a:cubicBezTo>
                  <a:cubicBezTo>
                    <a:pt x="749225" y="702792"/>
                    <a:pt x="763183" y="688834"/>
                    <a:pt x="780402" y="688834"/>
                  </a:cubicBezTo>
                  <a:close/>
                  <a:moveTo>
                    <a:pt x="706801" y="688834"/>
                  </a:moveTo>
                  <a:cubicBezTo>
                    <a:pt x="724020" y="688834"/>
                    <a:pt x="737978" y="702792"/>
                    <a:pt x="737978" y="720011"/>
                  </a:cubicBezTo>
                  <a:cubicBezTo>
                    <a:pt x="737978" y="737230"/>
                    <a:pt x="724020" y="751188"/>
                    <a:pt x="706801" y="751188"/>
                  </a:cubicBezTo>
                  <a:cubicBezTo>
                    <a:pt x="689582" y="751188"/>
                    <a:pt x="675624" y="737230"/>
                    <a:pt x="675624" y="720011"/>
                  </a:cubicBezTo>
                  <a:cubicBezTo>
                    <a:pt x="675624" y="702792"/>
                    <a:pt x="689582" y="688834"/>
                    <a:pt x="706801" y="688834"/>
                  </a:cubicBezTo>
                  <a:close/>
                  <a:moveTo>
                    <a:pt x="631313" y="688834"/>
                  </a:moveTo>
                  <a:cubicBezTo>
                    <a:pt x="648532" y="688834"/>
                    <a:pt x="662490" y="702792"/>
                    <a:pt x="662490" y="720011"/>
                  </a:cubicBezTo>
                  <a:cubicBezTo>
                    <a:pt x="662490" y="737230"/>
                    <a:pt x="648532" y="751188"/>
                    <a:pt x="631313" y="751188"/>
                  </a:cubicBezTo>
                  <a:cubicBezTo>
                    <a:pt x="614094" y="751188"/>
                    <a:pt x="600136" y="737230"/>
                    <a:pt x="600136" y="720011"/>
                  </a:cubicBezTo>
                  <a:cubicBezTo>
                    <a:pt x="600136" y="702792"/>
                    <a:pt x="614094" y="688834"/>
                    <a:pt x="631313" y="688834"/>
                  </a:cubicBezTo>
                  <a:close/>
                  <a:moveTo>
                    <a:pt x="553937" y="688834"/>
                  </a:moveTo>
                  <a:cubicBezTo>
                    <a:pt x="571156" y="688834"/>
                    <a:pt x="585114" y="702792"/>
                    <a:pt x="585114" y="720011"/>
                  </a:cubicBezTo>
                  <a:cubicBezTo>
                    <a:pt x="585114" y="737230"/>
                    <a:pt x="571156" y="751188"/>
                    <a:pt x="553937" y="751188"/>
                  </a:cubicBezTo>
                  <a:cubicBezTo>
                    <a:pt x="536718" y="751188"/>
                    <a:pt x="522760" y="737230"/>
                    <a:pt x="522760" y="720011"/>
                  </a:cubicBezTo>
                  <a:cubicBezTo>
                    <a:pt x="522760" y="702792"/>
                    <a:pt x="536718" y="688834"/>
                    <a:pt x="553937" y="688834"/>
                  </a:cubicBezTo>
                  <a:close/>
                  <a:moveTo>
                    <a:pt x="253870" y="688834"/>
                  </a:moveTo>
                  <a:cubicBezTo>
                    <a:pt x="271089" y="688834"/>
                    <a:pt x="285047" y="702792"/>
                    <a:pt x="285047" y="720011"/>
                  </a:cubicBezTo>
                  <a:cubicBezTo>
                    <a:pt x="285047" y="737230"/>
                    <a:pt x="271089" y="751188"/>
                    <a:pt x="253870" y="751188"/>
                  </a:cubicBezTo>
                  <a:cubicBezTo>
                    <a:pt x="236651" y="751188"/>
                    <a:pt x="222693" y="737230"/>
                    <a:pt x="222693" y="720011"/>
                  </a:cubicBezTo>
                  <a:cubicBezTo>
                    <a:pt x="222693" y="702792"/>
                    <a:pt x="236651" y="688834"/>
                    <a:pt x="253870" y="688834"/>
                  </a:cubicBezTo>
                  <a:close/>
                  <a:moveTo>
                    <a:pt x="2578918" y="688833"/>
                  </a:moveTo>
                  <a:cubicBezTo>
                    <a:pt x="2596137" y="688833"/>
                    <a:pt x="2610095" y="702791"/>
                    <a:pt x="2610095" y="720010"/>
                  </a:cubicBezTo>
                  <a:cubicBezTo>
                    <a:pt x="2610095" y="737229"/>
                    <a:pt x="2596137" y="751187"/>
                    <a:pt x="2578918" y="751187"/>
                  </a:cubicBezTo>
                  <a:cubicBezTo>
                    <a:pt x="2561699" y="751187"/>
                    <a:pt x="2547741" y="737229"/>
                    <a:pt x="2547741" y="720010"/>
                  </a:cubicBezTo>
                  <a:cubicBezTo>
                    <a:pt x="2547741" y="702791"/>
                    <a:pt x="2561699" y="688833"/>
                    <a:pt x="2578918" y="688833"/>
                  </a:cubicBezTo>
                  <a:close/>
                  <a:moveTo>
                    <a:pt x="5349347" y="620894"/>
                  </a:moveTo>
                  <a:cubicBezTo>
                    <a:pt x="5366566" y="620894"/>
                    <a:pt x="5380524" y="634852"/>
                    <a:pt x="5380524" y="652071"/>
                  </a:cubicBezTo>
                  <a:cubicBezTo>
                    <a:pt x="5380524" y="669290"/>
                    <a:pt x="5366566" y="683248"/>
                    <a:pt x="5349347" y="683248"/>
                  </a:cubicBezTo>
                  <a:cubicBezTo>
                    <a:pt x="5332128" y="683248"/>
                    <a:pt x="5318170" y="669290"/>
                    <a:pt x="5318170" y="652071"/>
                  </a:cubicBezTo>
                  <a:cubicBezTo>
                    <a:pt x="5318170" y="634852"/>
                    <a:pt x="5332128" y="620894"/>
                    <a:pt x="5349347" y="620894"/>
                  </a:cubicBezTo>
                  <a:close/>
                  <a:moveTo>
                    <a:pt x="5273859" y="620894"/>
                  </a:moveTo>
                  <a:cubicBezTo>
                    <a:pt x="5291078" y="620894"/>
                    <a:pt x="5305036" y="634852"/>
                    <a:pt x="5305036" y="652071"/>
                  </a:cubicBezTo>
                  <a:cubicBezTo>
                    <a:pt x="5305036" y="669290"/>
                    <a:pt x="5291078" y="683248"/>
                    <a:pt x="5273859" y="683248"/>
                  </a:cubicBezTo>
                  <a:cubicBezTo>
                    <a:pt x="5256640" y="683248"/>
                    <a:pt x="5242682" y="669290"/>
                    <a:pt x="5242682" y="652071"/>
                  </a:cubicBezTo>
                  <a:cubicBezTo>
                    <a:pt x="5242682" y="634852"/>
                    <a:pt x="5256640" y="620894"/>
                    <a:pt x="5273859" y="620894"/>
                  </a:cubicBezTo>
                  <a:close/>
                  <a:moveTo>
                    <a:pt x="5196483" y="620894"/>
                  </a:moveTo>
                  <a:cubicBezTo>
                    <a:pt x="5213702" y="620894"/>
                    <a:pt x="5227660" y="634852"/>
                    <a:pt x="5227660" y="652071"/>
                  </a:cubicBezTo>
                  <a:cubicBezTo>
                    <a:pt x="5227660" y="669290"/>
                    <a:pt x="5213702" y="683248"/>
                    <a:pt x="5196483" y="683248"/>
                  </a:cubicBezTo>
                  <a:cubicBezTo>
                    <a:pt x="5179264" y="683248"/>
                    <a:pt x="5165306" y="669290"/>
                    <a:pt x="5165306" y="652071"/>
                  </a:cubicBezTo>
                  <a:cubicBezTo>
                    <a:pt x="5165306" y="634852"/>
                    <a:pt x="5179264" y="620894"/>
                    <a:pt x="5196483" y="620894"/>
                  </a:cubicBezTo>
                  <a:close/>
                  <a:moveTo>
                    <a:pt x="5122881" y="620894"/>
                  </a:moveTo>
                  <a:cubicBezTo>
                    <a:pt x="5140100" y="620894"/>
                    <a:pt x="5154058" y="634852"/>
                    <a:pt x="5154058" y="652071"/>
                  </a:cubicBezTo>
                  <a:cubicBezTo>
                    <a:pt x="5154058" y="669290"/>
                    <a:pt x="5140100" y="683248"/>
                    <a:pt x="5122881" y="683248"/>
                  </a:cubicBezTo>
                  <a:cubicBezTo>
                    <a:pt x="5105662" y="683248"/>
                    <a:pt x="5091704" y="669290"/>
                    <a:pt x="5091704" y="652071"/>
                  </a:cubicBezTo>
                  <a:cubicBezTo>
                    <a:pt x="5091704" y="634852"/>
                    <a:pt x="5105662" y="620894"/>
                    <a:pt x="5122881" y="620894"/>
                  </a:cubicBezTo>
                  <a:close/>
                  <a:moveTo>
                    <a:pt x="5047392" y="620894"/>
                  </a:moveTo>
                  <a:cubicBezTo>
                    <a:pt x="5064611" y="620894"/>
                    <a:pt x="5078569" y="634852"/>
                    <a:pt x="5078569" y="652071"/>
                  </a:cubicBezTo>
                  <a:cubicBezTo>
                    <a:pt x="5078569" y="669290"/>
                    <a:pt x="5064611" y="683248"/>
                    <a:pt x="5047392" y="683248"/>
                  </a:cubicBezTo>
                  <a:cubicBezTo>
                    <a:pt x="5030173" y="683248"/>
                    <a:pt x="5016215" y="669290"/>
                    <a:pt x="5016215" y="652071"/>
                  </a:cubicBezTo>
                  <a:cubicBezTo>
                    <a:pt x="5016215" y="634852"/>
                    <a:pt x="5030173" y="620894"/>
                    <a:pt x="5047392" y="620894"/>
                  </a:cubicBezTo>
                  <a:close/>
                  <a:moveTo>
                    <a:pt x="4971905" y="620894"/>
                  </a:moveTo>
                  <a:cubicBezTo>
                    <a:pt x="4989124" y="620894"/>
                    <a:pt x="5003082" y="634852"/>
                    <a:pt x="5003082" y="652071"/>
                  </a:cubicBezTo>
                  <a:cubicBezTo>
                    <a:pt x="5003082" y="669290"/>
                    <a:pt x="4989124" y="683248"/>
                    <a:pt x="4971905" y="683248"/>
                  </a:cubicBezTo>
                  <a:cubicBezTo>
                    <a:pt x="4954686" y="683248"/>
                    <a:pt x="4940728" y="669290"/>
                    <a:pt x="4940728" y="652071"/>
                  </a:cubicBezTo>
                  <a:cubicBezTo>
                    <a:pt x="4940728" y="634852"/>
                    <a:pt x="4954686" y="620894"/>
                    <a:pt x="4971905" y="620894"/>
                  </a:cubicBezTo>
                  <a:close/>
                  <a:moveTo>
                    <a:pt x="4898303" y="620894"/>
                  </a:moveTo>
                  <a:cubicBezTo>
                    <a:pt x="4915522" y="620894"/>
                    <a:pt x="4929480" y="634852"/>
                    <a:pt x="4929480" y="652071"/>
                  </a:cubicBezTo>
                  <a:cubicBezTo>
                    <a:pt x="4929480" y="669290"/>
                    <a:pt x="4915522" y="683248"/>
                    <a:pt x="4898303" y="683248"/>
                  </a:cubicBezTo>
                  <a:cubicBezTo>
                    <a:pt x="4881084" y="683248"/>
                    <a:pt x="4867126" y="669290"/>
                    <a:pt x="4867126" y="652071"/>
                  </a:cubicBezTo>
                  <a:cubicBezTo>
                    <a:pt x="4867126" y="634852"/>
                    <a:pt x="4881084" y="620894"/>
                    <a:pt x="4898303" y="620894"/>
                  </a:cubicBezTo>
                  <a:close/>
                  <a:moveTo>
                    <a:pt x="4822816" y="620894"/>
                  </a:moveTo>
                  <a:cubicBezTo>
                    <a:pt x="4840035" y="620894"/>
                    <a:pt x="4853993" y="634852"/>
                    <a:pt x="4853993" y="652071"/>
                  </a:cubicBezTo>
                  <a:cubicBezTo>
                    <a:pt x="4853993" y="669290"/>
                    <a:pt x="4840035" y="683248"/>
                    <a:pt x="4822816" y="683248"/>
                  </a:cubicBezTo>
                  <a:cubicBezTo>
                    <a:pt x="4805597" y="683248"/>
                    <a:pt x="4791639" y="669290"/>
                    <a:pt x="4791639" y="652071"/>
                  </a:cubicBezTo>
                  <a:cubicBezTo>
                    <a:pt x="4791639" y="634852"/>
                    <a:pt x="4805597" y="620894"/>
                    <a:pt x="4822816" y="620894"/>
                  </a:cubicBezTo>
                  <a:close/>
                  <a:moveTo>
                    <a:pt x="4749213" y="620894"/>
                  </a:moveTo>
                  <a:cubicBezTo>
                    <a:pt x="4766432" y="620894"/>
                    <a:pt x="4780390" y="634852"/>
                    <a:pt x="4780390" y="652071"/>
                  </a:cubicBezTo>
                  <a:cubicBezTo>
                    <a:pt x="4780390" y="669290"/>
                    <a:pt x="4766432" y="683248"/>
                    <a:pt x="4749213" y="683248"/>
                  </a:cubicBezTo>
                  <a:cubicBezTo>
                    <a:pt x="4731994" y="683248"/>
                    <a:pt x="4718036" y="669290"/>
                    <a:pt x="4718036" y="652071"/>
                  </a:cubicBezTo>
                  <a:cubicBezTo>
                    <a:pt x="4718036" y="634852"/>
                    <a:pt x="4731994" y="620894"/>
                    <a:pt x="4749213" y="620894"/>
                  </a:cubicBezTo>
                  <a:close/>
                  <a:moveTo>
                    <a:pt x="4673724" y="620894"/>
                  </a:moveTo>
                  <a:cubicBezTo>
                    <a:pt x="4690943" y="620894"/>
                    <a:pt x="4704901" y="634852"/>
                    <a:pt x="4704901" y="652071"/>
                  </a:cubicBezTo>
                  <a:cubicBezTo>
                    <a:pt x="4704901" y="669290"/>
                    <a:pt x="4690943" y="683248"/>
                    <a:pt x="4673724" y="683248"/>
                  </a:cubicBezTo>
                  <a:cubicBezTo>
                    <a:pt x="4656505" y="683248"/>
                    <a:pt x="4642547" y="669290"/>
                    <a:pt x="4642547" y="652071"/>
                  </a:cubicBezTo>
                  <a:cubicBezTo>
                    <a:pt x="4642547" y="634852"/>
                    <a:pt x="4656505" y="620894"/>
                    <a:pt x="4673724" y="620894"/>
                  </a:cubicBezTo>
                  <a:close/>
                  <a:moveTo>
                    <a:pt x="4600124" y="620894"/>
                  </a:moveTo>
                  <a:cubicBezTo>
                    <a:pt x="4617343" y="620894"/>
                    <a:pt x="4631301" y="634852"/>
                    <a:pt x="4631301" y="652071"/>
                  </a:cubicBezTo>
                  <a:cubicBezTo>
                    <a:pt x="4631301" y="669290"/>
                    <a:pt x="4617343" y="683248"/>
                    <a:pt x="4600124" y="683248"/>
                  </a:cubicBezTo>
                  <a:cubicBezTo>
                    <a:pt x="4582905" y="683248"/>
                    <a:pt x="4568947" y="669290"/>
                    <a:pt x="4568947" y="652071"/>
                  </a:cubicBezTo>
                  <a:cubicBezTo>
                    <a:pt x="4568947" y="634852"/>
                    <a:pt x="4582905" y="620894"/>
                    <a:pt x="4600124" y="620894"/>
                  </a:cubicBezTo>
                  <a:close/>
                  <a:moveTo>
                    <a:pt x="4524635" y="620894"/>
                  </a:moveTo>
                  <a:cubicBezTo>
                    <a:pt x="4541854" y="620894"/>
                    <a:pt x="4555812" y="634852"/>
                    <a:pt x="4555812" y="652071"/>
                  </a:cubicBezTo>
                  <a:cubicBezTo>
                    <a:pt x="4555812" y="669290"/>
                    <a:pt x="4541854" y="683248"/>
                    <a:pt x="4524635" y="683248"/>
                  </a:cubicBezTo>
                  <a:cubicBezTo>
                    <a:pt x="4507416" y="683248"/>
                    <a:pt x="4493458" y="669290"/>
                    <a:pt x="4493458" y="652071"/>
                  </a:cubicBezTo>
                  <a:cubicBezTo>
                    <a:pt x="4493458" y="634852"/>
                    <a:pt x="4507416" y="620894"/>
                    <a:pt x="4524635" y="620894"/>
                  </a:cubicBezTo>
                  <a:close/>
                  <a:moveTo>
                    <a:pt x="4449147" y="620894"/>
                  </a:moveTo>
                  <a:cubicBezTo>
                    <a:pt x="4466366" y="620894"/>
                    <a:pt x="4480324" y="634852"/>
                    <a:pt x="4480324" y="652071"/>
                  </a:cubicBezTo>
                  <a:cubicBezTo>
                    <a:pt x="4480324" y="669290"/>
                    <a:pt x="4466366" y="683248"/>
                    <a:pt x="4449147" y="683248"/>
                  </a:cubicBezTo>
                  <a:cubicBezTo>
                    <a:pt x="4431928" y="683248"/>
                    <a:pt x="4417970" y="669290"/>
                    <a:pt x="4417970" y="652071"/>
                  </a:cubicBezTo>
                  <a:cubicBezTo>
                    <a:pt x="4417970" y="634852"/>
                    <a:pt x="4431928" y="620894"/>
                    <a:pt x="4449147" y="620894"/>
                  </a:cubicBezTo>
                  <a:close/>
                  <a:moveTo>
                    <a:pt x="4375544" y="620894"/>
                  </a:moveTo>
                  <a:cubicBezTo>
                    <a:pt x="4392763" y="620894"/>
                    <a:pt x="4406721" y="634852"/>
                    <a:pt x="4406721" y="652071"/>
                  </a:cubicBezTo>
                  <a:cubicBezTo>
                    <a:pt x="4406721" y="669290"/>
                    <a:pt x="4392763" y="683248"/>
                    <a:pt x="4375544" y="683248"/>
                  </a:cubicBezTo>
                  <a:cubicBezTo>
                    <a:pt x="4358325" y="683248"/>
                    <a:pt x="4344367" y="669290"/>
                    <a:pt x="4344367" y="652071"/>
                  </a:cubicBezTo>
                  <a:cubicBezTo>
                    <a:pt x="4344367" y="634852"/>
                    <a:pt x="4358325" y="620894"/>
                    <a:pt x="4375544" y="620894"/>
                  </a:cubicBezTo>
                  <a:close/>
                  <a:moveTo>
                    <a:pt x="4298169" y="620894"/>
                  </a:moveTo>
                  <a:cubicBezTo>
                    <a:pt x="4315388" y="620894"/>
                    <a:pt x="4329346" y="634852"/>
                    <a:pt x="4329346" y="652071"/>
                  </a:cubicBezTo>
                  <a:cubicBezTo>
                    <a:pt x="4329346" y="669290"/>
                    <a:pt x="4315388" y="683248"/>
                    <a:pt x="4298169" y="683248"/>
                  </a:cubicBezTo>
                  <a:cubicBezTo>
                    <a:pt x="4280950" y="683248"/>
                    <a:pt x="4266992" y="669290"/>
                    <a:pt x="4266992" y="652071"/>
                  </a:cubicBezTo>
                  <a:cubicBezTo>
                    <a:pt x="4266992" y="634852"/>
                    <a:pt x="4280950" y="620894"/>
                    <a:pt x="4298169" y="620894"/>
                  </a:cubicBezTo>
                  <a:close/>
                  <a:moveTo>
                    <a:pt x="4226455" y="620894"/>
                  </a:moveTo>
                  <a:cubicBezTo>
                    <a:pt x="4243674" y="620894"/>
                    <a:pt x="4257632" y="634852"/>
                    <a:pt x="4257632" y="652071"/>
                  </a:cubicBezTo>
                  <a:cubicBezTo>
                    <a:pt x="4257632" y="669290"/>
                    <a:pt x="4243674" y="683248"/>
                    <a:pt x="4226455" y="683248"/>
                  </a:cubicBezTo>
                  <a:cubicBezTo>
                    <a:pt x="4209236" y="683248"/>
                    <a:pt x="4195278" y="669290"/>
                    <a:pt x="4195278" y="652071"/>
                  </a:cubicBezTo>
                  <a:cubicBezTo>
                    <a:pt x="4195278" y="634852"/>
                    <a:pt x="4209236" y="620894"/>
                    <a:pt x="4226455" y="620894"/>
                  </a:cubicBezTo>
                  <a:close/>
                  <a:moveTo>
                    <a:pt x="4147192" y="620894"/>
                  </a:moveTo>
                  <a:cubicBezTo>
                    <a:pt x="4164411" y="620894"/>
                    <a:pt x="4178369" y="634852"/>
                    <a:pt x="4178369" y="652071"/>
                  </a:cubicBezTo>
                  <a:cubicBezTo>
                    <a:pt x="4178369" y="669290"/>
                    <a:pt x="4164411" y="683248"/>
                    <a:pt x="4147192" y="683248"/>
                  </a:cubicBezTo>
                  <a:cubicBezTo>
                    <a:pt x="4129973" y="683248"/>
                    <a:pt x="4116015" y="669290"/>
                    <a:pt x="4116015" y="652071"/>
                  </a:cubicBezTo>
                  <a:cubicBezTo>
                    <a:pt x="4116015" y="634852"/>
                    <a:pt x="4129973" y="620894"/>
                    <a:pt x="4147192" y="620894"/>
                  </a:cubicBezTo>
                  <a:close/>
                  <a:moveTo>
                    <a:pt x="4073591" y="620894"/>
                  </a:moveTo>
                  <a:cubicBezTo>
                    <a:pt x="4090810" y="620894"/>
                    <a:pt x="4104768" y="634852"/>
                    <a:pt x="4104768" y="652071"/>
                  </a:cubicBezTo>
                  <a:cubicBezTo>
                    <a:pt x="4104768" y="669290"/>
                    <a:pt x="4090810" y="683248"/>
                    <a:pt x="4073591" y="683248"/>
                  </a:cubicBezTo>
                  <a:cubicBezTo>
                    <a:pt x="4056372" y="683248"/>
                    <a:pt x="4042414" y="669290"/>
                    <a:pt x="4042414" y="652071"/>
                  </a:cubicBezTo>
                  <a:cubicBezTo>
                    <a:pt x="4042414" y="634852"/>
                    <a:pt x="4056372" y="620894"/>
                    <a:pt x="4073591" y="620894"/>
                  </a:cubicBezTo>
                  <a:close/>
                  <a:moveTo>
                    <a:pt x="3999989" y="620894"/>
                  </a:moveTo>
                  <a:cubicBezTo>
                    <a:pt x="4017208" y="620894"/>
                    <a:pt x="4031166" y="634852"/>
                    <a:pt x="4031166" y="652071"/>
                  </a:cubicBezTo>
                  <a:cubicBezTo>
                    <a:pt x="4031166" y="669290"/>
                    <a:pt x="4017208" y="683248"/>
                    <a:pt x="3999989" y="683248"/>
                  </a:cubicBezTo>
                  <a:cubicBezTo>
                    <a:pt x="3982770" y="683248"/>
                    <a:pt x="3968812" y="669290"/>
                    <a:pt x="3968812" y="652071"/>
                  </a:cubicBezTo>
                  <a:cubicBezTo>
                    <a:pt x="3968812" y="634852"/>
                    <a:pt x="3982770" y="620894"/>
                    <a:pt x="3999989" y="620894"/>
                  </a:cubicBezTo>
                  <a:close/>
                  <a:moveTo>
                    <a:pt x="3924501" y="620894"/>
                  </a:moveTo>
                  <a:cubicBezTo>
                    <a:pt x="3941720" y="620894"/>
                    <a:pt x="3955678" y="634852"/>
                    <a:pt x="3955678" y="652071"/>
                  </a:cubicBezTo>
                  <a:cubicBezTo>
                    <a:pt x="3955678" y="669290"/>
                    <a:pt x="3941720" y="683248"/>
                    <a:pt x="3924501" y="683248"/>
                  </a:cubicBezTo>
                  <a:cubicBezTo>
                    <a:pt x="3907282" y="683248"/>
                    <a:pt x="3893324" y="669290"/>
                    <a:pt x="3893324" y="652071"/>
                  </a:cubicBezTo>
                  <a:cubicBezTo>
                    <a:pt x="3893324" y="634852"/>
                    <a:pt x="3907282" y="620894"/>
                    <a:pt x="3924501" y="620894"/>
                  </a:cubicBezTo>
                  <a:close/>
                  <a:moveTo>
                    <a:pt x="3850899" y="620894"/>
                  </a:moveTo>
                  <a:cubicBezTo>
                    <a:pt x="3868118" y="620894"/>
                    <a:pt x="3882076" y="634852"/>
                    <a:pt x="3882076" y="652071"/>
                  </a:cubicBezTo>
                  <a:cubicBezTo>
                    <a:pt x="3882076" y="669290"/>
                    <a:pt x="3868118" y="683248"/>
                    <a:pt x="3850899" y="683248"/>
                  </a:cubicBezTo>
                  <a:cubicBezTo>
                    <a:pt x="3833680" y="683248"/>
                    <a:pt x="3819722" y="669290"/>
                    <a:pt x="3819722" y="652071"/>
                  </a:cubicBezTo>
                  <a:cubicBezTo>
                    <a:pt x="3819722" y="634852"/>
                    <a:pt x="3833680" y="620894"/>
                    <a:pt x="3850899" y="620894"/>
                  </a:cubicBezTo>
                  <a:close/>
                  <a:moveTo>
                    <a:pt x="3775411" y="620894"/>
                  </a:moveTo>
                  <a:cubicBezTo>
                    <a:pt x="3792630" y="620894"/>
                    <a:pt x="3806588" y="634852"/>
                    <a:pt x="3806588" y="652071"/>
                  </a:cubicBezTo>
                  <a:cubicBezTo>
                    <a:pt x="3806588" y="669290"/>
                    <a:pt x="3792630" y="683248"/>
                    <a:pt x="3775411" y="683248"/>
                  </a:cubicBezTo>
                  <a:cubicBezTo>
                    <a:pt x="3758192" y="683248"/>
                    <a:pt x="3744234" y="669290"/>
                    <a:pt x="3744234" y="652071"/>
                  </a:cubicBezTo>
                  <a:cubicBezTo>
                    <a:pt x="3744234" y="634852"/>
                    <a:pt x="3758192" y="620894"/>
                    <a:pt x="3775411" y="620894"/>
                  </a:cubicBezTo>
                  <a:close/>
                  <a:moveTo>
                    <a:pt x="3701810" y="620894"/>
                  </a:moveTo>
                  <a:cubicBezTo>
                    <a:pt x="3719029" y="620894"/>
                    <a:pt x="3732987" y="634852"/>
                    <a:pt x="3732987" y="652071"/>
                  </a:cubicBezTo>
                  <a:cubicBezTo>
                    <a:pt x="3732987" y="669290"/>
                    <a:pt x="3719029" y="683248"/>
                    <a:pt x="3701810" y="683248"/>
                  </a:cubicBezTo>
                  <a:cubicBezTo>
                    <a:pt x="3684591" y="683248"/>
                    <a:pt x="3670633" y="669290"/>
                    <a:pt x="3670633" y="652071"/>
                  </a:cubicBezTo>
                  <a:cubicBezTo>
                    <a:pt x="3670633" y="634852"/>
                    <a:pt x="3684591" y="620894"/>
                    <a:pt x="3701810" y="620894"/>
                  </a:cubicBezTo>
                  <a:close/>
                  <a:moveTo>
                    <a:pt x="3626321" y="620894"/>
                  </a:moveTo>
                  <a:cubicBezTo>
                    <a:pt x="3643540" y="620894"/>
                    <a:pt x="3657498" y="634852"/>
                    <a:pt x="3657498" y="652071"/>
                  </a:cubicBezTo>
                  <a:cubicBezTo>
                    <a:pt x="3657498" y="669290"/>
                    <a:pt x="3643540" y="683248"/>
                    <a:pt x="3626321" y="683248"/>
                  </a:cubicBezTo>
                  <a:cubicBezTo>
                    <a:pt x="3609102" y="683248"/>
                    <a:pt x="3595144" y="669290"/>
                    <a:pt x="3595144" y="652071"/>
                  </a:cubicBezTo>
                  <a:cubicBezTo>
                    <a:pt x="3595144" y="634852"/>
                    <a:pt x="3609102" y="620894"/>
                    <a:pt x="3626321" y="620894"/>
                  </a:cubicBezTo>
                  <a:close/>
                  <a:moveTo>
                    <a:pt x="3552719" y="620894"/>
                  </a:moveTo>
                  <a:cubicBezTo>
                    <a:pt x="3569938" y="620894"/>
                    <a:pt x="3583896" y="634852"/>
                    <a:pt x="3583896" y="652071"/>
                  </a:cubicBezTo>
                  <a:cubicBezTo>
                    <a:pt x="3583896" y="669290"/>
                    <a:pt x="3569938" y="683248"/>
                    <a:pt x="3552719" y="683248"/>
                  </a:cubicBezTo>
                  <a:cubicBezTo>
                    <a:pt x="3535500" y="683248"/>
                    <a:pt x="3521542" y="669290"/>
                    <a:pt x="3521542" y="652071"/>
                  </a:cubicBezTo>
                  <a:cubicBezTo>
                    <a:pt x="3521542" y="634852"/>
                    <a:pt x="3535500" y="620894"/>
                    <a:pt x="3552719" y="620894"/>
                  </a:cubicBezTo>
                  <a:close/>
                  <a:moveTo>
                    <a:pt x="3477231" y="620894"/>
                  </a:moveTo>
                  <a:cubicBezTo>
                    <a:pt x="3494450" y="620894"/>
                    <a:pt x="3508408" y="634852"/>
                    <a:pt x="3508408" y="652071"/>
                  </a:cubicBezTo>
                  <a:cubicBezTo>
                    <a:pt x="3508408" y="669290"/>
                    <a:pt x="3494450" y="683248"/>
                    <a:pt x="3477231" y="683248"/>
                  </a:cubicBezTo>
                  <a:cubicBezTo>
                    <a:pt x="3460012" y="683248"/>
                    <a:pt x="3446054" y="669290"/>
                    <a:pt x="3446054" y="652071"/>
                  </a:cubicBezTo>
                  <a:cubicBezTo>
                    <a:pt x="3446054" y="634852"/>
                    <a:pt x="3460012" y="620894"/>
                    <a:pt x="3477231" y="620894"/>
                  </a:cubicBezTo>
                  <a:close/>
                  <a:moveTo>
                    <a:pt x="3401743" y="620894"/>
                  </a:moveTo>
                  <a:cubicBezTo>
                    <a:pt x="3418962" y="620894"/>
                    <a:pt x="3432920" y="634852"/>
                    <a:pt x="3432920" y="652071"/>
                  </a:cubicBezTo>
                  <a:cubicBezTo>
                    <a:pt x="3432920" y="669290"/>
                    <a:pt x="3418962" y="683248"/>
                    <a:pt x="3401743" y="683248"/>
                  </a:cubicBezTo>
                  <a:cubicBezTo>
                    <a:pt x="3384524" y="683248"/>
                    <a:pt x="3370566" y="669290"/>
                    <a:pt x="3370566" y="652071"/>
                  </a:cubicBezTo>
                  <a:cubicBezTo>
                    <a:pt x="3370566" y="634852"/>
                    <a:pt x="3384524" y="620894"/>
                    <a:pt x="3401743" y="620894"/>
                  </a:cubicBezTo>
                  <a:close/>
                  <a:moveTo>
                    <a:pt x="3324368" y="620894"/>
                  </a:moveTo>
                  <a:cubicBezTo>
                    <a:pt x="3341587" y="620894"/>
                    <a:pt x="3355545" y="634852"/>
                    <a:pt x="3355545" y="652071"/>
                  </a:cubicBezTo>
                  <a:cubicBezTo>
                    <a:pt x="3355545" y="669290"/>
                    <a:pt x="3341587" y="683248"/>
                    <a:pt x="3324368" y="683248"/>
                  </a:cubicBezTo>
                  <a:cubicBezTo>
                    <a:pt x="3307149" y="683248"/>
                    <a:pt x="3293191" y="669290"/>
                    <a:pt x="3293191" y="652071"/>
                  </a:cubicBezTo>
                  <a:cubicBezTo>
                    <a:pt x="3293191" y="634852"/>
                    <a:pt x="3307149" y="620894"/>
                    <a:pt x="3324368" y="620894"/>
                  </a:cubicBezTo>
                  <a:close/>
                  <a:moveTo>
                    <a:pt x="3250765" y="620894"/>
                  </a:moveTo>
                  <a:cubicBezTo>
                    <a:pt x="3267984" y="620894"/>
                    <a:pt x="3281942" y="634852"/>
                    <a:pt x="3281942" y="652071"/>
                  </a:cubicBezTo>
                  <a:cubicBezTo>
                    <a:pt x="3281942" y="669290"/>
                    <a:pt x="3267984" y="683248"/>
                    <a:pt x="3250765" y="683248"/>
                  </a:cubicBezTo>
                  <a:cubicBezTo>
                    <a:pt x="3233546" y="683248"/>
                    <a:pt x="3219588" y="669290"/>
                    <a:pt x="3219588" y="652071"/>
                  </a:cubicBezTo>
                  <a:cubicBezTo>
                    <a:pt x="3219588" y="634852"/>
                    <a:pt x="3233546" y="620894"/>
                    <a:pt x="3250765" y="620894"/>
                  </a:cubicBezTo>
                  <a:close/>
                  <a:moveTo>
                    <a:pt x="3175276" y="620894"/>
                  </a:moveTo>
                  <a:cubicBezTo>
                    <a:pt x="3192495" y="620894"/>
                    <a:pt x="3206453" y="634852"/>
                    <a:pt x="3206453" y="652071"/>
                  </a:cubicBezTo>
                  <a:cubicBezTo>
                    <a:pt x="3206453" y="669290"/>
                    <a:pt x="3192495" y="683248"/>
                    <a:pt x="3175276" y="683248"/>
                  </a:cubicBezTo>
                  <a:cubicBezTo>
                    <a:pt x="3158057" y="683248"/>
                    <a:pt x="3144099" y="669290"/>
                    <a:pt x="3144099" y="652071"/>
                  </a:cubicBezTo>
                  <a:cubicBezTo>
                    <a:pt x="3144099" y="634852"/>
                    <a:pt x="3158057" y="620894"/>
                    <a:pt x="3175276" y="620894"/>
                  </a:cubicBezTo>
                  <a:close/>
                  <a:moveTo>
                    <a:pt x="3099788" y="620894"/>
                  </a:moveTo>
                  <a:cubicBezTo>
                    <a:pt x="3117007" y="620894"/>
                    <a:pt x="3130965" y="634852"/>
                    <a:pt x="3130965" y="652071"/>
                  </a:cubicBezTo>
                  <a:cubicBezTo>
                    <a:pt x="3130965" y="669290"/>
                    <a:pt x="3117007" y="683248"/>
                    <a:pt x="3099788" y="683248"/>
                  </a:cubicBezTo>
                  <a:cubicBezTo>
                    <a:pt x="3082569" y="683248"/>
                    <a:pt x="3068611" y="669290"/>
                    <a:pt x="3068611" y="652071"/>
                  </a:cubicBezTo>
                  <a:cubicBezTo>
                    <a:pt x="3068611" y="634852"/>
                    <a:pt x="3082569" y="620894"/>
                    <a:pt x="3099788" y="620894"/>
                  </a:cubicBezTo>
                  <a:close/>
                  <a:moveTo>
                    <a:pt x="3026187" y="620894"/>
                  </a:moveTo>
                  <a:cubicBezTo>
                    <a:pt x="3043406" y="620894"/>
                    <a:pt x="3057364" y="634852"/>
                    <a:pt x="3057364" y="652071"/>
                  </a:cubicBezTo>
                  <a:cubicBezTo>
                    <a:pt x="3057364" y="669290"/>
                    <a:pt x="3043406" y="683248"/>
                    <a:pt x="3026187" y="683248"/>
                  </a:cubicBezTo>
                  <a:cubicBezTo>
                    <a:pt x="3008968" y="683248"/>
                    <a:pt x="2995010" y="669290"/>
                    <a:pt x="2995010" y="652071"/>
                  </a:cubicBezTo>
                  <a:cubicBezTo>
                    <a:pt x="2995010" y="634852"/>
                    <a:pt x="3008968" y="620894"/>
                    <a:pt x="3026187" y="620894"/>
                  </a:cubicBezTo>
                  <a:close/>
                  <a:moveTo>
                    <a:pt x="2877096" y="620894"/>
                  </a:moveTo>
                  <a:cubicBezTo>
                    <a:pt x="2894315" y="620894"/>
                    <a:pt x="2908273" y="634852"/>
                    <a:pt x="2908273" y="652071"/>
                  </a:cubicBezTo>
                  <a:cubicBezTo>
                    <a:pt x="2908273" y="669290"/>
                    <a:pt x="2894315" y="683248"/>
                    <a:pt x="2877096" y="683248"/>
                  </a:cubicBezTo>
                  <a:cubicBezTo>
                    <a:pt x="2859877" y="683248"/>
                    <a:pt x="2845919" y="669290"/>
                    <a:pt x="2845919" y="652071"/>
                  </a:cubicBezTo>
                  <a:cubicBezTo>
                    <a:pt x="2845919" y="634852"/>
                    <a:pt x="2859877" y="620894"/>
                    <a:pt x="2877096" y="620894"/>
                  </a:cubicBezTo>
                  <a:close/>
                  <a:moveTo>
                    <a:pt x="2801607" y="620894"/>
                  </a:moveTo>
                  <a:cubicBezTo>
                    <a:pt x="2818826" y="620894"/>
                    <a:pt x="2832784" y="634852"/>
                    <a:pt x="2832784" y="652071"/>
                  </a:cubicBezTo>
                  <a:cubicBezTo>
                    <a:pt x="2832784" y="669290"/>
                    <a:pt x="2818826" y="683248"/>
                    <a:pt x="2801607" y="683248"/>
                  </a:cubicBezTo>
                  <a:cubicBezTo>
                    <a:pt x="2784388" y="683248"/>
                    <a:pt x="2770430" y="669290"/>
                    <a:pt x="2770430" y="652071"/>
                  </a:cubicBezTo>
                  <a:cubicBezTo>
                    <a:pt x="2770430" y="634852"/>
                    <a:pt x="2784388" y="620894"/>
                    <a:pt x="2801607" y="620894"/>
                  </a:cubicBezTo>
                  <a:close/>
                  <a:moveTo>
                    <a:pt x="2728006" y="620894"/>
                  </a:moveTo>
                  <a:cubicBezTo>
                    <a:pt x="2745225" y="620894"/>
                    <a:pt x="2759183" y="634852"/>
                    <a:pt x="2759183" y="652071"/>
                  </a:cubicBezTo>
                  <a:cubicBezTo>
                    <a:pt x="2759183" y="669290"/>
                    <a:pt x="2745225" y="683248"/>
                    <a:pt x="2728006" y="683248"/>
                  </a:cubicBezTo>
                  <a:cubicBezTo>
                    <a:pt x="2710787" y="683248"/>
                    <a:pt x="2696829" y="669290"/>
                    <a:pt x="2696829" y="652071"/>
                  </a:cubicBezTo>
                  <a:cubicBezTo>
                    <a:pt x="2696829" y="634852"/>
                    <a:pt x="2710787" y="620894"/>
                    <a:pt x="2728006" y="620894"/>
                  </a:cubicBezTo>
                  <a:close/>
                  <a:moveTo>
                    <a:pt x="180268" y="620894"/>
                  </a:moveTo>
                  <a:cubicBezTo>
                    <a:pt x="197487" y="620894"/>
                    <a:pt x="211445" y="634852"/>
                    <a:pt x="211445" y="652071"/>
                  </a:cubicBezTo>
                  <a:cubicBezTo>
                    <a:pt x="211445" y="669290"/>
                    <a:pt x="197487" y="683248"/>
                    <a:pt x="180268" y="683248"/>
                  </a:cubicBezTo>
                  <a:cubicBezTo>
                    <a:pt x="163049" y="683248"/>
                    <a:pt x="149091" y="669290"/>
                    <a:pt x="149091" y="652071"/>
                  </a:cubicBezTo>
                  <a:cubicBezTo>
                    <a:pt x="149091" y="634852"/>
                    <a:pt x="163049" y="620894"/>
                    <a:pt x="180268" y="620894"/>
                  </a:cubicBezTo>
                  <a:close/>
                  <a:moveTo>
                    <a:pt x="104780" y="620894"/>
                  </a:moveTo>
                  <a:cubicBezTo>
                    <a:pt x="121999" y="620894"/>
                    <a:pt x="135957" y="634852"/>
                    <a:pt x="135957" y="652071"/>
                  </a:cubicBezTo>
                  <a:cubicBezTo>
                    <a:pt x="135957" y="669290"/>
                    <a:pt x="121999" y="683248"/>
                    <a:pt x="104780" y="683248"/>
                  </a:cubicBezTo>
                  <a:cubicBezTo>
                    <a:pt x="87561" y="683248"/>
                    <a:pt x="73603" y="669290"/>
                    <a:pt x="73603" y="652071"/>
                  </a:cubicBezTo>
                  <a:cubicBezTo>
                    <a:pt x="73603" y="634852"/>
                    <a:pt x="87561" y="620894"/>
                    <a:pt x="104780" y="620894"/>
                  </a:cubicBezTo>
                  <a:close/>
                  <a:moveTo>
                    <a:pt x="31177" y="620894"/>
                  </a:moveTo>
                  <a:cubicBezTo>
                    <a:pt x="48396" y="620894"/>
                    <a:pt x="62354" y="634852"/>
                    <a:pt x="62354" y="652071"/>
                  </a:cubicBezTo>
                  <a:cubicBezTo>
                    <a:pt x="62354" y="669290"/>
                    <a:pt x="48396" y="683248"/>
                    <a:pt x="31177" y="683248"/>
                  </a:cubicBezTo>
                  <a:cubicBezTo>
                    <a:pt x="13958" y="683248"/>
                    <a:pt x="0" y="669290"/>
                    <a:pt x="0" y="652071"/>
                  </a:cubicBezTo>
                  <a:cubicBezTo>
                    <a:pt x="0" y="634852"/>
                    <a:pt x="13958" y="620894"/>
                    <a:pt x="31177" y="620894"/>
                  </a:cubicBezTo>
                  <a:close/>
                  <a:moveTo>
                    <a:pt x="1976895" y="620893"/>
                  </a:moveTo>
                  <a:cubicBezTo>
                    <a:pt x="1994114" y="620893"/>
                    <a:pt x="2008072" y="634851"/>
                    <a:pt x="2008072" y="652070"/>
                  </a:cubicBezTo>
                  <a:cubicBezTo>
                    <a:pt x="2008072" y="669289"/>
                    <a:pt x="1994114" y="683247"/>
                    <a:pt x="1976895" y="683247"/>
                  </a:cubicBezTo>
                  <a:cubicBezTo>
                    <a:pt x="1959676" y="683247"/>
                    <a:pt x="1945718" y="669289"/>
                    <a:pt x="1945718" y="652070"/>
                  </a:cubicBezTo>
                  <a:cubicBezTo>
                    <a:pt x="1945718" y="634851"/>
                    <a:pt x="1959676" y="620893"/>
                    <a:pt x="1976895" y="620893"/>
                  </a:cubicBezTo>
                  <a:close/>
                  <a:moveTo>
                    <a:pt x="1452249" y="620893"/>
                  </a:moveTo>
                  <a:cubicBezTo>
                    <a:pt x="1469468" y="620893"/>
                    <a:pt x="1483426" y="634851"/>
                    <a:pt x="1483426" y="652070"/>
                  </a:cubicBezTo>
                  <a:cubicBezTo>
                    <a:pt x="1483426" y="669289"/>
                    <a:pt x="1469468" y="683247"/>
                    <a:pt x="1452249" y="683247"/>
                  </a:cubicBezTo>
                  <a:cubicBezTo>
                    <a:pt x="1435030" y="683247"/>
                    <a:pt x="1421072" y="669289"/>
                    <a:pt x="1421072" y="652070"/>
                  </a:cubicBezTo>
                  <a:cubicBezTo>
                    <a:pt x="1421072" y="634851"/>
                    <a:pt x="1435030" y="620893"/>
                    <a:pt x="1452249" y="620893"/>
                  </a:cubicBezTo>
                  <a:close/>
                  <a:moveTo>
                    <a:pt x="1152183" y="620893"/>
                  </a:moveTo>
                  <a:cubicBezTo>
                    <a:pt x="1169402" y="620893"/>
                    <a:pt x="1183360" y="634851"/>
                    <a:pt x="1183360" y="652070"/>
                  </a:cubicBezTo>
                  <a:cubicBezTo>
                    <a:pt x="1183360" y="669289"/>
                    <a:pt x="1169402" y="683247"/>
                    <a:pt x="1152183" y="683247"/>
                  </a:cubicBezTo>
                  <a:cubicBezTo>
                    <a:pt x="1134964" y="683247"/>
                    <a:pt x="1121006" y="669289"/>
                    <a:pt x="1121006" y="652070"/>
                  </a:cubicBezTo>
                  <a:cubicBezTo>
                    <a:pt x="1121006" y="634851"/>
                    <a:pt x="1134964" y="620893"/>
                    <a:pt x="1152183" y="620893"/>
                  </a:cubicBezTo>
                  <a:close/>
                  <a:moveTo>
                    <a:pt x="1078582" y="620893"/>
                  </a:moveTo>
                  <a:cubicBezTo>
                    <a:pt x="1095801" y="620893"/>
                    <a:pt x="1109759" y="634851"/>
                    <a:pt x="1109759" y="652070"/>
                  </a:cubicBezTo>
                  <a:cubicBezTo>
                    <a:pt x="1109759" y="669289"/>
                    <a:pt x="1095801" y="683247"/>
                    <a:pt x="1078582" y="683247"/>
                  </a:cubicBezTo>
                  <a:cubicBezTo>
                    <a:pt x="1061363" y="683247"/>
                    <a:pt x="1047405" y="669289"/>
                    <a:pt x="1047405" y="652070"/>
                  </a:cubicBezTo>
                  <a:cubicBezTo>
                    <a:pt x="1047405" y="634851"/>
                    <a:pt x="1061363" y="620893"/>
                    <a:pt x="1078582" y="620893"/>
                  </a:cubicBezTo>
                  <a:close/>
                  <a:moveTo>
                    <a:pt x="1004980" y="620893"/>
                  </a:moveTo>
                  <a:cubicBezTo>
                    <a:pt x="1022199" y="620893"/>
                    <a:pt x="1036157" y="634851"/>
                    <a:pt x="1036157" y="652070"/>
                  </a:cubicBezTo>
                  <a:cubicBezTo>
                    <a:pt x="1036157" y="669289"/>
                    <a:pt x="1022199" y="683247"/>
                    <a:pt x="1004980" y="683247"/>
                  </a:cubicBezTo>
                  <a:cubicBezTo>
                    <a:pt x="987761" y="683247"/>
                    <a:pt x="973803" y="669289"/>
                    <a:pt x="973803" y="652070"/>
                  </a:cubicBezTo>
                  <a:cubicBezTo>
                    <a:pt x="973803" y="634851"/>
                    <a:pt x="987761" y="620893"/>
                    <a:pt x="1004980" y="620893"/>
                  </a:cubicBezTo>
                  <a:close/>
                  <a:moveTo>
                    <a:pt x="929491" y="620893"/>
                  </a:moveTo>
                  <a:cubicBezTo>
                    <a:pt x="946710" y="620893"/>
                    <a:pt x="960668" y="634851"/>
                    <a:pt x="960668" y="652070"/>
                  </a:cubicBezTo>
                  <a:cubicBezTo>
                    <a:pt x="960668" y="669289"/>
                    <a:pt x="946710" y="683247"/>
                    <a:pt x="929491" y="683247"/>
                  </a:cubicBezTo>
                  <a:cubicBezTo>
                    <a:pt x="912272" y="683247"/>
                    <a:pt x="898314" y="669289"/>
                    <a:pt x="898314" y="652070"/>
                  </a:cubicBezTo>
                  <a:cubicBezTo>
                    <a:pt x="898314" y="634851"/>
                    <a:pt x="912272" y="620893"/>
                    <a:pt x="929491" y="620893"/>
                  </a:cubicBezTo>
                  <a:close/>
                  <a:moveTo>
                    <a:pt x="855890" y="620893"/>
                  </a:moveTo>
                  <a:cubicBezTo>
                    <a:pt x="873109" y="620893"/>
                    <a:pt x="887067" y="634851"/>
                    <a:pt x="887067" y="652070"/>
                  </a:cubicBezTo>
                  <a:cubicBezTo>
                    <a:pt x="887067" y="669289"/>
                    <a:pt x="873109" y="683247"/>
                    <a:pt x="855890" y="683247"/>
                  </a:cubicBezTo>
                  <a:cubicBezTo>
                    <a:pt x="838671" y="683247"/>
                    <a:pt x="824713" y="669289"/>
                    <a:pt x="824713" y="652070"/>
                  </a:cubicBezTo>
                  <a:cubicBezTo>
                    <a:pt x="824713" y="634851"/>
                    <a:pt x="838671" y="620893"/>
                    <a:pt x="855890" y="620893"/>
                  </a:cubicBezTo>
                  <a:close/>
                  <a:moveTo>
                    <a:pt x="780401" y="620893"/>
                  </a:moveTo>
                  <a:cubicBezTo>
                    <a:pt x="797620" y="620893"/>
                    <a:pt x="811578" y="634851"/>
                    <a:pt x="811578" y="652070"/>
                  </a:cubicBezTo>
                  <a:cubicBezTo>
                    <a:pt x="811578" y="669289"/>
                    <a:pt x="797620" y="683247"/>
                    <a:pt x="780401" y="683247"/>
                  </a:cubicBezTo>
                  <a:cubicBezTo>
                    <a:pt x="763182" y="683247"/>
                    <a:pt x="749224" y="669289"/>
                    <a:pt x="749224" y="652070"/>
                  </a:cubicBezTo>
                  <a:cubicBezTo>
                    <a:pt x="749224" y="634851"/>
                    <a:pt x="763182" y="620893"/>
                    <a:pt x="780401" y="620893"/>
                  </a:cubicBezTo>
                  <a:close/>
                  <a:moveTo>
                    <a:pt x="706801" y="620893"/>
                  </a:moveTo>
                  <a:cubicBezTo>
                    <a:pt x="724020" y="620893"/>
                    <a:pt x="737978" y="634851"/>
                    <a:pt x="737978" y="652070"/>
                  </a:cubicBezTo>
                  <a:cubicBezTo>
                    <a:pt x="737978" y="669289"/>
                    <a:pt x="724020" y="683247"/>
                    <a:pt x="706801" y="683247"/>
                  </a:cubicBezTo>
                  <a:cubicBezTo>
                    <a:pt x="689582" y="683247"/>
                    <a:pt x="675624" y="669289"/>
                    <a:pt x="675624" y="652070"/>
                  </a:cubicBezTo>
                  <a:cubicBezTo>
                    <a:pt x="675624" y="634851"/>
                    <a:pt x="689582" y="620893"/>
                    <a:pt x="706801" y="620893"/>
                  </a:cubicBezTo>
                  <a:close/>
                  <a:moveTo>
                    <a:pt x="631311" y="620893"/>
                  </a:moveTo>
                  <a:cubicBezTo>
                    <a:pt x="648530" y="620893"/>
                    <a:pt x="662488" y="634851"/>
                    <a:pt x="662488" y="652070"/>
                  </a:cubicBezTo>
                  <a:cubicBezTo>
                    <a:pt x="662488" y="669289"/>
                    <a:pt x="648530" y="683247"/>
                    <a:pt x="631311" y="683247"/>
                  </a:cubicBezTo>
                  <a:cubicBezTo>
                    <a:pt x="614092" y="683247"/>
                    <a:pt x="600134" y="669289"/>
                    <a:pt x="600134" y="652070"/>
                  </a:cubicBezTo>
                  <a:cubicBezTo>
                    <a:pt x="600134" y="634851"/>
                    <a:pt x="614092" y="620893"/>
                    <a:pt x="631311" y="620893"/>
                  </a:cubicBezTo>
                  <a:close/>
                  <a:moveTo>
                    <a:pt x="553937" y="620893"/>
                  </a:moveTo>
                  <a:cubicBezTo>
                    <a:pt x="571156" y="620893"/>
                    <a:pt x="585114" y="634851"/>
                    <a:pt x="585114" y="652070"/>
                  </a:cubicBezTo>
                  <a:cubicBezTo>
                    <a:pt x="585114" y="669289"/>
                    <a:pt x="571156" y="683247"/>
                    <a:pt x="553937" y="683247"/>
                  </a:cubicBezTo>
                  <a:cubicBezTo>
                    <a:pt x="536718" y="683247"/>
                    <a:pt x="522760" y="669289"/>
                    <a:pt x="522760" y="652070"/>
                  </a:cubicBezTo>
                  <a:cubicBezTo>
                    <a:pt x="522760" y="634851"/>
                    <a:pt x="536718" y="620893"/>
                    <a:pt x="553937" y="620893"/>
                  </a:cubicBezTo>
                  <a:close/>
                  <a:moveTo>
                    <a:pt x="478447" y="620893"/>
                  </a:moveTo>
                  <a:cubicBezTo>
                    <a:pt x="495666" y="620893"/>
                    <a:pt x="509624" y="634851"/>
                    <a:pt x="509624" y="652070"/>
                  </a:cubicBezTo>
                  <a:cubicBezTo>
                    <a:pt x="509624" y="669289"/>
                    <a:pt x="495666" y="683247"/>
                    <a:pt x="478447" y="683247"/>
                  </a:cubicBezTo>
                  <a:cubicBezTo>
                    <a:pt x="461228" y="683247"/>
                    <a:pt x="447270" y="669289"/>
                    <a:pt x="447270" y="652070"/>
                  </a:cubicBezTo>
                  <a:cubicBezTo>
                    <a:pt x="447270" y="634851"/>
                    <a:pt x="461228" y="620893"/>
                    <a:pt x="478447" y="620893"/>
                  </a:cubicBezTo>
                  <a:close/>
                  <a:moveTo>
                    <a:pt x="404846" y="620893"/>
                  </a:moveTo>
                  <a:cubicBezTo>
                    <a:pt x="422065" y="620893"/>
                    <a:pt x="436023" y="634851"/>
                    <a:pt x="436023" y="652070"/>
                  </a:cubicBezTo>
                  <a:cubicBezTo>
                    <a:pt x="436023" y="669289"/>
                    <a:pt x="422065" y="683247"/>
                    <a:pt x="404846" y="683247"/>
                  </a:cubicBezTo>
                  <a:cubicBezTo>
                    <a:pt x="387627" y="683247"/>
                    <a:pt x="373669" y="669289"/>
                    <a:pt x="373669" y="652070"/>
                  </a:cubicBezTo>
                  <a:cubicBezTo>
                    <a:pt x="373669" y="634851"/>
                    <a:pt x="387627" y="620893"/>
                    <a:pt x="404846" y="620893"/>
                  </a:cubicBezTo>
                  <a:close/>
                  <a:moveTo>
                    <a:pt x="329357" y="620893"/>
                  </a:moveTo>
                  <a:cubicBezTo>
                    <a:pt x="346576" y="620893"/>
                    <a:pt x="360534" y="634851"/>
                    <a:pt x="360534" y="652070"/>
                  </a:cubicBezTo>
                  <a:cubicBezTo>
                    <a:pt x="360534" y="669289"/>
                    <a:pt x="346576" y="683247"/>
                    <a:pt x="329357" y="683247"/>
                  </a:cubicBezTo>
                  <a:cubicBezTo>
                    <a:pt x="312138" y="683247"/>
                    <a:pt x="298180" y="669289"/>
                    <a:pt x="298180" y="652070"/>
                  </a:cubicBezTo>
                  <a:cubicBezTo>
                    <a:pt x="298180" y="634851"/>
                    <a:pt x="312138" y="620893"/>
                    <a:pt x="329357" y="620893"/>
                  </a:cubicBezTo>
                  <a:close/>
                  <a:moveTo>
                    <a:pt x="253870" y="620893"/>
                  </a:moveTo>
                  <a:cubicBezTo>
                    <a:pt x="271089" y="620893"/>
                    <a:pt x="285047" y="634851"/>
                    <a:pt x="285047" y="652070"/>
                  </a:cubicBezTo>
                  <a:cubicBezTo>
                    <a:pt x="285047" y="669289"/>
                    <a:pt x="271089" y="683247"/>
                    <a:pt x="253870" y="683247"/>
                  </a:cubicBezTo>
                  <a:cubicBezTo>
                    <a:pt x="236651" y="683247"/>
                    <a:pt x="222693" y="669289"/>
                    <a:pt x="222693" y="652070"/>
                  </a:cubicBezTo>
                  <a:cubicBezTo>
                    <a:pt x="222693" y="634851"/>
                    <a:pt x="236651" y="620893"/>
                    <a:pt x="253870" y="620893"/>
                  </a:cubicBezTo>
                  <a:close/>
                  <a:moveTo>
                    <a:pt x="5424836" y="551067"/>
                  </a:moveTo>
                  <a:cubicBezTo>
                    <a:pt x="5442055" y="551067"/>
                    <a:pt x="5456013" y="565025"/>
                    <a:pt x="5456013" y="582244"/>
                  </a:cubicBezTo>
                  <a:cubicBezTo>
                    <a:pt x="5456013" y="599463"/>
                    <a:pt x="5442055" y="613421"/>
                    <a:pt x="5424836" y="613421"/>
                  </a:cubicBezTo>
                  <a:cubicBezTo>
                    <a:pt x="5407617" y="613421"/>
                    <a:pt x="5393659" y="599463"/>
                    <a:pt x="5393659" y="582244"/>
                  </a:cubicBezTo>
                  <a:cubicBezTo>
                    <a:pt x="5393659" y="565025"/>
                    <a:pt x="5407617" y="551067"/>
                    <a:pt x="5424836" y="551067"/>
                  </a:cubicBezTo>
                  <a:close/>
                  <a:moveTo>
                    <a:pt x="5349347" y="551067"/>
                  </a:moveTo>
                  <a:cubicBezTo>
                    <a:pt x="5366566" y="551067"/>
                    <a:pt x="5380524" y="565025"/>
                    <a:pt x="5380524" y="582244"/>
                  </a:cubicBezTo>
                  <a:cubicBezTo>
                    <a:pt x="5380524" y="599463"/>
                    <a:pt x="5366566" y="613421"/>
                    <a:pt x="5349347" y="613421"/>
                  </a:cubicBezTo>
                  <a:cubicBezTo>
                    <a:pt x="5332128" y="613421"/>
                    <a:pt x="5318170" y="599463"/>
                    <a:pt x="5318170" y="582244"/>
                  </a:cubicBezTo>
                  <a:cubicBezTo>
                    <a:pt x="5318170" y="565025"/>
                    <a:pt x="5332128" y="551067"/>
                    <a:pt x="5349347" y="551067"/>
                  </a:cubicBezTo>
                  <a:close/>
                  <a:moveTo>
                    <a:pt x="5047392" y="551067"/>
                  </a:moveTo>
                  <a:cubicBezTo>
                    <a:pt x="5064611" y="551067"/>
                    <a:pt x="5078569" y="565025"/>
                    <a:pt x="5078569" y="582244"/>
                  </a:cubicBezTo>
                  <a:cubicBezTo>
                    <a:pt x="5078569" y="599463"/>
                    <a:pt x="5064611" y="613421"/>
                    <a:pt x="5047392" y="613421"/>
                  </a:cubicBezTo>
                  <a:cubicBezTo>
                    <a:pt x="5030173" y="613421"/>
                    <a:pt x="5016215" y="599463"/>
                    <a:pt x="5016215" y="582244"/>
                  </a:cubicBezTo>
                  <a:cubicBezTo>
                    <a:pt x="5016215" y="565025"/>
                    <a:pt x="5030173" y="551067"/>
                    <a:pt x="5047392" y="551067"/>
                  </a:cubicBezTo>
                  <a:close/>
                  <a:moveTo>
                    <a:pt x="4749213" y="551067"/>
                  </a:moveTo>
                  <a:cubicBezTo>
                    <a:pt x="4766432" y="551067"/>
                    <a:pt x="4780390" y="565025"/>
                    <a:pt x="4780390" y="582244"/>
                  </a:cubicBezTo>
                  <a:cubicBezTo>
                    <a:pt x="4780390" y="599463"/>
                    <a:pt x="4766432" y="613421"/>
                    <a:pt x="4749213" y="613421"/>
                  </a:cubicBezTo>
                  <a:cubicBezTo>
                    <a:pt x="4731994" y="613421"/>
                    <a:pt x="4718036" y="599463"/>
                    <a:pt x="4718036" y="582244"/>
                  </a:cubicBezTo>
                  <a:cubicBezTo>
                    <a:pt x="4718036" y="565025"/>
                    <a:pt x="4731994" y="551067"/>
                    <a:pt x="4749213" y="551067"/>
                  </a:cubicBezTo>
                  <a:close/>
                  <a:moveTo>
                    <a:pt x="4449145" y="551067"/>
                  </a:moveTo>
                  <a:cubicBezTo>
                    <a:pt x="4466364" y="551067"/>
                    <a:pt x="4480322" y="565025"/>
                    <a:pt x="4480322" y="582244"/>
                  </a:cubicBezTo>
                  <a:cubicBezTo>
                    <a:pt x="4480322" y="599463"/>
                    <a:pt x="4466364" y="613421"/>
                    <a:pt x="4449145" y="613421"/>
                  </a:cubicBezTo>
                  <a:cubicBezTo>
                    <a:pt x="4431926" y="613421"/>
                    <a:pt x="4417968" y="599463"/>
                    <a:pt x="4417968" y="582244"/>
                  </a:cubicBezTo>
                  <a:cubicBezTo>
                    <a:pt x="4417968" y="565025"/>
                    <a:pt x="4431926" y="551067"/>
                    <a:pt x="4449145" y="551067"/>
                  </a:cubicBezTo>
                  <a:close/>
                  <a:moveTo>
                    <a:pt x="4375544" y="551067"/>
                  </a:moveTo>
                  <a:cubicBezTo>
                    <a:pt x="4392763" y="551067"/>
                    <a:pt x="4406721" y="565025"/>
                    <a:pt x="4406721" y="582244"/>
                  </a:cubicBezTo>
                  <a:cubicBezTo>
                    <a:pt x="4406721" y="599463"/>
                    <a:pt x="4392763" y="613421"/>
                    <a:pt x="4375544" y="613421"/>
                  </a:cubicBezTo>
                  <a:cubicBezTo>
                    <a:pt x="4358325" y="613421"/>
                    <a:pt x="4344367" y="599463"/>
                    <a:pt x="4344367" y="582244"/>
                  </a:cubicBezTo>
                  <a:cubicBezTo>
                    <a:pt x="4344367" y="565025"/>
                    <a:pt x="4358325" y="551067"/>
                    <a:pt x="4375544" y="551067"/>
                  </a:cubicBezTo>
                  <a:close/>
                  <a:moveTo>
                    <a:pt x="4226454" y="551067"/>
                  </a:moveTo>
                  <a:cubicBezTo>
                    <a:pt x="4243673" y="551067"/>
                    <a:pt x="4257631" y="565025"/>
                    <a:pt x="4257631" y="582244"/>
                  </a:cubicBezTo>
                  <a:cubicBezTo>
                    <a:pt x="4257631" y="599463"/>
                    <a:pt x="4243673" y="613421"/>
                    <a:pt x="4226454" y="613421"/>
                  </a:cubicBezTo>
                  <a:cubicBezTo>
                    <a:pt x="4209235" y="613421"/>
                    <a:pt x="4195277" y="599463"/>
                    <a:pt x="4195277" y="582244"/>
                  </a:cubicBezTo>
                  <a:cubicBezTo>
                    <a:pt x="4195277" y="565025"/>
                    <a:pt x="4209235" y="551067"/>
                    <a:pt x="4226454" y="551067"/>
                  </a:cubicBezTo>
                  <a:close/>
                  <a:moveTo>
                    <a:pt x="4147192" y="551067"/>
                  </a:moveTo>
                  <a:cubicBezTo>
                    <a:pt x="4164411" y="551067"/>
                    <a:pt x="4178369" y="565025"/>
                    <a:pt x="4178369" y="582244"/>
                  </a:cubicBezTo>
                  <a:cubicBezTo>
                    <a:pt x="4178369" y="599463"/>
                    <a:pt x="4164411" y="613421"/>
                    <a:pt x="4147192" y="613421"/>
                  </a:cubicBezTo>
                  <a:cubicBezTo>
                    <a:pt x="4129973" y="613421"/>
                    <a:pt x="4116015" y="599463"/>
                    <a:pt x="4116015" y="582244"/>
                  </a:cubicBezTo>
                  <a:cubicBezTo>
                    <a:pt x="4116015" y="565025"/>
                    <a:pt x="4129973" y="551067"/>
                    <a:pt x="4147192" y="551067"/>
                  </a:cubicBezTo>
                  <a:close/>
                  <a:moveTo>
                    <a:pt x="4073591" y="551067"/>
                  </a:moveTo>
                  <a:cubicBezTo>
                    <a:pt x="4090810" y="551067"/>
                    <a:pt x="4104768" y="565025"/>
                    <a:pt x="4104768" y="582244"/>
                  </a:cubicBezTo>
                  <a:cubicBezTo>
                    <a:pt x="4104768" y="599463"/>
                    <a:pt x="4090810" y="613421"/>
                    <a:pt x="4073591" y="613421"/>
                  </a:cubicBezTo>
                  <a:cubicBezTo>
                    <a:pt x="4056372" y="613421"/>
                    <a:pt x="4042414" y="599463"/>
                    <a:pt x="4042414" y="582244"/>
                  </a:cubicBezTo>
                  <a:cubicBezTo>
                    <a:pt x="4042414" y="565025"/>
                    <a:pt x="4056372" y="551067"/>
                    <a:pt x="4073591" y="551067"/>
                  </a:cubicBezTo>
                  <a:close/>
                  <a:moveTo>
                    <a:pt x="3924501" y="551067"/>
                  </a:moveTo>
                  <a:cubicBezTo>
                    <a:pt x="3941720" y="551067"/>
                    <a:pt x="3955678" y="565025"/>
                    <a:pt x="3955678" y="582244"/>
                  </a:cubicBezTo>
                  <a:cubicBezTo>
                    <a:pt x="3955678" y="599463"/>
                    <a:pt x="3941720" y="613421"/>
                    <a:pt x="3924501" y="613421"/>
                  </a:cubicBezTo>
                  <a:cubicBezTo>
                    <a:pt x="3907282" y="613421"/>
                    <a:pt x="3893324" y="599463"/>
                    <a:pt x="3893324" y="582244"/>
                  </a:cubicBezTo>
                  <a:cubicBezTo>
                    <a:pt x="3893324" y="565025"/>
                    <a:pt x="3907282" y="551067"/>
                    <a:pt x="3924501" y="551067"/>
                  </a:cubicBezTo>
                  <a:close/>
                  <a:moveTo>
                    <a:pt x="3850899" y="551067"/>
                  </a:moveTo>
                  <a:cubicBezTo>
                    <a:pt x="3868118" y="551067"/>
                    <a:pt x="3882076" y="565025"/>
                    <a:pt x="3882076" y="582244"/>
                  </a:cubicBezTo>
                  <a:cubicBezTo>
                    <a:pt x="3882076" y="599463"/>
                    <a:pt x="3868118" y="613421"/>
                    <a:pt x="3850899" y="613421"/>
                  </a:cubicBezTo>
                  <a:cubicBezTo>
                    <a:pt x="3833680" y="613421"/>
                    <a:pt x="3819722" y="599463"/>
                    <a:pt x="3819722" y="582244"/>
                  </a:cubicBezTo>
                  <a:cubicBezTo>
                    <a:pt x="3819722" y="565025"/>
                    <a:pt x="3833680" y="551067"/>
                    <a:pt x="3850899" y="551067"/>
                  </a:cubicBezTo>
                  <a:close/>
                  <a:moveTo>
                    <a:pt x="3775411" y="551067"/>
                  </a:moveTo>
                  <a:cubicBezTo>
                    <a:pt x="3792630" y="551067"/>
                    <a:pt x="3806588" y="565025"/>
                    <a:pt x="3806588" y="582244"/>
                  </a:cubicBezTo>
                  <a:cubicBezTo>
                    <a:pt x="3806588" y="599463"/>
                    <a:pt x="3792630" y="613421"/>
                    <a:pt x="3775411" y="613421"/>
                  </a:cubicBezTo>
                  <a:cubicBezTo>
                    <a:pt x="3758192" y="613421"/>
                    <a:pt x="3744234" y="599463"/>
                    <a:pt x="3744234" y="582244"/>
                  </a:cubicBezTo>
                  <a:cubicBezTo>
                    <a:pt x="3744234" y="565025"/>
                    <a:pt x="3758192" y="551067"/>
                    <a:pt x="3775411" y="551067"/>
                  </a:cubicBezTo>
                  <a:close/>
                  <a:moveTo>
                    <a:pt x="3552719" y="551067"/>
                  </a:moveTo>
                  <a:cubicBezTo>
                    <a:pt x="3569938" y="551067"/>
                    <a:pt x="3583896" y="565025"/>
                    <a:pt x="3583896" y="582244"/>
                  </a:cubicBezTo>
                  <a:cubicBezTo>
                    <a:pt x="3583896" y="599463"/>
                    <a:pt x="3569938" y="613421"/>
                    <a:pt x="3552719" y="613421"/>
                  </a:cubicBezTo>
                  <a:cubicBezTo>
                    <a:pt x="3535500" y="613421"/>
                    <a:pt x="3521542" y="599463"/>
                    <a:pt x="3521542" y="582244"/>
                  </a:cubicBezTo>
                  <a:cubicBezTo>
                    <a:pt x="3521542" y="565025"/>
                    <a:pt x="3535500" y="551067"/>
                    <a:pt x="3552719" y="551067"/>
                  </a:cubicBezTo>
                  <a:close/>
                  <a:moveTo>
                    <a:pt x="3250764" y="551067"/>
                  </a:moveTo>
                  <a:cubicBezTo>
                    <a:pt x="3267983" y="551067"/>
                    <a:pt x="3281941" y="565025"/>
                    <a:pt x="3281941" y="582244"/>
                  </a:cubicBezTo>
                  <a:cubicBezTo>
                    <a:pt x="3281941" y="599463"/>
                    <a:pt x="3267983" y="613421"/>
                    <a:pt x="3250764" y="613421"/>
                  </a:cubicBezTo>
                  <a:cubicBezTo>
                    <a:pt x="3233545" y="613421"/>
                    <a:pt x="3219587" y="599463"/>
                    <a:pt x="3219587" y="582244"/>
                  </a:cubicBezTo>
                  <a:cubicBezTo>
                    <a:pt x="3219587" y="565025"/>
                    <a:pt x="3233545" y="551067"/>
                    <a:pt x="3250764" y="551067"/>
                  </a:cubicBezTo>
                  <a:close/>
                  <a:moveTo>
                    <a:pt x="3099788" y="551067"/>
                  </a:moveTo>
                  <a:cubicBezTo>
                    <a:pt x="3117007" y="551067"/>
                    <a:pt x="3130965" y="565025"/>
                    <a:pt x="3130965" y="582244"/>
                  </a:cubicBezTo>
                  <a:cubicBezTo>
                    <a:pt x="3130965" y="599463"/>
                    <a:pt x="3117007" y="613421"/>
                    <a:pt x="3099788" y="613421"/>
                  </a:cubicBezTo>
                  <a:cubicBezTo>
                    <a:pt x="3082569" y="613421"/>
                    <a:pt x="3068611" y="599463"/>
                    <a:pt x="3068611" y="582244"/>
                  </a:cubicBezTo>
                  <a:cubicBezTo>
                    <a:pt x="3068611" y="565025"/>
                    <a:pt x="3082569" y="551067"/>
                    <a:pt x="3099788" y="551067"/>
                  </a:cubicBezTo>
                  <a:close/>
                  <a:moveTo>
                    <a:pt x="3026187" y="551067"/>
                  </a:moveTo>
                  <a:cubicBezTo>
                    <a:pt x="3043406" y="551067"/>
                    <a:pt x="3057364" y="565025"/>
                    <a:pt x="3057364" y="582244"/>
                  </a:cubicBezTo>
                  <a:cubicBezTo>
                    <a:pt x="3057364" y="599463"/>
                    <a:pt x="3043406" y="613421"/>
                    <a:pt x="3026187" y="613421"/>
                  </a:cubicBezTo>
                  <a:cubicBezTo>
                    <a:pt x="3008968" y="613421"/>
                    <a:pt x="2995010" y="599463"/>
                    <a:pt x="2995010" y="582244"/>
                  </a:cubicBezTo>
                  <a:cubicBezTo>
                    <a:pt x="2995010" y="565025"/>
                    <a:pt x="3008968" y="551067"/>
                    <a:pt x="3026187" y="551067"/>
                  </a:cubicBezTo>
                  <a:close/>
                  <a:moveTo>
                    <a:pt x="2877096" y="551067"/>
                  </a:moveTo>
                  <a:cubicBezTo>
                    <a:pt x="2894315" y="551067"/>
                    <a:pt x="2908273" y="565025"/>
                    <a:pt x="2908273" y="582244"/>
                  </a:cubicBezTo>
                  <a:cubicBezTo>
                    <a:pt x="2908273" y="599463"/>
                    <a:pt x="2894315" y="613421"/>
                    <a:pt x="2877096" y="613421"/>
                  </a:cubicBezTo>
                  <a:cubicBezTo>
                    <a:pt x="2859877" y="613421"/>
                    <a:pt x="2845919" y="599463"/>
                    <a:pt x="2845919" y="582244"/>
                  </a:cubicBezTo>
                  <a:cubicBezTo>
                    <a:pt x="2845919" y="565025"/>
                    <a:pt x="2859877" y="551067"/>
                    <a:pt x="2877096" y="551067"/>
                  </a:cubicBezTo>
                  <a:close/>
                  <a:moveTo>
                    <a:pt x="2801607" y="551067"/>
                  </a:moveTo>
                  <a:cubicBezTo>
                    <a:pt x="2818826" y="551067"/>
                    <a:pt x="2832784" y="565025"/>
                    <a:pt x="2832784" y="582244"/>
                  </a:cubicBezTo>
                  <a:cubicBezTo>
                    <a:pt x="2832784" y="599463"/>
                    <a:pt x="2818826" y="613421"/>
                    <a:pt x="2801607" y="613421"/>
                  </a:cubicBezTo>
                  <a:cubicBezTo>
                    <a:pt x="2784388" y="613421"/>
                    <a:pt x="2770430" y="599463"/>
                    <a:pt x="2770430" y="582244"/>
                  </a:cubicBezTo>
                  <a:cubicBezTo>
                    <a:pt x="2770430" y="565025"/>
                    <a:pt x="2784388" y="551067"/>
                    <a:pt x="2801607" y="551067"/>
                  </a:cubicBezTo>
                  <a:close/>
                  <a:moveTo>
                    <a:pt x="2350563" y="551067"/>
                  </a:moveTo>
                  <a:cubicBezTo>
                    <a:pt x="2367782" y="551067"/>
                    <a:pt x="2381740" y="565025"/>
                    <a:pt x="2381740" y="582244"/>
                  </a:cubicBezTo>
                  <a:cubicBezTo>
                    <a:pt x="2381740" y="599463"/>
                    <a:pt x="2367782" y="613421"/>
                    <a:pt x="2350563" y="613421"/>
                  </a:cubicBezTo>
                  <a:cubicBezTo>
                    <a:pt x="2333344" y="613421"/>
                    <a:pt x="2319386" y="599463"/>
                    <a:pt x="2319386" y="582244"/>
                  </a:cubicBezTo>
                  <a:cubicBezTo>
                    <a:pt x="2319386" y="565025"/>
                    <a:pt x="2333344" y="551067"/>
                    <a:pt x="2350563" y="551067"/>
                  </a:cubicBezTo>
                  <a:close/>
                  <a:moveTo>
                    <a:pt x="1903293" y="551067"/>
                  </a:moveTo>
                  <a:cubicBezTo>
                    <a:pt x="1920512" y="551067"/>
                    <a:pt x="1934470" y="565025"/>
                    <a:pt x="1934470" y="582244"/>
                  </a:cubicBezTo>
                  <a:cubicBezTo>
                    <a:pt x="1934470" y="599463"/>
                    <a:pt x="1920512" y="613421"/>
                    <a:pt x="1903293" y="613421"/>
                  </a:cubicBezTo>
                  <a:cubicBezTo>
                    <a:pt x="1886074" y="613421"/>
                    <a:pt x="1872116" y="599463"/>
                    <a:pt x="1872116" y="582244"/>
                  </a:cubicBezTo>
                  <a:cubicBezTo>
                    <a:pt x="1872116" y="565025"/>
                    <a:pt x="1886074" y="551067"/>
                    <a:pt x="1903293" y="551067"/>
                  </a:cubicBezTo>
                  <a:close/>
                  <a:moveTo>
                    <a:pt x="1529626" y="551067"/>
                  </a:moveTo>
                  <a:cubicBezTo>
                    <a:pt x="1546845" y="551067"/>
                    <a:pt x="1560803" y="565025"/>
                    <a:pt x="1560803" y="582244"/>
                  </a:cubicBezTo>
                  <a:cubicBezTo>
                    <a:pt x="1560803" y="599463"/>
                    <a:pt x="1546845" y="613421"/>
                    <a:pt x="1529626" y="613421"/>
                  </a:cubicBezTo>
                  <a:cubicBezTo>
                    <a:pt x="1512407" y="613421"/>
                    <a:pt x="1498449" y="599463"/>
                    <a:pt x="1498449" y="582244"/>
                  </a:cubicBezTo>
                  <a:cubicBezTo>
                    <a:pt x="1498449" y="565025"/>
                    <a:pt x="1512407" y="551067"/>
                    <a:pt x="1529626" y="551067"/>
                  </a:cubicBezTo>
                  <a:close/>
                  <a:moveTo>
                    <a:pt x="1227670" y="551067"/>
                  </a:moveTo>
                  <a:cubicBezTo>
                    <a:pt x="1244889" y="551067"/>
                    <a:pt x="1258847" y="565025"/>
                    <a:pt x="1258847" y="582244"/>
                  </a:cubicBezTo>
                  <a:cubicBezTo>
                    <a:pt x="1258847" y="599463"/>
                    <a:pt x="1244889" y="613421"/>
                    <a:pt x="1227670" y="613421"/>
                  </a:cubicBezTo>
                  <a:cubicBezTo>
                    <a:pt x="1210451" y="613421"/>
                    <a:pt x="1196493" y="599463"/>
                    <a:pt x="1196493" y="582244"/>
                  </a:cubicBezTo>
                  <a:cubicBezTo>
                    <a:pt x="1196493" y="565025"/>
                    <a:pt x="1210451" y="551067"/>
                    <a:pt x="1227670" y="551067"/>
                  </a:cubicBezTo>
                  <a:close/>
                  <a:moveTo>
                    <a:pt x="706801" y="551067"/>
                  </a:moveTo>
                  <a:cubicBezTo>
                    <a:pt x="724020" y="551067"/>
                    <a:pt x="737978" y="565025"/>
                    <a:pt x="737978" y="582244"/>
                  </a:cubicBezTo>
                  <a:cubicBezTo>
                    <a:pt x="737978" y="599463"/>
                    <a:pt x="724020" y="613421"/>
                    <a:pt x="706801" y="613421"/>
                  </a:cubicBezTo>
                  <a:cubicBezTo>
                    <a:pt x="689582" y="613421"/>
                    <a:pt x="675624" y="599463"/>
                    <a:pt x="675624" y="582244"/>
                  </a:cubicBezTo>
                  <a:cubicBezTo>
                    <a:pt x="675624" y="565025"/>
                    <a:pt x="689582" y="551067"/>
                    <a:pt x="706801" y="551067"/>
                  </a:cubicBezTo>
                  <a:close/>
                  <a:moveTo>
                    <a:pt x="478447" y="551067"/>
                  </a:moveTo>
                  <a:cubicBezTo>
                    <a:pt x="495666" y="551067"/>
                    <a:pt x="509624" y="565025"/>
                    <a:pt x="509624" y="582244"/>
                  </a:cubicBezTo>
                  <a:cubicBezTo>
                    <a:pt x="509624" y="599463"/>
                    <a:pt x="495666" y="613421"/>
                    <a:pt x="478447" y="613421"/>
                  </a:cubicBezTo>
                  <a:cubicBezTo>
                    <a:pt x="461228" y="613421"/>
                    <a:pt x="447270" y="599463"/>
                    <a:pt x="447270" y="582244"/>
                  </a:cubicBezTo>
                  <a:cubicBezTo>
                    <a:pt x="447270" y="565025"/>
                    <a:pt x="461228" y="551067"/>
                    <a:pt x="478447" y="551067"/>
                  </a:cubicBezTo>
                  <a:close/>
                  <a:moveTo>
                    <a:pt x="5273858" y="551066"/>
                  </a:moveTo>
                  <a:cubicBezTo>
                    <a:pt x="5291077" y="551066"/>
                    <a:pt x="5305035" y="565024"/>
                    <a:pt x="5305035" y="582243"/>
                  </a:cubicBezTo>
                  <a:cubicBezTo>
                    <a:pt x="5305035" y="599462"/>
                    <a:pt x="5291077" y="613420"/>
                    <a:pt x="5273858" y="613420"/>
                  </a:cubicBezTo>
                  <a:cubicBezTo>
                    <a:pt x="5256639" y="613420"/>
                    <a:pt x="5242681" y="599462"/>
                    <a:pt x="5242681" y="582243"/>
                  </a:cubicBezTo>
                  <a:cubicBezTo>
                    <a:pt x="5242681" y="565024"/>
                    <a:pt x="5256639" y="551066"/>
                    <a:pt x="5273858" y="551066"/>
                  </a:cubicBezTo>
                  <a:close/>
                  <a:moveTo>
                    <a:pt x="5196483" y="551066"/>
                  </a:moveTo>
                  <a:cubicBezTo>
                    <a:pt x="5213702" y="551066"/>
                    <a:pt x="5227660" y="565024"/>
                    <a:pt x="5227660" y="582243"/>
                  </a:cubicBezTo>
                  <a:cubicBezTo>
                    <a:pt x="5227660" y="599462"/>
                    <a:pt x="5213702" y="613420"/>
                    <a:pt x="5196483" y="613420"/>
                  </a:cubicBezTo>
                  <a:cubicBezTo>
                    <a:pt x="5179264" y="613420"/>
                    <a:pt x="5165306" y="599462"/>
                    <a:pt x="5165306" y="582243"/>
                  </a:cubicBezTo>
                  <a:cubicBezTo>
                    <a:pt x="5165306" y="565024"/>
                    <a:pt x="5179264" y="551066"/>
                    <a:pt x="5196483" y="551066"/>
                  </a:cubicBezTo>
                  <a:close/>
                  <a:moveTo>
                    <a:pt x="5122881" y="551066"/>
                  </a:moveTo>
                  <a:cubicBezTo>
                    <a:pt x="5140100" y="551066"/>
                    <a:pt x="5154058" y="565024"/>
                    <a:pt x="5154058" y="582243"/>
                  </a:cubicBezTo>
                  <a:cubicBezTo>
                    <a:pt x="5154058" y="599462"/>
                    <a:pt x="5140100" y="613420"/>
                    <a:pt x="5122881" y="613420"/>
                  </a:cubicBezTo>
                  <a:cubicBezTo>
                    <a:pt x="5105662" y="613420"/>
                    <a:pt x="5091704" y="599462"/>
                    <a:pt x="5091704" y="582243"/>
                  </a:cubicBezTo>
                  <a:cubicBezTo>
                    <a:pt x="5091704" y="565024"/>
                    <a:pt x="5105662" y="551066"/>
                    <a:pt x="5122881" y="551066"/>
                  </a:cubicBezTo>
                  <a:close/>
                  <a:moveTo>
                    <a:pt x="4971905" y="551066"/>
                  </a:moveTo>
                  <a:cubicBezTo>
                    <a:pt x="4989124" y="551066"/>
                    <a:pt x="5003082" y="565024"/>
                    <a:pt x="5003082" y="582243"/>
                  </a:cubicBezTo>
                  <a:cubicBezTo>
                    <a:pt x="5003082" y="599462"/>
                    <a:pt x="4989124" y="613420"/>
                    <a:pt x="4971905" y="613420"/>
                  </a:cubicBezTo>
                  <a:cubicBezTo>
                    <a:pt x="4954686" y="613420"/>
                    <a:pt x="4940728" y="599462"/>
                    <a:pt x="4940728" y="582243"/>
                  </a:cubicBezTo>
                  <a:cubicBezTo>
                    <a:pt x="4940728" y="565024"/>
                    <a:pt x="4954686" y="551066"/>
                    <a:pt x="4971905" y="551066"/>
                  </a:cubicBezTo>
                  <a:close/>
                  <a:moveTo>
                    <a:pt x="4898303" y="551066"/>
                  </a:moveTo>
                  <a:cubicBezTo>
                    <a:pt x="4915522" y="551066"/>
                    <a:pt x="4929480" y="565024"/>
                    <a:pt x="4929480" y="582243"/>
                  </a:cubicBezTo>
                  <a:cubicBezTo>
                    <a:pt x="4929480" y="599462"/>
                    <a:pt x="4915522" y="613420"/>
                    <a:pt x="4898303" y="613420"/>
                  </a:cubicBezTo>
                  <a:cubicBezTo>
                    <a:pt x="4881084" y="613420"/>
                    <a:pt x="4867126" y="599462"/>
                    <a:pt x="4867126" y="582243"/>
                  </a:cubicBezTo>
                  <a:cubicBezTo>
                    <a:pt x="4867126" y="565024"/>
                    <a:pt x="4881084" y="551066"/>
                    <a:pt x="4898303" y="551066"/>
                  </a:cubicBezTo>
                  <a:close/>
                  <a:moveTo>
                    <a:pt x="4822814" y="551066"/>
                  </a:moveTo>
                  <a:cubicBezTo>
                    <a:pt x="4840033" y="551066"/>
                    <a:pt x="4853991" y="565024"/>
                    <a:pt x="4853991" y="582243"/>
                  </a:cubicBezTo>
                  <a:cubicBezTo>
                    <a:pt x="4853991" y="599462"/>
                    <a:pt x="4840033" y="613420"/>
                    <a:pt x="4822814" y="613420"/>
                  </a:cubicBezTo>
                  <a:cubicBezTo>
                    <a:pt x="4805595" y="613420"/>
                    <a:pt x="4791637" y="599462"/>
                    <a:pt x="4791637" y="582243"/>
                  </a:cubicBezTo>
                  <a:cubicBezTo>
                    <a:pt x="4791637" y="565024"/>
                    <a:pt x="4805595" y="551066"/>
                    <a:pt x="4822814" y="551066"/>
                  </a:cubicBezTo>
                  <a:close/>
                  <a:moveTo>
                    <a:pt x="4673724" y="551066"/>
                  </a:moveTo>
                  <a:cubicBezTo>
                    <a:pt x="4690943" y="551066"/>
                    <a:pt x="4704901" y="565024"/>
                    <a:pt x="4704901" y="582243"/>
                  </a:cubicBezTo>
                  <a:cubicBezTo>
                    <a:pt x="4704901" y="599462"/>
                    <a:pt x="4690943" y="613420"/>
                    <a:pt x="4673724" y="613420"/>
                  </a:cubicBezTo>
                  <a:cubicBezTo>
                    <a:pt x="4656505" y="613420"/>
                    <a:pt x="4642547" y="599462"/>
                    <a:pt x="4642547" y="582243"/>
                  </a:cubicBezTo>
                  <a:cubicBezTo>
                    <a:pt x="4642547" y="565024"/>
                    <a:pt x="4656505" y="551066"/>
                    <a:pt x="4673724" y="551066"/>
                  </a:cubicBezTo>
                  <a:close/>
                  <a:moveTo>
                    <a:pt x="4600123" y="551066"/>
                  </a:moveTo>
                  <a:cubicBezTo>
                    <a:pt x="4617342" y="551066"/>
                    <a:pt x="4631300" y="565024"/>
                    <a:pt x="4631300" y="582243"/>
                  </a:cubicBezTo>
                  <a:cubicBezTo>
                    <a:pt x="4631300" y="599462"/>
                    <a:pt x="4617342" y="613420"/>
                    <a:pt x="4600123" y="613420"/>
                  </a:cubicBezTo>
                  <a:cubicBezTo>
                    <a:pt x="4582904" y="613420"/>
                    <a:pt x="4568946" y="599462"/>
                    <a:pt x="4568946" y="582243"/>
                  </a:cubicBezTo>
                  <a:cubicBezTo>
                    <a:pt x="4568946" y="565024"/>
                    <a:pt x="4582904" y="551066"/>
                    <a:pt x="4600123" y="551066"/>
                  </a:cubicBezTo>
                  <a:close/>
                  <a:moveTo>
                    <a:pt x="4524634" y="551066"/>
                  </a:moveTo>
                  <a:cubicBezTo>
                    <a:pt x="4541853" y="551066"/>
                    <a:pt x="4555811" y="565024"/>
                    <a:pt x="4555811" y="582243"/>
                  </a:cubicBezTo>
                  <a:cubicBezTo>
                    <a:pt x="4555811" y="599462"/>
                    <a:pt x="4541853" y="613420"/>
                    <a:pt x="4524634" y="613420"/>
                  </a:cubicBezTo>
                  <a:cubicBezTo>
                    <a:pt x="4507415" y="613420"/>
                    <a:pt x="4493457" y="599462"/>
                    <a:pt x="4493457" y="582243"/>
                  </a:cubicBezTo>
                  <a:cubicBezTo>
                    <a:pt x="4493457" y="565024"/>
                    <a:pt x="4507415" y="551066"/>
                    <a:pt x="4524634" y="551066"/>
                  </a:cubicBezTo>
                  <a:close/>
                  <a:moveTo>
                    <a:pt x="4298169" y="551066"/>
                  </a:moveTo>
                  <a:cubicBezTo>
                    <a:pt x="4315388" y="551066"/>
                    <a:pt x="4329346" y="565024"/>
                    <a:pt x="4329346" y="582243"/>
                  </a:cubicBezTo>
                  <a:cubicBezTo>
                    <a:pt x="4329346" y="599462"/>
                    <a:pt x="4315388" y="613420"/>
                    <a:pt x="4298169" y="613420"/>
                  </a:cubicBezTo>
                  <a:cubicBezTo>
                    <a:pt x="4280950" y="613420"/>
                    <a:pt x="4266992" y="599462"/>
                    <a:pt x="4266992" y="582243"/>
                  </a:cubicBezTo>
                  <a:cubicBezTo>
                    <a:pt x="4266992" y="565024"/>
                    <a:pt x="4280950" y="551066"/>
                    <a:pt x="4298169" y="551066"/>
                  </a:cubicBezTo>
                  <a:close/>
                  <a:moveTo>
                    <a:pt x="3999989" y="551066"/>
                  </a:moveTo>
                  <a:cubicBezTo>
                    <a:pt x="4017208" y="551066"/>
                    <a:pt x="4031166" y="565024"/>
                    <a:pt x="4031166" y="582243"/>
                  </a:cubicBezTo>
                  <a:cubicBezTo>
                    <a:pt x="4031166" y="599462"/>
                    <a:pt x="4017208" y="613420"/>
                    <a:pt x="3999989" y="613420"/>
                  </a:cubicBezTo>
                  <a:cubicBezTo>
                    <a:pt x="3982770" y="613420"/>
                    <a:pt x="3968812" y="599462"/>
                    <a:pt x="3968812" y="582243"/>
                  </a:cubicBezTo>
                  <a:cubicBezTo>
                    <a:pt x="3968812" y="565024"/>
                    <a:pt x="3982770" y="551066"/>
                    <a:pt x="3999989" y="551066"/>
                  </a:cubicBezTo>
                  <a:close/>
                  <a:moveTo>
                    <a:pt x="3701810" y="551066"/>
                  </a:moveTo>
                  <a:cubicBezTo>
                    <a:pt x="3719029" y="551066"/>
                    <a:pt x="3732987" y="565024"/>
                    <a:pt x="3732987" y="582243"/>
                  </a:cubicBezTo>
                  <a:cubicBezTo>
                    <a:pt x="3732987" y="599462"/>
                    <a:pt x="3719029" y="613420"/>
                    <a:pt x="3701810" y="613420"/>
                  </a:cubicBezTo>
                  <a:cubicBezTo>
                    <a:pt x="3684591" y="613420"/>
                    <a:pt x="3670633" y="599462"/>
                    <a:pt x="3670633" y="582243"/>
                  </a:cubicBezTo>
                  <a:cubicBezTo>
                    <a:pt x="3670633" y="565024"/>
                    <a:pt x="3684591" y="551066"/>
                    <a:pt x="3701810" y="551066"/>
                  </a:cubicBezTo>
                  <a:close/>
                  <a:moveTo>
                    <a:pt x="3626321" y="551066"/>
                  </a:moveTo>
                  <a:cubicBezTo>
                    <a:pt x="3643540" y="551066"/>
                    <a:pt x="3657498" y="565024"/>
                    <a:pt x="3657498" y="582243"/>
                  </a:cubicBezTo>
                  <a:cubicBezTo>
                    <a:pt x="3657498" y="599462"/>
                    <a:pt x="3643540" y="613420"/>
                    <a:pt x="3626321" y="613420"/>
                  </a:cubicBezTo>
                  <a:cubicBezTo>
                    <a:pt x="3609102" y="613420"/>
                    <a:pt x="3595144" y="599462"/>
                    <a:pt x="3595144" y="582243"/>
                  </a:cubicBezTo>
                  <a:cubicBezTo>
                    <a:pt x="3595144" y="565024"/>
                    <a:pt x="3609102" y="551066"/>
                    <a:pt x="3626321" y="551066"/>
                  </a:cubicBezTo>
                  <a:close/>
                  <a:moveTo>
                    <a:pt x="3477231" y="551066"/>
                  </a:moveTo>
                  <a:cubicBezTo>
                    <a:pt x="3494450" y="551066"/>
                    <a:pt x="3508408" y="565024"/>
                    <a:pt x="3508408" y="582243"/>
                  </a:cubicBezTo>
                  <a:cubicBezTo>
                    <a:pt x="3508408" y="599462"/>
                    <a:pt x="3494450" y="613420"/>
                    <a:pt x="3477231" y="613420"/>
                  </a:cubicBezTo>
                  <a:cubicBezTo>
                    <a:pt x="3460012" y="613420"/>
                    <a:pt x="3446054" y="599462"/>
                    <a:pt x="3446054" y="582243"/>
                  </a:cubicBezTo>
                  <a:cubicBezTo>
                    <a:pt x="3446054" y="565024"/>
                    <a:pt x="3460012" y="551066"/>
                    <a:pt x="3477231" y="551066"/>
                  </a:cubicBezTo>
                  <a:close/>
                  <a:moveTo>
                    <a:pt x="3401741" y="551066"/>
                  </a:moveTo>
                  <a:cubicBezTo>
                    <a:pt x="3418960" y="551066"/>
                    <a:pt x="3432918" y="565024"/>
                    <a:pt x="3432918" y="582243"/>
                  </a:cubicBezTo>
                  <a:cubicBezTo>
                    <a:pt x="3432918" y="599462"/>
                    <a:pt x="3418960" y="613420"/>
                    <a:pt x="3401741" y="613420"/>
                  </a:cubicBezTo>
                  <a:cubicBezTo>
                    <a:pt x="3384522" y="613420"/>
                    <a:pt x="3370564" y="599462"/>
                    <a:pt x="3370564" y="582243"/>
                  </a:cubicBezTo>
                  <a:cubicBezTo>
                    <a:pt x="3370564" y="565024"/>
                    <a:pt x="3384522" y="551066"/>
                    <a:pt x="3401741" y="551066"/>
                  </a:cubicBezTo>
                  <a:close/>
                  <a:moveTo>
                    <a:pt x="3324368" y="551066"/>
                  </a:moveTo>
                  <a:cubicBezTo>
                    <a:pt x="3341587" y="551066"/>
                    <a:pt x="3355545" y="565024"/>
                    <a:pt x="3355545" y="582243"/>
                  </a:cubicBezTo>
                  <a:cubicBezTo>
                    <a:pt x="3355545" y="599462"/>
                    <a:pt x="3341587" y="613420"/>
                    <a:pt x="3324368" y="613420"/>
                  </a:cubicBezTo>
                  <a:cubicBezTo>
                    <a:pt x="3307149" y="613420"/>
                    <a:pt x="3293191" y="599462"/>
                    <a:pt x="3293191" y="582243"/>
                  </a:cubicBezTo>
                  <a:cubicBezTo>
                    <a:pt x="3293191" y="565024"/>
                    <a:pt x="3307149" y="551066"/>
                    <a:pt x="3324368" y="551066"/>
                  </a:cubicBezTo>
                  <a:close/>
                  <a:moveTo>
                    <a:pt x="3175276" y="551066"/>
                  </a:moveTo>
                  <a:cubicBezTo>
                    <a:pt x="3192495" y="551066"/>
                    <a:pt x="3206453" y="565024"/>
                    <a:pt x="3206453" y="582243"/>
                  </a:cubicBezTo>
                  <a:cubicBezTo>
                    <a:pt x="3206453" y="599462"/>
                    <a:pt x="3192495" y="613420"/>
                    <a:pt x="3175276" y="613420"/>
                  </a:cubicBezTo>
                  <a:cubicBezTo>
                    <a:pt x="3158057" y="613420"/>
                    <a:pt x="3144099" y="599462"/>
                    <a:pt x="3144099" y="582243"/>
                  </a:cubicBezTo>
                  <a:cubicBezTo>
                    <a:pt x="3144099" y="565024"/>
                    <a:pt x="3158057" y="551066"/>
                    <a:pt x="3175276" y="551066"/>
                  </a:cubicBezTo>
                  <a:close/>
                  <a:moveTo>
                    <a:pt x="2950699" y="551066"/>
                  </a:moveTo>
                  <a:cubicBezTo>
                    <a:pt x="2967918" y="551066"/>
                    <a:pt x="2981876" y="565024"/>
                    <a:pt x="2981876" y="582243"/>
                  </a:cubicBezTo>
                  <a:cubicBezTo>
                    <a:pt x="2981876" y="599462"/>
                    <a:pt x="2967918" y="613420"/>
                    <a:pt x="2950699" y="613420"/>
                  </a:cubicBezTo>
                  <a:cubicBezTo>
                    <a:pt x="2933480" y="613420"/>
                    <a:pt x="2919522" y="599462"/>
                    <a:pt x="2919522" y="582243"/>
                  </a:cubicBezTo>
                  <a:cubicBezTo>
                    <a:pt x="2919522" y="565024"/>
                    <a:pt x="2933480" y="551066"/>
                    <a:pt x="2950699" y="551066"/>
                  </a:cubicBezTo>
                  <a:close/>
                  <a:moveTo>
                    <a:pt x="2426052" y="551066"/>
                  </a:moveTo>
                  <a:cubicBezTo>
                    <a:pt x="2443271" y="551066"/>
                    <a:pt x="2457229" y="565024"/>
                    <a:pt x="2457229" y="582243"/>
                  </a:cubicBezTo>
                  <a:cubicBezTo>
                    <a:pt x="2457229" y="599462"/>
                    <a:pt x="2443271" y="613420"/>
                    <a:pt x="2426052" y="613420"/>
                  </a:cubicBezTo>
                  <a:cubicBezTo>
                    <a:pt x="2408833" y="613420"/>
                    <a:pt x="2394875" y="599462"/>
                    <a:pt x="2394875" y="582243"/>
                  </a:cubicBezTo>
                  <a:cubicBezTo>
                    <a:pt x="2394875" y="565024"/>
                    <a:pt x="2408833" y="551066"/>
                    <a:pt x="2426052" y="551066"/>
                  </a:cubicBezTo>
                  <a:close/>
                  <a:moveTo>
                    <a:pt x="2276963" y="551066"/>
                  </a:moveTo>
                  <a:cubicBezTo>
                    <a:pt x="2294182" y="551066"/>
                    <a:pt x="2308140" y="565024"/>
                    <a:pt x="2308140" y="582243"/>
                  </a:cubicBezTo>
                  <a:cubicBezTo>
                    <a:pt x="2308140" y="599462"/>
                    <a:pt x="2294182" y="613420"/>
                    <a:pt x="2276963" y="613420"/>
                  </a:cubicBezTo>
                  <a:cubicBezTo>
                    <a:pt x="2259744" y="613420"/>
                    <a:pt x="2245786" y="599462"/>
                    <a:pt x="2245786" y="582243"/>
                  </a:cubicBezTo>
                  <a:cubicBezTo>
                    <a:pt x="2245786" y="565024"/>
                    <a:pt x="2259744" y="551066"/>
                    <a:pt x="2276963" y="551066"/>
                  </a:cubicBezTo>
                  <a:close/>
                  <a:moveTo>
                    <a:pt x="1976895" y="551066"/>
                  </a:moveTo>
                  <a:cubicBezTo>
                    <a:pt x="1994114" y="551066"/>
                    <a:pt x="2008072" y="565024"/>
                    <a:pt x="2008072" y="582243"/>
                  </a:cubicBezTo>
                  <a:cubicBezTo>
                    <a:pt x="2008072" y="599462"/>
                    <a:pt x="1994114" y="613420"/>
                    <a:pt x="1976895" y="613420"/>
                  </a:cubicBezTo>
                  <a:cubicBezTo>
                    <a:pt x="1959676" y="613420"/>
                    <a:pt x="1945718" y="599462"/>
                    <a:pt x="1945718" y="582243"/>
                  </a:cubicBezTo>
                  <a:cubicBezTo>
                    <a:pt x="1945718" y="565024"/>
                    <a:pt x="1959676" y="551066"/>
                    <a:pt x="1976895" y="551066"/>
                  </a:cubicBezTo>
                  <a:close/>
                  <a:moveTo>
                    <a:pt x="1601340" y="551066"/>
                  </a:moveTo>
                  <a:cubicBezTo>
                    <a:pt x="1618559" y="551066"/>
                    <a:pt x="1632517" y="565024"/>
                    <a:pt x="1632517" y="582243"/>
                  </a:cubicBezTo>
                  <a:cubicBezTo>
                    <a:pt x="1632517" y="599462"/>
                    <a:pt x="1618559" y="613420"/>
                    <a:pt x="1601340" y="613420"/>
                  </a:cubicBezTo>
                  <a:cubicBezTo>
                    <a:pt x="1584121" y="613420"/>
                    <a:pt x="1570163" y="599462"/>
                    <a:pt x="1570163" y="582243"/>
                  </a:cubicBezTo>
                  <a:cubicBezTo>
                    <a:pt x="1570163" y="565024"/>
                    <a:pt x="1584121" y="551066"/>
                    <a:pt x="1601340" y="551066"/>
                  </a:cubicBezTo>
                  <a:close/>
                  <a:moveTo>
                    <a:pt x="1301272" y="551066"/>
                  </a:moveTo>
                  <a:cubicBezTo>
                    <a:pt x="1318491" y="551066"/>
                    <a:pt x="1332449" y="565024"/>
                    <a:pt x="1332449" y="582243"/>
                  </a:cubicBezTo>
                  <a:cubicBezTo>
                    <a:pt x="1332449" y="599462"/>
                    <a:pt x="1318491" y="613420"/>
                    <a:pt x="1301272" y="613420"/>
                  </a:cubicBezTo>
                  <a:cubicBezTo>
                    <a:pt x="1284053" y="613420"/>
                    <a:pt x="1270095" y="599462"/>
                    <a:pt x="1270095" y="582243"/>
                  </a:cubicBezTo>
                  <a:cubicBezTo>
                    <a:pt x="1270095" y="565024"/>
                    <a:pt x="1284053" y="551066"/>
                    <a:pt x="1301272" y="551066"/>
                  </a:cubicBezTo>
                  <a:close/>
                  <a:moveTo>
                    <a:pt x="1152183" y="551066"/>
                  </a:moveTo>
                  <a:cubicBezTo>
                    <a:pt x="1169402" y="551066"/>
                    <a:pt x="1183360" y="565024"/>
                    <a:pt x="1183360" y="582243"/>
                  </a:cubicBezTo>
                  <a:cubicBezTo>
                    <a:pt x="1183360" y="599462"/>
                    <a:pt x="1169402" y="613420"/>
                    <a:pt x="1152183" y="613420"/>
                  </a:cubicBezTo>
                  <a:cubicBezTo>
                    <a:pt x="1134964" y="613420"/>
                    <a:pt x="1121006" y="599462"/>
                    <a:pt x="1121006" y="582243"/>
                  </a:cubicBezTo>
                  <a:cubicBezTo>
                    <a:pt x="1121006" y="565024"/>
                    <a:pt x="1134964" y="551066"/>
                    <a:pt x="1152183" y="551066"/>
                  </a:cubicBezTo>
                  <a:close/>
                  <a:moveTo>
                    <a:pt x="1078582" y="551066"/>
                  </a:moveTo>
                  <a:cubicBezTo>
                    <a:pt x="1095801" y="551066"/>
                    <a:pt x="1109759" y="565024"/>
                    <a:pt x="1109759" y="582243"/>
                  </a:cubicBezTo>
                  <a:cubicBezTo>
                    <a:pt x="1109759" y="599462"/>
                    <a:pt x="1095801" y="613420"/>
                    <a:pt x="1078582" y="613420"/>
                  </a:cubicBezTo>
                  <a:cubicBezTo>
                    <a:pt x="1061363" y="613420"/>
                    <a:pt x="1047405" y="599462"/>
                    <a:pt x="1047405" y="582243"/>
                  </a:cubicBezTo>
                  <a:cubicBezTo>
                    <a:pt x="1047405" y="565024"/>
                    <a:pt x="1061363" y="551066"/>
                    <a:pt x="1078582" y="551066"/>
                  </a:cubicBezTo>
                  <a:close/>
                  <a:moveTo>
                    <a:pt x="1004980" y="551066"/>
                  </a:moveTo>
                  <a:cubicBezTo>
                    <a:pt x="1022199" y="551066"/>
                    <a:pt x="1036157" y="565024"/>
                    <a:pt x="1036157" y="582243"/>
                  </a:cubicBezTo>
                  <a:cubicBezTo>
                    <a:pt x="1036157" y="599462"/>
                    <a:pt x="1022199" y="613420"/>
                    <a:pt x="1004980" y="613420"/>
                  </a:cubicBezTo>
                  <a:cubicBezTo>
                    <a:pt x="987761" y="613420"/>
                    <a:pt x="973803" y="599462"/>
                    <a:pt x="973803" y="582243"/>
                  </a:cubicBezTo>
                  <a:cubicBezTo>
                    <a:pt x="973803" y="565024"/>
                    <a:pt x="987761" y="551066"/>
                    <a:pt x="1004980" y="551066"/>
                  </a:cubicBezTo>
                  <a:close/>
                  <a:moveTo>
                    <a:pt x="929491" y="551066"/>
                  </a:moveTo>
                  <a:cubicBezTo>
                    <a:pt x="946710" y="551066"/>
                    <a:pt x="960668" y="565024"/>
                    <a:pt x="960668" y="582243"/>
                  </a:cubicBezTo>
                  <a:cubicBezTo>
                    <a:pt x="960668" y="599462"/>
                    <a:pt x="946710" y="613420"/>
                    <a:pt x="929491" y="613420"/>
                  </a:cubicBezTo>
                  <a:cubicBezTo>
                    <a:pt x="912272" y="613420"/>
                    <a:pt x="898314" y="599462"/>
                    <a:pt x="898314" y="582243"/>
                  </a:cubicBezTo>
                  <a:cubicBezTo>
                    <a:pt x="898314" y="565024"/>
                    <a:pt x="912272" y="551066"/>
                    <a:pt x="929491" y="551066"/>
                  </a:cubicBezTo>
                  <a:close/>
                  <a:moveTo>
                    <a:pt x="855890" y="551066"/>
                  </a:moveTo>
                  <a:cubicBezTo>
                    <a:pt x="873109" y="551066"/>
                    <a:pt x="887067" y="565024"/>
                    <a:pt x="887067" y="582243"/>
                  </a:cubicBezTo>
                  <a:cubicBezTo>
                    <a:pt x="887067" y="599462"/>
                    <a:pt x="873109" y="613420"/>
                    <a:pt x="855890" y="613420"/>
                  </a:cubicBezTo>
                  <a:cubicBezTo>
                    <a:pt x="838671" y="613420"/>
                    <a:pt x="824713" y="599462"/>
                    <a:pt x="824713" y="582243"/>
                  </a:cubicBezTo>
                  <a:cubicBezTo>
                    <a:pt x="824713" y="565024"/>
                    <a:pt x="838671" y="551066"/>
                    <a:pt x="855890" y="551066"/>
                  </a:cubicBezTo>
                  <a:close/>
                  <a:moveTo>
                    <a:pt x="780401" y="551066"/>
                  </a:moveTo>
                  <a:cubicBezTo>
                    <a:pt x="797620" y="551066"/>
                    <a:pt x="811578" y="565024"/>
                    <a:pt x="811578" y="582243"/>
                  </a:cubicBezTo>
                  <a:cubicBezTo>
                    <a:pt x="811578" y="599462"/>
                    <a:pt x="797620" y="613420"/>
                    <a:pt x="780401" y="613420"/>
                  </a:cubicBezTo>
                  <a:cubicBezTo>
                    <a:pt x="763182" y="613420"/>
                    <a:pt x="749224" y="599462"/>
                    <a:pt x="749224" y="582243"/>
                  </a:cubicBezTo>
                  <a:cubicBezTo>
                    <a:pt x="749224" y="565024"/>
                    <a:pt x="763182" y="551066"/>
                    <a:pt x="780401" y="551066"/>
                  </a:cubicBezTo>
                  <a:close/>
                  <a:moveTo>
                    <a:pt x="631311" y="551066"/>
                  </a:moveTo>
                  <a:cubicBezTo>
                    <a:pt x="648530" y="551066"/>
                    <a:pt x="662488" y="565024"/>
                    <a:pt x="662488" y="582243"/>
                  </a:cubicBezTo>
                  <a:cubicBezTo>
                    <a:pt x="662488" y="599462"/>
                    <a:pt x="648530" y="613420"/>
                    <a:pt x="631311" y="613420"/>
                  </a:cubicBezTo>
                  <a:cubicBezTo>
                    <a:pt x="614092" y="613420"/>
                    <a:pt x="600134" y="599462"/>
                    <a:pt x="600134" y="582243"/>
                  </a:cubicBezTo>
                  <a:cubicBezTo>
                    <a:pt x="600134" y="565024"/>
                    <a:pt x="614092" y="551066"/>
                    <a:pt x="631311" y="551066"/>
                  </a:cubicBezTo>
                  <a:close/>
                  <a:moveTo>
                    <a:pt x="553937" y="551066"/>
                  </a:moveTo>
                  <a:cubicBezTo>
                    <a:pt x="571156" y="551066"/>
                    <a:pt x="585114" y="565024"/>
                    <a:pt x="585114" y="582243"/>
                  </a:cubicBezTo>
                  <a:cubicBezTo>
                    <a:pt x="585114" y="599462"/>
                    <a:pt x="571156" y="613420"/>
                    <a:pt x="553937" y="613420"/>
                  </a:cubicBezTo>
                  <a:cubicBezTo>
                    <a:pt x="536718" y="613420"/>
                    <a:pt x="522760" y="599462"/>
                    <a:pt x="522760" y="582243"/>
                  </a:cubicBezTo>
                  <a:cubicBezTo>
                    <a:pt x="522760" y="565024"/>
                    <a:pt x="536718" y="551066"/>
                    <a:pt x="553937" y="551066"/>
                  </a:cubicBezTo>
                  <a:close/>
                  <a:moveTo>
                    <a:pt x="404846" y="551066"/>
                  </a:moveTo>
                  <a:cubicBezTo>
                    <a:pt x="422065" y="551066"/>
                    <a:pt x="436023" y="565024"/>
                    <a:pt x="436023" y="582243"/>
                  </a:cubicBezTo>
                  <a:cubicBezTo>
                    <a:pt x="436023" y="599462"/>
                    <a:pt x="422065" y="613420"/>
                    <a:pt x="404846" y="613420"/>
                  </a:cubicBezTo>
                  <a:cubicBezTo>
                    <a:pt x="387627" y="613420"/>
                    <a:pt x="373669" y="599462"/>
                    <a:pt x="373669" y="582243"/>
                  </a:cubicBezTo>
                  <a:cubicBezTo>
                    <a:pt x="373669" y="565024"/>
                    <a:pt x="387627" y="551066"/>
                    <a:pt x="404846" y="551066"/>
                  </a:cubicBezTo>
                  <a:close/>
                  <a:moveTo>
                    <a:pt x="329357" y="551066"/>
                  </a:moveTo>
                  <a:cubicBezTo>
                    <a:pt x="346576" y="551066"/>
                    <a:pt x="360534" y="565024"/>
                    <a:pt x="360534" y="582243"/>
                  </a:cubicBezTo>
                  <a:cubicBezTo>
                    <a:pt x="360534" y="599462"/>
                    <a:pt x="346576" y="613420"/>
                    <a:pt x="329357" y="613420"/>
                  </a:cubicBezTo>
                  <a:cubicBezTo>
                    <a:pt x="312138" y="613420"/>
                    <a:pt x="298180" y="599462"/>
                    <a:pt x="298180" y="582243"/>
                  </a:cubicBezTo>
                  <a:cubicBezTo>
                    <a:pt x="298180" y="565024"/>
                    <a:pt x="312138" y="551066"/>
                    <a:pt x="329357" y="551066"/>
                  </a:cubicBezTo>
                  <a:close/>
                  <a:moveTo>
                    <a:pt x="253868" y="551066"/>
                  </a:moveTo>
                  <a:cubicBezTo>
                    <a:pt x="271087" y="551066"/>
                    <a:pt x="285045" y="565024"/>
                    <a:pt x="285045" y="582243"/>
                  </a:cubicBezTo>
                  <a:cubicBezTo>
                    <a:pt x="285045" y="599462"/>
                    <a:pt x="271087" y="613420"/>
                    <a:pt x="253868" y="613420"/>
                  </a:cubicBezTo>
                  <a:cubicBezTo>
                    <a:pt x="236649" y="613420"/>
                    <a:pt x="222691" y="599462"/>
                    <a:pt x="222691" y="582243"/>
                  </a:cubicBezTo>
                  <a:cubicBezTo>
                    <a:pt x="222691" y="565024"/>
                    <a:pt x="236649" y="551066"/>
                    <a:pt x="253868" y="551066"/>
                  </a:cubicBezTo>
                  <a:close/>
                  <a:moveTo>
                    <a:pt x="180268" y="551066"/>
                  </a:moveTo>
                  <a:cubicBezTo>
                    <a:pt x="197487" y="551066"/>
                    <a:pt x="211445" y="565024"/>
                    <a:pt x="211445" y="582243"/>
                  </a:cubicBezTo>
                  <a:cubicBezTo>
                    <a:pt x="211445" y="599462"/>
                    <a:pt x="197487" y="613420"/>
                    <a:pt x="180268" y="613420"/>
                  </a:cubicBezTo>
                  <a:cubicBezTo>
                    <a:pt x="163049" y="613420"/>
                    <a:pt x="149091" y="599462"/>
                    <a:pt x="149091" y="582243"/>
                  </a:cubicBezTo>
                  <a:cubicBezTo>
                    <a:pt x="149091" y="565024"/>
                    <a:pt x="163049" y="551066"/>
                    <a:pt x="180268" y="551066"/>
                  </a:cubicBezTo>
                  <a:close/>
                  <a:moveTo>
                    <a:pt x="104778" y="551066"/>
                  </a:moveTo>
                  <a:cubicBezTo>
                    <a:pt x="121997" y="551066"/>
                    <a:pt x="135955" y="565024"/>
                    <a:pt x="135955" y="582243"/>
                  </a:cubicBezTo>
                  <a:cubicBezTo>
                    <a:pt x="135955" y="599462"/>
                    <a:pt x="121997" y="613420"/>
                    <a:pt x="104778" y="613420"/>
                  </a:cubicBezTo>
                  <a:cubicBezTo>
                    <a:pt x="87559" y="613420"/>
                    <a:pt x="73601" y="599462"/>
                    <a:pt x="73601" y="582243"/>
                  </a:cubicBezTo>
                  <a:cubicBezTo>
                    <a:pt x="73601" y="565024"/>
                    <a:pt x="87559" y="551066"/>
                    <a:pt x="104778" y="551066"/>
                  </a:cubicBezTo>
                  <a:close/>
                  <a:moveTo>
                    <a:pt x="31177" y="551066"/>
                  </a:moveTo>
                  <a:cubicBezTo>
                    <a:pt x="48396" y="551066"/>
                    <a:pt x="62354" y="565024"/>
                    <a:pt x="62354" y="582243"/>
                  </a:cubicBezTo>
                  <a:cubicBezTo>
                    <a:pt x="62354" y="599462"/>
                    <a:pt x="48396" y="613420"/>
                    <a:pt x="31177" y="613420"/>
                  </a:cubicBezTo>
                  <a:cubicBezTo>
                    <a:pt x="13958" y="613420"/>
                    <a:pt x="0" y="599462"/>
                    <a:pt x="0" y="582243"/>
                  </a:cubicBezTo>
                  <a:cubicBezTo>
                    <a:pt x="0" y="565024"/>
                    <a:pt x="13958" y="551066"/>
                    <a:pt x="31177" y="551066"/>
                  </a:cubicBezTo>
                  <a:close/>
                  <a:moveTo>
                    <a:pt x="5349349" y="483127"/>
                  </a:moveTo>
                  <a:cubicBezTo>
                    <a:pt x="5366568" y="483127"/>
                    <a:pt x="5380526" y="497085"/>
                    <a:pt x="5380526" y="514304"/>
                  </a:cubicBezTo>
                  <a:cubicBezTo>
                    <a:pt x="5380526" y="531523"/>
                    <a:pt x="5366568" y="545481"/>
                    <a:pt x="5349349" y="545481"/>
                  </a:cubicBezTo>
                  <a:cubicBezTo>
                    <a:pt x="5332130" y="545481"/>
                    <a:pt x="5318172" y="531523"/>
                    <a:pt x="5318172" y="514304"/>
                  </a:cubicBezTo>
                  <a:cubicBezTo>
                    <a:pt x="5318172" y="497085"/>
                    <a:pt x="5332130" y="483127"/>
                    <a:pt x="5349349" y="483127"/>
                  </a:cubicBezTo>
                  <a:close/>
                  <a:moveTo>
                    <a:pt x="5273859" y="483127"/>
                  </a:moveTo>
                  <a:cubicBezTo>
                    <a:pt x="5291078" y="483127"/>
                    <a:pt x="5305036" y="497085"/>
                    <a:pt x="5305036" y="514304"/>
                  </a:cubicBezTo>
                  <a:cubicBezTo>
                    <a:pt x="5305036" y="531523"/>
                    <a:pt x="5291078" y="545481"/>
                    <a:pt x="5273859" y="545481"/>
                  </a:cubicBezTo>
                  <a:cubicBezTo>
                    <a:pt x="5256640" y="545481"/>
                    <a:pt x="5242682" y="531523"/>
                    <a:pt x="5242682" y="514304"/>
                  </a:cubicBezTo>
                  <a:cubicBezTo>
                    <a:pt x="5242682" y="497085"/>
                    <a:pt x="5256640" y="483127"/>
                    <a:pt x="5273859" y="483127"/>
                  </a:cubicBezTo>
                  <a:close/>
                  <a:moveTo>
                    <a:pt x="5196483" y="483127"/>
                  </a:moveTo>
                  <a:cubicBezTo>
                    <a:pt x="5213702" y="483127"/>
                    <a:pt x="5227660" y="497085"/>
                    <a:pt x="5227660" y="514304"/>
                  </a:cubicBezTo>
                  <a:cubicBezTo>
                    <a:pt x="5227660" y="531523"/>
                    <a:pt x="5213702" y="545481"/>
                    <a:pt x="5196483" y="545481"/>
                  </a:cubicBezTo>
                  <a:cubicBezTo>
                    <a:pt x="5179264" y="545481"/>
                    <a:pt x="5165306" y="531523"/>
                    <a:pt x="5165306" y="514304"/>
                  </a:cubicBezTo>
                  <a:cubicBezTo>
                    <a:pt x="5165306" y="497085"/>
                    <a:pt x="5179264" y="483127"/>
                    <a:pt x="5196483" y="483127"/>
                  </a:cubicBezTo>
                  <a:close/>
                  <a:moveTo>
                    <a:pt x="5122882" y="483127"/>
                  </a:moveTo>
                  <a:cubicBezTo>
                    <a:pt x="5140101" y="483127"/>
                    <a:pt x="5154059" y="497085"/>
                    <a:pt x="5154059" y="514304"/>
                  </a:cubicBezTo>
                  <a:cubicBezTo>
                    <a:pt x="5154059" y="531523"/>
                    <a:pt x="5140101" y="545481"/>
                    <a:pt x="5122882" y="545481"/>
                  </a:cubicBezTo>
                  <a:cubicBezTo>
                    <a:pt x="5105663" y="545481"/>
                    <a:pt x="5091705" y="531523"/>
                    <a:pt x="5091705" y="514304"/>
                  </a:cubicBezTo>
                  <a:cubicBezTo>
                    <a:pt x="5091705" y="497085"/>
                    <a:pt x="5105663" y="483127"/>
                    <a:pt x="5122882" y="483127"/>
                  </a:cubicBezTo>
                  <a:close/>
                  <a:moveTo>
                    <a:pt x="5047393" y="483127"/>
                  </a:moveTo>
                  <a:cubicBezTo>
                    <a:pt x="5064612" y="483127"/>
                    <a:pt x="5078570" y="497085"/>
                    <a:pt x="5078570" y="514304"/>
                  </a:cubicBezTo>
                  <a:cubicBezTo>
                    <a:pt x="5078570" y="531523"/>
                    <a:pt x="5064612" y="545481"/>
                    <a:pt x="5047393" y="545481"/>
                  </a:cubicBezTo>
                  <a:cubicBezTo>
                    <a:pt x="5030174" y="545481"/>
                    <a:pt x="5016216" y="531523"/>
                    <a:pt x="5016216" y="514304"/>
                  </a:cubicBezTo>
                  <a:cubicBezTo>
                    <a:pt x="5016216" y="497085"/>
                    <a:pt x="5030174" y="483127"/>
                    <a:pt x="5047393" y="483127"/>
                  </a:cubicBezTo>
                  <a:close/>
                  <a:moveTo>
                    <a:pt x="4971905" y="483127"/>
                  </a:moveTo>
                  <a:cubicBezTo>
                    <a:pt x="4989124" y="483127"/>
                    <a:pt x="5003082" y="497085"/>
                    <a:pt x="5003082" y="514304"/>
                  </a:cubicBezTo>
                  <a:cubicBezTo>
                    <a:pt x="5003082" y="531523"/>
                    <a:pt x="4989124" y="545481"/>
                    <a:pt x="4971905" y="545481"/>
                  </a:cubicBezTo>
                  <a:cubicBezTo>
                    <a:pt x="4954686" y="545481"/>
                    <a:pt x="4940728" y="531523"/>
                    <a:pt x="4940728" y="514304"/>
                  </a:cubicBezTo>
                  <a:cubicBezTo>
                    <a:pt x="4940728" y="497085"/>
                    <a:pt x="4954686" y="483127"/>
                    <a:pt x="4971905" y="483127"/>
                  </a:cubicBezTo>
                  <a:close/>
                  <a:moveTo>
                    <a:pt x="4898303" y="483127"/>
                  </a:moveTo>
                  <a:cubicBezTo>
                    <a:pt x="4915522" y="483127"/>
                    <a:pt x="4929480" y="497085"/>
                    <a:pt x="4929480" y="514304"/>
                  </a:cubicBezTo>
                  <a:cubicBezTo>
                    <a:pt x="4929480" y="531523"/>
                    <a:pt x="4915522" y="545481"/>
                    <a:pt x="4898303" y="545481"/>
                  </a:cubicBezTo>
                  <a:cubicBezTo>
                    <a:pt x="4881084" y="545481"/>
                    <a:pt x="4867126" y="531523"/>
                    <a:pt x="4867126" y="514304"/>
                  </a:cubicBezTo>
                  <a:cubicBezTo>
                    <a:pt x="4867126" y="497085"/>
                    <a:pt x="4881084" y="483127"/>
                    <a:pt x="4898303" y="483127"/>
                  </a:cubicBezTo>
                  <a:close/>
                  <a:moveTo>
                    <a:pt x="4822816" y="483127"/>
                  </a:moveTo>
                  <a:cubicBezTo>
                    <a:pt x="4840035" y="483127"/>
                    <a:pt x="4853993" y="497085"/>
                    <a:pt x="4853993" y="514304"/>
                  </a:cubicBezTo>
                  <a:cubicBezTo>
                    <a:pt x="4853993" y="531523"/>
                    <a:pt x="4840035" y="545481"/>
                    <a:pt x="4822816" y="545481"/>
                  </a:cubicBezTo>
                  <a:cubicBezTo>
                    <a:pt x="4805597" y="545481"/>
                    <a:pt x="4791639" y="531523"/>
                    <a:pt x="4791639" y="514304"/>
                  </a:cubicBezTo>
                  <a:cubicBezTo>
                    <a:pt x="4791639" y="497085"/>
                    <a:pt x="4805597" y="483127"/>
                    <a:pt x="4822816" y="483127"/>
                  </a:cubicBezTo>
                  <a:close/>
                  <a:moveTo>
                    <a:pt x="4749213" y="483127"/>
                  </a:moveTo>
                  <a:cubicBezTo>
                    <a:pt x="4766432" y="483127"/>
                    <a:pt x="4780390" y="497085"/>
                    <a:pt x="4780390" y="514304"/>
                  </a:cubicBezTo>
                  <a:cubicBezTo>
                    <a:pt x="4780390" y="531523"/>
                    <a:pt x="4766432" y="545481"/>
                    <a:pt x="4749213" y="545481"/>
                  </a:cubicBezTo>
                  <a:cubicBezTo>
                    <a:pt x="4731994" y="545481"/>
                    <a:pt x="4718036" y="531523"/>
                    <a:pt x="4718036" y="514304"/>
                  </a:cubicBezTo>
                  <a:cubicBezTo>
                    <a:pt x="4718036" y="497085"/>
                    <a:pt x="4731994" y="483127"/>
                    <a:pt x="4749213" y="483127"/>
                  </a:cubicBezTo>
                  <a:close/>
                  <a:moveTo>
                    <a:pt x="4673725" y="483127"/>
                  </a:moveTo>
                  <a:cubicBezTo>
                    <a:pt x="4690944" y="483127"/>
                    <a:pt x="4704902" y="497085"/>
                    <a:pt x="4704902" y="514304"/>
                  </a:cubicBezTo>
                  <a:cubicBezTo>
                    <a:pt x="4704902" y="531523"/>
                    <a:pt x="4690944" y="545481"/>
                    <a:pt x="4673725" y="545481"/>
                  </a:cubicBezTo>
                  <a:cubicBezTo>
                    <a:pt x="4656506" y="545481"/>
                    <a:pt x="4642548" y="531523"/>
                    <a:pt x="4642548" y="514304"/>
                  </a:cubicBezTo>
                  <a:cubicBezTo>
                    <a:pt x="4642548" y="497085"/>
                    <a:pt x="4656506" y="483127"/>
                    <a:pt x="4673725" y="483127"/>
                  </a:cubicBezTo>
                  <a:close/>
                  <a:moveTo>
                    <a:pt x="4600124" y="483127"/>
                  </a:moveTo>
                  <a:cubicBezTo>
                    <a:pt x="4617343" y="483127"/>
                    <a:pt x="4631301" y="497085"/>
                    <a:pt x="4631301" y="514304"/>
                  </a:cubicBezTo>
                  <a:cubicBezTo>
                    <a:pt x="4631301" y="531523"/>
                    <a:pt x="4617343" y="545481"/>
                    <a:pt x="4600124" y="545481"/>
                  </a:cubicBezTo>
                  <a:cubicBezTo>
                    <a:pt x="4582905" y="545481"/>
                    <a:pt x="4568947" y="531523"/>
                    <a:pt x="4568947" y="514304"/>
                  </a:cubicBezTo>
                  <a:cubicBezTo>
                    <a:pt x="4568947" y="497085"/>
                    <a:pt x="4582905" y="483127"/>
                    <a:pt x="4600124" y="483127"/>
                  </a:cubicBezTo>
                  <a:close/>
                  <a:moveTo>
                    <a:pt x="4524634" y="483127"/>
                  </a:moveTo>
                  <a:cubicBezTo>
                    <a:pt x="4541853" y="483127"/>
                    <a:pt x="4555811" y="497085"/>
                    <a:pt x="4555811" y="514304"/>
                  </a:cubicBezTo>
                  <a:cubicBezTo>
                    <a:pt x="4555811" y="531523"/>
                    <a:pt x="4541853" y="545481"/>
                    <a:pt x="4524634" y="545481"/>
                  </a:cubicBezTo>
                  <a:cubicBezTo>
                    <a:pt x="4507415" y="545481"/>
                    <a:pt x="4493457" y="531523"/>
                    <a:pt x="4493457" y="514304"/>
                  </a:cubicBezTo>
                  <a:cubicBezTo>
                    <a:pt x="4493457" y="497085"/>
                    <a:pt x="4507415" y="483127"/>
                    <a:pt x="4524634" y="483127"/>
                  </a:cubicBezTo>
                  <a:close/>
                  <a:moveTo>
                    <a:pt x="4449146" y="483127"/>
                  </a:moveTo>
                  <a:cubicBezTo>
                    <a:pt x="4466365" y="483127"/>
                    <a:pt x="4480323" y="497085"/>
                    <a:pt x="4480323" y="514304"/>
                  </a:cubicBezTo>
                  <a:cubicBezTo>
                    <a:pt x="4480323" y="531523"/>
                    <a:pt x="4466365" y="545481"/>
                    <a:pt x="4449146" y="545481"/>
                  </a:cubicBezTo>
                  <a:cubicBezTo>
                    <a:pt x="4431927" y="545481"/>
                    <a:pt x="4417969" y="531523"/>
                    <a:pt x="4417969" y="514304"/>
                  </a:cubicBezTo>
                  <a:cubicBezTo>
                    <a:pt x="4417969" y="497085"/>
                    <a:pt x="4431927" y="483127"/>
                    <a:pt x="4449146" y="483127"/>
                  </a:cubicBezTo>
                  <a:close/>
                  <a:moveTo>
                    <a:pt x="4375544" y="483127"/>
                  </a:moveTo>
                  <a:cubicBezTo>
                    <a:pt x="4392763" y="483127"/>
                    <a:pt x="4406721" y="497085"/>
                    <a:pt x="4406721" y="514304"/>
                  </a:cubicBezTo>
                  <a:cubicBezTo>
                    <a:pt x="4406721" y="531523"/>
                    <a:pt x="4392763" y="545481"/>
                    <a:pt x="4375544" y="545481"/>
                  </a:cubicBezTo>
                  <a:cubicBezTo>
                    <a:pt x="4358325" y="545481"/>
                    <a:pt x="4344367" y="531523"/>
                    <a:pt x="4344367" y="514304"/>
                  </a:cubicBezTo>
                  <a:cubicBezTo>
                    <a:pt x="4344367" y="497085"/>
                    <a:pt x="4358325" y="483127"/>
                    <a:pt x="4375544" y="483127"/>
                  </a:cubicBezTo>
                  <a:close/>
                  <a:moveTo>
                    <a:pt x="4298170" y="483127"/>
                  </a:moveTo>
                  <a:cubicBezTo>
                    <a:pt x="4315389" y="483127"/>
                    <a:pt x="4329347" y="497085"/>
                    <a:pt x="4329347" y="514304"/>
                  </a:cubicBezTo>
                  <a:cubicBezTo>
                    <a:pt x="4329347" y="531523"/>
                    <a:pt x="4315389" y="545481"/>
                    <a:pt x="4298170" y="545481"/>
                  </a:cubicBezTo>
                  <a:cubicBezTo>
                    <a:pt x="4280951" y="545481"/>
                    <a:pt x="4266993" y="531523"/>
                    <a:pt x="4266993" y="514304"/>
                  </a:cubicBezTo>
                  <a:cubicBezTo>
                    <a:pt x="4266993" y="497085"/>
                    <a:pt x="4280951" y="483127"/>
                    <a:pt x="4298170" y="483127"/>
                  </a:cubicBezTo>
                  <a:close/>
                  <a:moveTo>
                    <a:pt x="4226455" y="483127"/>
                  </a:moveTo>
                  <a:cubicBezTo>
                    <a:pt x="4243674" y="483127"/>
                    <a:pt x="4257632" y="497085"/>
                    <a:pt x="4257632" y="514304"/>
                  </a:cubicBezTo>
                  <a:cubicBezTo>
                    <a:pt x="4257632" y="531523"/>
                    <a:pt x="4243674" y="545481"/>
                    <a:pt x="4226455" y="545481"/>
                  </a:cubicBezTo>
                  <a:cubicBezTo>
                    <a:pt x="4209236" y="545481"/>
                    <a:pt x="4195278" y="531523"/>
                    <a:pt x="4195278" y="514304"/>
                  </a:cubicBezTo>
                  <a:cubicBezTo>
                    <a:pt x="4195278" y="497085"/>
                    <a:pt x="4209236" y="483127"/>
                    <a:pt x="4226455" y="483127"/>
                  </a:cubicBezTo>
                  <a:close/>
                  <a:moveTo>
                    <a:pt x="4147192" y="483127"/>
                  </a:moveTo>
                  <a:cubicBezTo>
                    <a:pt x="4164411" y="483127"/>
                    <a:pt x="4178369" y="497085"/>
                    <a:pt x="4178369" y="514304"/>
                  </a:cubicBezTo>
                  <a:cubicBezTo>
                    <a:pt x="4178369" y="531523"/>
                    <a:pt x="4164411" y="545481"/>
                    <a:pt x="4147192" y="545481"/>
                  </a:cubicBezTo>
                  <a:cubicBezTo>
                    <a:pt x="4129973" y="545481"/>
                    <a:pt x="4116015" y="531523"/>
                    <a:pt x="4116015" y="514304"/>
                  </a:cubicBezTo>
                  <a:cubicBezTo>
                    <a:pt x="4116015" y="497085"/>
                    <a:pt x="4129973" y="483127"/>
                    <a:pt x="4147192" y="483127"/>
                  </a:cubicBezTo>
                  <a:close/>
                  <a:moveTo>
                    <a:pt x="4073591" y="483127"/>
                  </a:moveTo>
                  <a:cubicBezTo>
                    <a:pt x="4090810" y="483127"/>
                    <a:pt x="4104768" y="497085"/>
                    <a:pt x="4104768" y="514304"/>
                  </a:cubicBezTo>
                  <a:cubicBezTo>
                    <a:pt x="4104768" y="531523"/>
                    <a:pt x="4090810" y="545481"/>
                    <a:pt x="4073591" y="545481"/>
                  </a:cubicBezTo>
                  <a:cubicBezTo>
                    <a:pt x="4056372" y="545481"/>
                    <a:pt x="4042414" y="531523"/>
                    <a:pt x="4042414" y="514304"/>
                  </a:cubicBezTo>
                  <a:cubicBezTo>
                    <a:pt x="4042414" y="497085"/>
                    <a:pt x="4056372" y="483127"/>
                    <a:pt x="4073591" y="483127"/>
                  </a:cubicBezTo>
                  <a:close/>
                  <a:moveTo>
                    <a:pt x="3999991" y="483127"/>
                  </a:moveTo>
                  <a:cubicBezTo>
                    <a:pt x="4017210" y="483127"/>
                    <a:pt x="4031168" y="497085"/>
                    <a:pt x="4031168" y="514304"/>
                  </a:cubicBezTo>
                  <a:cubicBezTo>
                    <a:pt x="4031168" y="531523"/>
                    <a:pt x="4017210" y="545481"/>
                    <a:pt x="3999991" y="545481"/>
                  </a:cubicBezTo>
                  <a:cubicBezTo>
                    <a:pt x="3982772" y="545481"/>
                    <a:pt x="3968814" y="531523"/>
                    <a:pt x="3968814" y="514304"/>
                  </a:cubicBezTo>
                  <a:cubicBezTo>
                    <a:pt x="3968814" y="497085"/>
                    <a:pt x="3982772" y="483127"/>
                    <a:pt x="3999991" y="483127"/>
                  </a:cubicBezTo>
                  <a:close/>
                  <a:moveTo>
                    <a:pt x="3924501" y="483127"/>
                  </a:moveTo>
                  <a:cubicBezTo>
                    <a:pt x="3941720" y="483127"/>
                    <a:pt x="3955678" y="497085"/>
                    <a:pt x="3955678" y="514304"/>
                  </a:cubicBezTo>
                  <a:cubicBezTo>
                    <a:pt x="3955678" y="531523"/>
                    <a:pt x="3941720" y="545481"/>
                    <a:pt x="3924501" y="545481"/>
                  </a:cubicBezTo>
                  <a:cubicBezTo>
                    <a:pt x="3907282" y="545481"/>
                    <a:pt x="3893324" y="531523"/>
                    <a:pt x="3893324" y="514304"/>
                  </a:cubicBezTo>
                  <a:cubicBezTo>
                    <a:pt x="3893324" y="497085"/>
                    <a:pt x="3907282" y="483127"/>
                    <a:pt x="3924501" y="483127"/>
                  </a:cubicBezTo>
                  <a:close/>
                  <a:moveTo>
                    <a:pt x="3850899" y="483127"/>
                  </a:moveTo>
                  <a:cubicBezTo>
                    <a:pt x="3868118" y="483127"/>
                    <a:pt x="3882076" y="497085"/>
                    <a:pt x="3882076" y="514304"/>
                  </a:cubicBezTo>
                  <a:cubicBezTo>
                    <a:pt x="3882076" y="531523"/>
                    <a:pt x="3868118" y="545481"/>
                    <a:pt x="3850899" y="545481"/>
                  </a:cubicBezTo>
                  <a:cubicBezTo>
                    <a:pt x="3833680" y="545481"/>
                    <a:pt x="3819722" y="531523"/>
                    <a:pt x="3819722" y="514304"/>
                  </a:cubicBezTo>
                  <a:cubicBezTo>
                    <a:pt x="3819722" y="497085"/>
                    <a:pt x="3833680" y="483127"/>
                    <a:pt x="3850899" y="483127"/>
                  </a:cubicBezTo>
                  <a:close/>
                  <a:moveTo>
                    <a:pt x="3775411" y="483127"/>
                  </a:moveTo>
                  <a:cubicBezTo>
                    <a:pt x="3792630" y="483127"/>
                    <a:pt x="3806588" y="497085"/>
                    <a:pt x="3806588" y="514304"/>
                  </a:cubicBezTo>
                  <a:cubicBezTo>
                    <a:pt x="3806588" y="531523"/>
                    <a:pt x="3792630" y="545481"/>
                    <a:pt x="3775411" y="545481"/>
                  </a:cubicBezTo>
                  <a:cubicBezTo>
                    <a:pt x="3758192" y="545481"/>
                    <a:pt x="3744234" y="531523"/>
                    <a:pt x="3744234" y="514304"/>
                  </a:cubicBezTo>
                  <a:cubicBezTo>
                    <a:pt x="3744234" y="497085"/>
                    <a:pt x="3758192" y="483127"/>
                    <a:pt x="3775411" y="483127"/>
                  </a:cubicBezTo>
                  <a:close/>
                  <a:moveTo>
                    <a:pt x="3701810" y="483127"/>
                  </a:moveTo>
                  <a:cubicBezTo>
                    <a:pt x="3719029" y="483127"/>
                    <a:pt x="3732987" y="497085"/>
                    <a:pt x="3732987" y="514304"/>
                  </a:cubicBezTo>
                  <a:cubicBezTo>
                    <a:pt x="3732987" y="531523"/>
                    <a:pt x="3719029" y="545481"/>
                    <a:pt x="3701810" y="545481"/>
                  </a:cubicBezTo>
                  <a:cubicBezTo>
                    <a:pt x="3684591" y="545481"/>
                    <a:pt x="3670633" y="531523"/>
                    <a:pt x="3670633" y="514304"/>
                  </a:cubicBezTo>
                  <a:cubicBezTo>
                    <a:pt x="3670633" y="497085"/>
                    <a:pt x="3684591" y="483127"/>
                    <a:pt x="3701810" y="483127"/>
                  </a:cubicBezTo>
                  <a:close/>
                  <a:moveTo>
                    <a:pt x="3626322" y="483127"/>
                  </a:moveTo>
                  <a:cubicBezTo>
                    <a:pt x="3643541" y="483127"/>
                    <a:pt x="3657499" y="497085"/>
                    <a:pt x="3657499" y="514304"/>
                  </a:cubicBezTo>
                  <a:cubicBezTo>
                    <a:pt x="3657499" y="531523"/>
                    <a:pt x="3643541" y="545481"/>
                    <a:pt x="3626322" y="545481"/>
                  </a:cubicBezTo>
                  <a:cubicBezTo>
                    <a:pt x="3609103" y="545481"/>
                    <a:pt x="3595145" y="531523"/>
                    <a:pt x="3595145" y="514304"/>
                  </a:cubicBezTo>
                  <a:cubicBezTo>
                    <a:pt x="3595145" y="497085"/>
                    <a:pt x="3609103" y="483127"/>
                    <a:pt x="3626322" y="483127"/>
                  </a:cubicBezTo>
                  <a:close/>
                  <a:moveTo>
                    <a:pt x="3552719" y="483127"/>
                  </a:moveTo>
                  <a:cubicBezTo>
                    <a:pt x="3569938" y="483127"/>
                    <a:pt x="3583896" y="497085"/>
                    <a:pt x="3583896" y="514304"/>
                  </a:cubicBezTo>
                  <a:cubicBezTo>
                    <a:pt x="3583896" y="531523"/>
                    <a:pt x="3569938" y="545481"/>
                    <a:pt x="3552719" y="545481"/>
                  </a:cubicBezTo>
                  <a:cubicBezTo>
                    <a:pt x="3535500" y="545481"/>
                    <a:pt x="3521542" y="531523"/>
                    <a:pt x="3521542" y="514304"/>
                  </a:cubicBezTo>
                  <a:cubicBezTo>
                    <a:pt x="3521542" y="497085"/>
                    <a:pt x="3535500" y="483127"/>
                    <a:pt x="3552719" y="483127"/>
                  </a:cubicBezTo>
                  <a:close/>
                  <a:moveTo>
                    <a:pt x="3477231" y="483127"/>
                  </a:moveTo>
                  <a:cubicBezTo>
                    <a:pt x="3494450" y="483127"/>
                    <a:pt x="3508408" y="497085"/>
                    <a:pt x="3508408" y="514304"/>
                  </a:cubicBezTo>
                  <a:cubicBezTo>
                    <a:pt x="3508408" y="531523"/>
                    <a:pt x="3494450" y="545481"/>
                    <a:pt x="3477231" y="545481"/>
                  </a:cubicBezTo>
                  <a:cubicBezTo>
                    <a:pt x="3460012" y="545481"/>
                    <a:pt x="3446054" y="531523"/>
                    <a:pt x="3446054" y="514304"/>
                  </a:cubicBezTo>
                  <a:cubicBezTo>
                    <a:pt x="3446054" y="497085"/>
                    <a:pt x="3460012" y="483127"/>
                    <a:pt x="3477231" y="483127"/>
                  </a:cubicBezTo>
                  <a:close/>
                  <a:moveTo>
                    <a:pt x="3401742" y="483127"/>
                  </a:moveTo>
                  <a:cubicBezTo>
                    <a:pt x="3418961" y="483127"/>
                    <a:pt x="3432919" y="497085"/>
                    <a:pt x="3432919" y="514304"/>
                  </a:cubicBezTo>
                  <a:cubicBezTo>
                    <a:pt x="3432919" y="531523"/>
                    <a:pt x="3418961" y="545481"/>
                    <a:pt x="3401742" y="545481"/>
                  </a:cubicBezTo>
                  <a:cubicBezTo>
                    <a:pt x="3384523" y="545481"/>
                    <a:pt x="3370565" y="531523"/>
                    <a:pt x="3370565" y="514304"/>
                  </a:cubicBezTo>
                  <a:cubicBezTo>
                    <a:pt x="3370565" y="497085"/>
                    <a:pt x="3384523" y="483127"/>
                    <a:pt x="3401742" y="483127"/>
                  </a:cubicBezTo>
                  <a:close/>
                  <a:moveTo>
                    <a:pt x="3324366" y="483127"/>
                  </a:moveTo>
                  <a:cubicBezTo>
                    <a:pt x="3341585" y="483127"/>
                    <a:pt x="3355543" y="497085"/>
                    <a:pt x="3355543" y="514304"/>
                  </a:cubicBezTo>
                  <a:cubicBezTo>
                    <a:pt x="3355543" y="531523"/>
                    <a:pt x="3341585" y="545481"/>
                    <a:pt x="3324366" y="545481"/>
                  </a:cubicBezTo>
                  <a:cubicBezTo>
                    <a:pt x="3307147" y="545481"/>
                    <a:pt x="3293189" y="531523"/>
                    <a:pt x="3293189" y="514304"/>
                  </a:cubicBezTo>
                  <a:cubicBezTo>
                    <a:pt x="3293189" y="497085"/>
                    <a:pt x="3307147" y="483127"/>
                    <a:pt x="3324366" y="483127"/>
                  </a:cubicBezTo>
                  <a:close/>
                  <a:moveTo>
                    <a:pt x="3250765" y="483127"/>
                  </a:moveTo>
                  <a:cubicBezTo>
                    <a:pt x="3267984" y="483127"/>
                    <a:pt x="3281942" y="497085"/>
                    <a:pt x="3281942" y="514304"/>
                  </a:cubicBezTo>
                  <a:cubicBezTo>
                    <a:pt x="3281942" y="531523"/>
                    <a:pt x="3267984" y="545481"/>
                    <a:pt x="3250765" y="545481"/>
                  </a:cubicBezTo>
                  <a:cubicBezTo>
                    <a:pt x="3233546" y="545481"/>
                    <a:pt x="3219588" y="531523"/>
                    <a:pt x="3219588" y="514304"/>
                  </a:cubicBezTo>
                  <a:cubicBezTo>
                    <a:pt x="3219588" y="497085"/>
                    <a:pt x="3233546" y="483127"/>
                    <a:pt x="3250765" y="483127"/>
                  </a:cubicBezTo>
                  <a:close/>
                  <a:moveTo>
                    <a:pt x="3175277" y="483127"/>
                  </a:moveTo>
                  <a:cubicBezTo>
                    <a:pt x="3192496" y="483127"/>
                    <a:pt x="3206454" y="497085"/>
                    <a:pt x="3206454" y="514304"/>
                  </a:cubicBezTo>
                  <a:cubicBezTo>
                    <a:pt x="3206454" y="531523"/>
                    <a:pt x="3192496" y="545481"/>
                    <a:pt x="3175277" y="545481"/>
                  </a:cubicBezTo>
                  <a:cubicBezTo>
                    <a:pt x="3158058" y="545481"/>
                    <a:pt x="3144100" y="531523"/>
                    <a:pt x="3144100" y="514304"/>
                  </a:cubicBezTo>
                  <a:cubicBezTo>
                    <a:pt x="3144100" y="497085"/>
                    <a:pt x="3158058" y="483127"/>
                    <a:pt x="3175277" y="483127"/>
                  </a:cubicBezTo>
                  <a:close/>
                  <a:moveTo>
                    <a:pt x="3099790" y="483127"/>
                  </a:moveTo>
                  <a:cubicBezTo>
                    <a:pt x="3117009" y="483127"/>
                    <a:pt x="3130967" y="497085"/>
                    <a:pt x="3130967" y="514304"/>
                  </a:cubicBezTo>
                  <a:cubicBezTo>
                    <a:pt x="3130967" y="531523"/>
                    <a:pt x="3117009" y="545481"/>
                    <a:pt x="3099790" y="545481"/>
                  </a:cubicBezTo>
                  <a:cubicBezTo>
                    <a:pt x="3082571" y="545481"/>
                    <a:pt x="3068613" y="531523"/>
                    <a:pt x="3068613" y="514304"/>
                  </a:cubicBezTo>
                  <a:cubicBezTo>
                    <a:pt x="3068613" y="497085"/>
                    <a:pt x="3082571" y="483127"/>
                    <a:pt x="3099790" y="483127"/>
                  </a:cubicBezTo>
                  <a:close/>
                  <a:moveTo>
                    <a:pt x="3026187" y="483127"/>
                  </a:moveTo>
                  <a:cubicBezTo>
                    <a:pt x="3043406" y="483127"/>
                    <a:pt x="3057364" y="497085"/>
                    <a:pt x="3057364" y="514304"/>
                  </a:cubicBezTo>
                  <a:cubicBezTo>
                    <a:pt x="3057364" y="531523"/>
                    <a:pt x="3043406" y="545481"/>
                    <a:pt x="3026187" y="545481"/>
                  </a:cubicBezTo>
                  <a:cubicBezTo>
                    <a:pt x="3008968" y="545481"/>
                    <a:pt x="2995010" y="531523"/>
                    <a:pt x="2995010" y="514304"/>
                  </a:cubicBezTo>
                  <a:cubicBezTo>
                    <a:pt x="2995010" y="497085"/>
                    <a:pt x="3008968" y="483127"/>
                    <a:pt x="3026187" y="483127"/>
                  </a:cubicBezTo>
                  <a:close/>
                  <a:moveTo>
                    <a:pt x="2950699" y="483127"/>
                  </a:moveTo>
                  <a:cubicBezTo>
                    <a:pt x="2967918" y="483127"/>
                    <a:pt x="2981876" y="497085"/>
                    <a:pt x="2981876" y="514304"/>
                  </a:cubicBezTo>
                  <a:cubicBezTo>
                    <a:pt x="2981876" y="531523"/>
                    <a:pt x="2967918" y="545481"/>
                    <a:pt x="2950699" y="545481"/>
                  </a:cubicBezTo>
                  <a:cubicBezTo>
                    <a:pt x="2933480" y="545481"/>
                    <a:pt x="2919522" y="531523"/>
                    <a:pt x="2919522" y="514304"/>
                  </a:cubicBezTo>
                  <a:cubicBezTo>
                    <a:pt x="2919522" y="497085"/>
                    <a:pt x="2933480" y="483127"/>
                    <a:pt x="2950699" y="483127"/>
                  </a:cubicBezTo>
                  <a:close/>
                  <a:moveTo>
                    <a:pt x="2877097" y="483127"/>
                  </a:moveTo>
                  <a:cubicBezTo>
                    <a:pt x="2894316" y="483127"/>
                    <a:pt x="2908274" y="497085"/>
                    <a:pt x="2908274" y="514304"/>
                  </a:cubicBezTo>
                  <a:cubicBezTo>
                    <a:pt x="2908274" y="531523"/>
                    <a:pt x="2894316" y="545481"/>
                    <a:pt x="2877097" y="545481"/>
                  </a:cubicBezTo>
                  <a:cubicBezTo>
                    <a:pt x="2859878" y="545481"/>
                    <a:pt x="2845920" y="531523"/>
                    <a:pt x="2845920" y="514304"/>
                  </a:cubicBezTo>
                  <a:cubicBezTo>
                    <a:pt x="2845920" y="497085"/>
                    <a:pt x="2859878" y="483127"/>
                    <a:pt x="2877097" y="483127"/>
                  </a:cubicBezTo>
                  <a:close/>
                  <a:moveTo>
                    <a:pt x="2350564" y="483127"/>
                  </a:moveTo>
                  <a:cubicBezTo>
                    <a:pt x="2367783" y="483127"/>
                    <a:pt x="2381741" y="497085"/>
                    <a:pt x="2381741" y="514304"/>
                  </a:cubicBezTo>
                  <a:cubicBezTo>
                    <a:pt x="2381741" y="531523"/>
                    <a:pt x="2367783" y="545481"/>
                    <a:pt x="2350564" y="545481"/>
                  </a:cubicBezTo>
                  <a:cubicBezTo>
                    <a:pt x="2333345" y="545481"/>
                    <a:pt x="2319387" y="531523"/>
                    <a:pt x="2319387" y="514304"/>
                  </a:cubicBezTo>
                  <a:cubicBezTo>
                    <a:pt x="2319387" y="497085"/>
                    <a:pt x="2333345" y="483127"/>
                    <a:pt x="2350564" y="483127"/>
                  </a:cubicBezTo>
                  <a:close/>
                  <a:moveTo>
                    <a:pt x="2052385" y="483127"/>
                  </a:moveTo>
                  <a:cubicBezTo>
                    <a:pt x="2069604" y="483127"/>
                    <a:pt x="2083562" y="497085"/>
                    <a:pt x="2083562" y="514304"/>
                  </a:cubicBezTo>
                  <a:cubicBezTo>
                    <a:pt x="2083562" y="531523"/>
                    <a:pt x="2069604" y="545481"/>
                    <a:pt x="2052385" y="545481"/>
                  </a:cubicBezTo>
                  <a:cubicBezTo>
                    <a:pt x="2035166" y="545481"/>
                    <a:pt x="2021208" y="531523"/>
                    <a:pt x="2021208" y="514304"/>
                  </a:cubicBezTo>
                  <a:cubicBezTo>
                    <a:pt x="2021208" y="497085"/>
                    <a:pt x="2035166" y="483127"/>
                    <a:pt x="2052385" y="483127"/>
                  </a:cubicBezTo>
                  <a:close/>
                  <a:moveTo>
                    <a:pt x="1976897" y="483127"/>
                  </a:moveTo>
                  <a:cubicBezTo>
                    <a:pt x="1994116" y="483127"/>
                    <a:pt x="2008074" y="497085"/>
                    <a:pt x="2008074" y="514304"/>
                  </a:cubicBezTo>
                  <a:cubicBezTo>
                    <a:pt x="2008074" y="531523"/>
                    <a:pt x="1994116" y="545481"/>
                    <a:pt x="1976897" y="545481"/>
                  </a:cubicBezTo>
                  <a:cubicBezTo>
                    <a:pt x="1959678" y="545481"/>
                    <a:pt x="1945720" y="531523"/>
                    <a:pt x="1945720" y="514304"/>
                  </a:cubicBezTo>
                  <a:cubicBezTo>
                    <a:pt x="1945720" y="497085"/>
                    <a:pt x="1959678" y="483127"/>
                    <a:pt x="1976897" y="483127"/>
                  </a:cubicBezTo>
                  <a:close/>
                  <a:moveTo>
                    <a:pt x="1903293" y="483127"/>
                  </a:moveTo>
                  <a:cubicBezTo>
                    <a:pt x="1920512" y="483127"/>
                    <a:pt x="1934470" y="497085"/>
                    <a:pt x="1934470" y="514304"/>
                  </a:cubicBezTo>
                  <a:cubicBezTo>
                    <a:pt x="1934470" y="531523"/>
                    <a:pt x="1920512" y="545481"/>
                    <a:pt x="1903293" y="545481"/>
                  </a:cubicBezTo>
                  <a:cubicBezTo>
                    <a:pt x="1886074" y="545481"/>
                    <a:pt x="1872116" y="531523"/>
                    <a:pt x="1872116" y="514304"/>
                  </a:cubicBezTo>
                  <a:cubicBezTo>
                    <a:pt x="1872116" y="497085"/>
                    <a:pt x="1886074" y="483127"/>
                    <a:pt x="1903293" y="483127"/>
                  </a:cubicBezTo>
                  <a:close/>
                  <a:moveTo>
                    <a:pt x="1601340" y="483127"/>
                  </a:moveTo>
                  <a:cubicBezTo>
                    <a:pt x="1618559" y="483127"/>
                    <a:pt x="1632517" y="497085"/>
                    <a:pt x="1632517" y="514304"/>
                  </a:cubicBezTo>
                  <a:cubicBezTo>
                    <a:pt x="1632517" y="531523"/>
                    <a:pt x="1618559" y="545481"/>
                    <a:pt x="1601340" y="545481"/>
                  </a:cubicBezTo>
                  <a:cubicBezTo>
                    <a:pt x="1584121" y="545481"/>
                    <a:pt x="1570163" y="531523"/>
                    <a:pt x="1570163" y="514304"/>
                  </a:cubicBezTo>
                  <a:cubicBezTo>
                    <a:pt x="1570163" y="497085"/>
                    <a:pt x="1584121" y="483127"/>
                    <a:pt x="1601340" y="483127"/>
                  </a:cubicBezTo>
                  <a:close/>
                  <a:moveTo>
                    <a:pt x="1529626" y="483127"/>
                  </a:moveTo>
                  <a:cubicBezTo>
                    <a:pt x="1546845" y="483127"/>
                    <a:pt x="1560803" y="497085"/>
                    <a:pt x="1560803" y="514304"/>
                  </a:cubicBezTo>
                  <a:cubicBezTo>
                    <a:pt x="1560803" y="531523"/>
                    <a:pt x="1546845" y="545481"/>
                    <a:pt x="1529626" y="545481"/>
                  </a:cubicBezTo>
                  <a:cubicBezTo>
                    <a:pt x="1512407" y="545481"/>
                    <a:pt x="1498449" y="531523"/>
                    <a:pt x="1498449" y="514304"/>
                  </a:cubicBezTo>
                  <a:cubicBezTo>
                    <a:pt x="1498449" y="497085"/>
                    <a:pt x="1512407" y="483127"/>
                    <a:pt x="1529626" y="483127"/>
                  </a:cubicBezTo>
                  <a:close/>
                  <a:moveTo>
                    <a:pt x="1452250" y="483127"/>
                  </a:moveTo>
                  <a:cubicBezTo>
                    <a:pt x="1469469" y="483127"/>
                    <a:pt x="1483427" y="497085"/>
                    <a:pt x="1483427" y="514304"/>
                  </a:cubicBezTo>
                  <a:cubicBezTo>
                    <a:pt x="1483427" y="531523"/>
                    <a:pt x="1469469" y="545481"/>
                    <a:pt x="1452250" y="545481"/>
                  </a:cubicBezTo>
                  <a:cubicBezTo>
                    <a:pt x="1435031" y="545481"/>
                    <a:pt x="1421073" y="531523"/>
                    <a:pt x="1421073" y="514304"/>
                  </a:cubicBezTo>
                  <a:cubicBezTo>
                    <a:pt x="1421073" y="497085"/>
                    <a:pt x="1435031" y="483127"/>
                    <a:pt x="1452250" y="483127"/>
                  </a:cubicBezTo>
                  <a:close/>
                  <a:moveTo>
                    <a:pt x="1301272" y="483127"/>
                  </a:moveTo>
                  <a:cubicBezTo>
                    <a:pt x="1318491" y="483127"/>
                    <a:pt x="1332449" y="497085"/>
                    <a:pt x="1332449" y="514304"/>
                  </a:cubicBezTo>
                  <a:cubicBezTo>
                    <a:pt x="1332449" y="531523"/>
                    <a:pt x="1318491" y="545481"/>
                    <a:pt x="1301272" y="545481"/>
                  </a:cubicBezTo>
                  <a:cubicBezTo>
                    <a:pt x="1284053" y="545481"/>
                    <a:pt x="1270095" y="531523"/>
                    <a:pt x="1270095" y="514304"/>
                  </a:cubicBezTo>
                  <a:cubicBezTo>
                    <a:pt x="1270095" y="497085"/>
                    <a:pt x="1284053" y="483127"/>
                    <a:pt x="1301272" y="483127"/>
                  </a:cubicBezTo>
                  <a:close/>
                  <a:moveTo>
                    <a:pt x="1227672" y="483127"/>
                  </a:moveTo>
                  <a:cubicBezTo>
                    <a:pt x="1244891" y="483127"/>
                    <a:pt x="1258849" y="497085"/>
                    <a:pt x="1258849" y="514304"/>
                  </a:cubicBezTo>
                  <a:cubicBezTo>
                    <a:pt x="1258849" y="531523"/>
                    <a:pt x="1244891" y="545481"/>
                    <a:pt x="1227672" y="545481"/>
                  </a:cubicBezTo>
                  <a:cubicBezTo>
                    <a:pt x="1210453" y="545481"/>
                    <a:pt x="1196495" y="531523"/>
                    <a:pt x="1196495" y="514304"/>
                  </a:cubicBezTo>
                  <a:cubicBezTo>
                    <a:pt x="1196495" y="497085"/>
                    <a:pt x="1210453" y="483127"/>
                    <a:pt x="1227672" y="483127"/>
                  </a:cubicBezTo>
                  <a:close/>
                  <a:moveTo>
                    <a:pt x="1152184" y="483127"/>
                  </a:moveTo>
                  <a:cubicBezTo>
                    <a:pt x="1169403" y="483127"/>
                    <a:pt x="1183361" y="497085"/>
                    <a:pt x="1183361" y="514304"/>
                  </a:cubicBezTo>
                  <a:cubicBezTo>
                    <a:pt x="1183361" y="531523"/>
                    <a:pt x="1169403" y="545481"/>
                    <a:pt x="1152184" y="545481"/>
                  </a:cubicBezTo>
                  <a:cubicBezTo>
                    <a:pt x="1134965" y="545481"/>
                    <a:pt x="1121007" y="531523"/>
                    <a:pt x="1121007" y="514304"/>
                  </a:cubicBezTo>
                  <a:cubicBezTo>
                    <a:pt x="1121007" y="497085"/>
                    <a:pt x="1134965" y="483127"/>
                    <a:pt x="1152184" y="483127"/>
                  </a:cubicBezTo>
                  <a:close/>
                  <a:moveTo>
                    <a:pt x="1078582" y="483127"/>
                  </a:moveTo>
                  <a:cubicBezTo>
                    <a:pt x="1095801" y="483127"/>
                    <a:pt x="1109759" y="497085"/>
                    <a:pt x="1109759" y="514304"/>
                  </a:cubicBezTo>
                  <a:cubicBezTo>
                    <a:pt x="1109759" y="531523"/>
                    <a:pt x="1095801" y="545481"/>
                    <a:pt x="1078582" y="545481"/>
                  </a:cubicBezTo>
                  <a:cubicBezTo>
                    <a:pt x="1061363" y="545481"/>
                    <a:pt x="1047405" y="531523"/>
                    <a:pt x="1047405" y="514304"/>
                  </a:cubicBezTo>
                  <a:cubicBezTo>
                    <a:pt x="1047405" y="497085"/>
                    <a:pt x="1061363" y="483127"/>
                    <a:pt x="1078582" y="483127"/>
                  </a:cubicBezTo>
                  <a:close/>
                  <a:moveTo>
                    <a:pt x="1004980" y="483127"/>
                  </a:moveTo>
                  <a:cubicBezTo>
                    <a:pt x="1022199" y="483127"/>
                    <a:pt x="1036157" y="497085"/>
                    <a:pt x="1036157" y="514304"/>
                  </a:cubicBezTo>
                  <a:cubicBezTo>
                    <a:pt x="1036157" y="531523"/>
                    <a:pt x="1022199" y="545481"/>
                    <a:pt x="1004980" y="545481"/>
                  </a:cubicBezTo>
                  <a:cubicBezTo>
                    <a:pt x="987761" y="545481"/>
                    <a:pt x="973803" y="531523"/>
                    <a:pt x="973803" y="514304"/>
                  </a:cubicBezTo>
                  <a:cubicBezTo>
                    <a:pt x="973803" y="497085"/>
                    <a:pt x="987761" y="483127"/>
                    <a:pt x="1004980" y="483127"/>
                  </a:cubicBezTo>
                  <a:close/>
                  <a:moveTo>
                    <a:pt x="929491" y="483127"/>
                  </a:moveTo>
                  <a:cubicBezTo>
                    <a:pt x="946710" y="483127"/>
                    <a:pt x="960668" y="497085"/>
                    <a:pt x="960668" y="514304"/>
                  </a:cubicBezTo>
                  <a:cubicBezTo>
                    <a:pt x="960668" y="531523"/>
                    <a:pt x="946710" y="545481"/>
                    <a:pt x="929491" y="545481"/>
                  </a:cubicBezTo>
                  <a:cubicBezTo>
                    <a:pt x="912272" y="545481"/>
                    <a:pt x="898314" y="531523"/>
                    <a:pt x="898314" y="514304"/>
                  </a:cubicBezTo>
                  <a:cubicBezTo>
                    <a:pt x="898314" y="497085"/>
                    <a:pt x="912272" y="483127"/>
                    <a:pt x="929491" y="483127"/>
                  </a:cubicBezTo>
                  <a:close/>
                  <a:moveTo>
                    <a:pt x="855891" y="483127"/>
                  </a:moveTo>
                  <a:cubicBezTo>
                    <a:pt x="873110" y="483127"/>
                    <a:pt x="887068" y="497085"/>
                    <a:pt x="887068" y="514304"/>
                  </a:cubicBezTo>
                  <a:cubicBezTo>
                    <a:pt x="887068" y="531523"/>
                    <a:pt x="873110" y="545481"/>
                    <a:pt x="855891" y="545481"/>
                  </a:cubicBezTo>
                  <a:cubicBezTo>
                    <a:pt x="838672" y="545481"/>
                    <a:pt x="824714" y="531523"/>
                    <a:pt x="824714" y="514304"/>
                  </a:cubicBezTo>
                  <a:cubicBezTo>
                    <a:pt x="824714" y="497085"/>
                    <a:pt x="838672" y="483127"/>
                    <a:pt x="855891" y="483127"/>
                  </a:cubicBezTo>
                  <a:close/>
                  <a:moveTo>
                    <a:pt x="780401" y="483127"/>
                  </a:moveTo>
                  <a:cubicBezTo>
                    <a:pt x="797620" y="483127"/>
                    <a:pt x="811578" y="497085"/>
                    <a:pt x="811578" y="514304"/>
                  </a:cubicBezTo>
                  <a:cubicBezTo>
                    <a:pt x="811578" y="531523"/>
                    <a:pt x="797620" y="545481"/>
                    <a:pt x="780401" y="545481"/>
                  </a:cubicBezTo>
                  <a:cubicBezTo>
                    <a:pt x="763182" y="545481"/>
                    <a:pt x="749224" y="531523"/>
                    <a:pt x="749224" y="514304"/>
                  </a:cubicBezTo>
                  <a:cubicBezTo>
                    <a:pt x="749224" y="497085"/>
                    <a:pt x="763182" y="483127"/>
                    <a:pt x="780401" y="483127"/>
                  </a:cubicBezTo>
                  <a:close/>
                  <a:moveTo>
                    <a:pt x="706801" y="483127"/>
                  </a:moveTo>
                  <a:cubicBezTo>
                    <a:pt x="724020" y="483127"/>
                    <a:pt x="737978" y="497085"/>
                    <a:pt x="737978" y="514304"/>
                  </a:cubicBezTo>
                  <a:cubicBezTo>
                    <a:pt x="737978" y="531523"/>
                    <a:pt x="724020" y="545481"/>
                    <a:pt x="706801" y="545481"/>
                  </a:cubicBezTo>
                  <a:cubicBezTo>
                    <a:pt x="689582" y="545481"/>
                    <a:pt x="675624" y="531523"/>
                    <a:pt x="675624" y="514304"/>
                  </a:cubicBezTo>
                  <a:cubicBezTo>
                    <a:pt x="675624" y="497085"/>
                    <a:pt x="689582" y="483127"/>
                    <a:pt x="706801" y="483127"/>
                  </a:cubicBezTo>
                  <a:close/>
                  <a:moveTo>
                    <a:pt x="631311" y="483127"/>
                  </a:moveTo>
                  <a:cubicBezTo>
                    <a:pt x="648530" y="483127"/>
                    <a:pt x="662488" y="497085"/>
                    <a:pt x="662488" y="514304"/>
                  </a:cubicBezTo>
                  <a:cubicBezTo>
                    <a:pt x="662488" y="531523"/>
                    <a:pt x="648530" y="545481"/>
                    <a:pt x="631311" y="545481"/>
                  </a:cubicBezTo>
                  <a:cubicBezTo>
                    <a:pt x="614092" y="545481"/>
                    <a:pt x="600134" y="531523"/>
                    <a:pt x="600134" y="514304"/>
                  </a:cubicBezTo>
                  <a:cubicBezTo>
                    <a:pt x="600134" y="497085"/>
                    <a:pt x="614092" y="483127"/>
                    <a:pt x="631311" y="483127"/>
                  </a:cubicBezTo>
                  <a:close/>
                  <a:moveTo>
                    <a:pt x="553936" y="483127"/>
                  </a:moveTo>
                  <a:cubicBezTo>
                    <a:pt x="571155" y="483127"/>
                    <a:pt x="585113" y="497085"/>
                    <a:pt x="585113" y="514304"/>
                  </a:cubicBezTo>
                  <a:cubicBezTo>
                    <a:pt x="585113" y="531523"/>
                    <a:pt x="571155" y="545481"/>
                    <a:pt x="553936" y="545481"/>
                  </a:cubicBezTo>
                  <a:cubicBezTo>
                    <a:pt x="536717" y="545481"/>
                    <a:pt x="522759" y="531523"/>
                    <a:pt x="522759" y="514304"/>
                  </a:cubicBezTo>
                  <a:cubicBezTo>
                    <a:pt x="522759" y="497085"/>
                    <a:pt x="536717" y="483127"/>
                    <a:pt x="553936" y="483127"/>
                  </a:cubicBezTo>
                  <a:close/>
                  <a:moveTo>
                    <a:pt x="478447" y="483127"/>
                  </a:moveTo>
                  <a:cubicBezTo>
                    <a:pt x="495666" y="483127"/>
                    <a:pt x="509624" y="497085"/>
                    <a:pt x="509624" y="514304"/>
                  </a:cubicBezTo>
                  <a:cubicBezTo>
                    <a:pt x="509624" y="531523"/>
                    <a:pt x="495666" y="545481"/>
                    <a:pt x="478447" y="545481"/>
                  </a:cubicBezTo>
                  <a:cubicBezTo>
                    <a:pt x="461228" y="545481"/>
                    <a:pt x="447270" y="531523"/>
                    <a:pt x="447270" y="514304"/>
                  </a:cubicBezTo>
                  <a:cubicBezTo>
                    <a:pt x="447270" y="497085"/>
                    <a:pt x="461228" y="483127"/>
                    <a:pt x="478447" y="483127"/>
                  </a:cubicBezTo>
                  <a:close/>
                  <a:moveTo>
                    <a:pt x="404846" y="483127"/>
                  </a:moveTo>
                  <a:cubicBezTo>
                    <a:pt x="422065" y="483127"/>
                    <a:pt x="436023" y="497085"/>
                    <a:pt x="436023" y="514304"/>
                  </a:cubicBezTo>
                  <a:cubicBezTo>
                    <a:pt x="436023" y="531523"/>
                    <a:pt x="422065" y="545481"/>
                    <a:pt x="404846" y="545481"/>
                  </a:cubicBezTo>
                  <a:cubicBezTo>
                    <a:pt x="387627" y="545481"/>
                    <a:pt x="373669" y="531523"/>
                    <a:pt x="373669" y="514304"/>
                  </a:cubicBezTo>
                  <a:cubicBezTo>
                    <a:pt x="373669" y="497085"/>
                    <a:pt x="387627" y="483127"/>
                    <a:pt x="404846" y="483127"/>
                  </a:cubicBezTo>
                  <a:close/>
                  <a:moveTo>
                    <a:pt x="329357" y="483127"/>
                  </a:moveTo>
                  <a:cubicBezTo>
                    <a:pt x="346576" y="483127"/>
                    <a:pt x="360534" y="497085"/>
                    <a:pt x="360534" y="514304"/>
                  </a:cubicBezTo>
                  <a:cubicBezTo>
                    <a:pt x="360534" y="531523"/>
                    <a:pt x="346576" y="545481"/>
                    <a:pt x="329357" y="545481"/>
                  </a:cubicBezTo>
                  <a:cubicBezTo>
                    <a:pt x="312138" y="545481"/>
                    <a:pt x="298180" y="531523"/>
                    <a:pt x="298180" y="514304"/>
                  </a:cubicBezTo>
                  <a:cubicBezTo>
                    <a:pt x="298180" y="497085"/>
                    <a:pt x="312138" y="483127"/>
                    <a:pt x="329357" y="483127"/>
                  </a:cubicBezTo>
                  <a:close/>
                  <a:moveTo>
                    <a:pt x="5573927" y="483126"/>
                  </a:moveTo>
                  <a:cubicBezTo>
                    <a:pt x="5591146" y="483126"/>
                    <a:pt x="5605104" y="497084"/>
                    <a:pt x="5605104" y="514303"/>
                  </a:cubicBezTo>
                  <a:cubicBezTo>
                    <a:pt x="5605104" y="531522"/>
                    <a:pt x="5591146" y="545480"/>
                    <a:pt x="5573927" y="545480"/>
                  </a:cubicBezTo>
                  <a:cubicBezTo>
                    <a:pt x="5556708" y="545480"/>
                    <a:pt x="5542750" y="531522"/>
                    <a:pt x="5542750" y="514303"/>
                  </a:cubicBezTo>
                  <a:cubicBezTo>
                    <a:pt x="5542750" y="497084"/>
                    <a:pt x="5556708" y="483126"/>
                    <a:pt x="5573927" y="483126"/>
                  </a:cubicBezTo>
                  <a:close/>
                  <a:moveTo>
                    <a:pt x="5498438" y="483126"/>
                  </a:moveTo>
                  <a:cubicBezTo>
                    <a:pt x="5515657" y="483126"/>
                    <a:pt x="5529615" y="497084"/>
                    <a:pt x="5529615" y="514303"/>
                  </a:cubicBezTo>
                  <a:cubicBezTo>
                    <a:pt x="5529615" y="531522"/>
                    <a:pt x="5515657" y="545480"/>
                    <a:pt x="5498438" y="545480"/>
                  </a:cubicBezTo>
                  <a:cubicBezTo>
                    <a:pt x="5481219" y="545480"/>
                    <a:pt x="5467261" y="531522"/>
                    <a:pt x="5467261" y="514303"/>
                  </a:cubicBezTo>
                  <a:cubicBezTo>
                    <a:pt x="5467261" y="497084"/>
                    <a:pt x="5481219" y="483126"/>
                    <a:pt x="5498438" y="483126"/>
                  </a:cubicBezTo>
                  <a:close/>
                  <a:moveTo>
                    <a:pt x="5424836" y="483126"/>
                  </a:moveTo>
                  <a:cubicBezTo>
                    <a:pt x="5442055" y="483126"/>
                    <a:pt x="5456013" y="497084"/>
                    <a:pt x="5456013" y="514303"/>
                  </a:cubicBezTo>
                  <a:cubicBezTo>
                    <a:pt x="5456013" y="531522"/>
                    <a:pt x="5442055" y="545480"/>
                    <a:pt x="5424836" y="545480"/>
                  </a:cubicBezTo>
                  <a:cubicBezTo>
                    <a:pt x="5407617" y="545480"/>
                    <a:pt x="5393659" y="531522"/>
                    <a:pt x="5393659" y="514303"/>
                  </a:cubicBezTo>
                  <a:cubicBezTo>
                    <a:pt x="5393659" y="497084"/>
                    <a:pt x="5407617" y="483126"/>
                    <a:pt x="5424836" y="483126"/>
                  </a:cubicBezTo>
                  <a:close/>
                  <a:moveTo>
                    <a:pt x="253868" y="483126"/>
                  </a:moveTo>
                  <a:cubicBezTo>
                    <a:pt x="271087" y="483126"/>
                    <a:pt x="285045" y="497084"/>
                    <a:pt x="285045" y="514303"/>
                  </a:cubicBezTo>
                  <a:cubicBezTo>
                    <a:pt x="285045" y="531522"/>
                    <a:pt x="271087" y="545480"/>
                    <a:pt x="253868" y="545480"/>
                  </a:cubicBezTo>
                  <a:cubicBezTo>
                    <a:pt x="236649" y="545480"/>
                    <a:pt x="222691" y="531522"/>
                    <a:pt x="222691" y="514303"/>
                  </a:cubicBezTo>
                  <a:cubicBezTo>
                    <a:pt x="222691" y="497084"/>
                    <a:pt x="236649" y="483126"/>
                    <a:pt x="253868" y="483126"/>
                  </a:cubicBezTo>
                  <a:close/>
                  <a:moveTo>
                    <a:pt x="180268" y="483126"/>
                  </a:moveTo>
                  <a:cubicBezTo>
                    <a:pt x="197487" y="483126"/>
                    <a:pt x="211445" y="497084"/>
                    <a:pt x="211445" y="514303"/>
                  </a:cubicBezTo>
                  <a:cubicBezTo>
                    <a:pt x="211445" y="531522"/>
                    <a:pt x="197487" y="545480"/>
                    <a:pt x="180268" y="545480"/>
                  </a:cubicBezTo>
                  <a:cubicBezTo>
                    <a:pt x="163049" y="545480"/>
                    <a:pt x="149091" y="531522"/>
                    <a:pt x="149091" y="514303"/>
                  </a:cubicBezTo>
                  <a:cubicBezTo>
                    <a:pt x="149091" y="497084"/>
                    <a:pt x="163049" y="483126"/>
                    <a:pt x="180268" y="483126"/>
                  </a:cubicBezTo>
                  <a:close/>
                  <a:moveTo>
                    <a:pt x="104778" y="483126"/>
                  </a:moveTo>
                  <a:cubicBezTo>
                    <a:pt x="121997" y="483126"/>
                    <a:pt x="135955" y="497084"/>
                    <a:pt x="135955" y="514303"/>
                  </a:cubicBezTo>
                  <a:cubicBezTo>
                    <a:pt x="135955" y="531522"/>
                    <a:pt x="121997" y="545480"/>
                    <a:pt x="104778" y="545480"/>
                  </a:cubicBezTo>
                  <a:cubicBezTo>
                    <a:pt x="87559" y="545480"/>
                    <a:pt x="73601" y="531522"/>
                    <a:pt x="73601" y="514303"/>
                  </a:cubicBezTo>
                  <a:cubicBezTo>
                    <a:pt x="73601" y="497084"/>
                    <a:pt x="87559" y="483126"/>
                    <a:pt x="104778" y="483126"/>
                  </a:cubicBezTo>
                  <a:close/>
                  <a:moveTo>
                    <a:pt x="5498438" y="409527"/>
                  </a:moveTo>
                  <a:cubicBezTo>
                    <a:pt x="5515657" y="409527"/>
                    <a:pt x="5529615" y="423485"/>
                    <a:pt x="5529615" y="440704"/>
                  </a:cubicBezTo>
                  <a:cubicBezTo>
                    <a:pt x="5529615" y="457923"/>
                    <a:pt x="5515657" y="471881"/>
                    <a:pt x="5498438" y="471881"/>
                  </a:cubicBezTo>
                  <a:cubicBezTo>
                    <a:pt x="5481219" y="471881"/>
                    <a:pt x="5467261" y="457923"/>
                    <a:pt x="5467261" y="440704"/>
                  </a:cubicBezTo>
                  <a:cubicBezTo>
                    <a:pt x="5467261" y="423485"/>
                    <a:pt x="5481219" y="409527"/>
                    <a:pt x="5498438" y="409527"/>
                  </a:cubicBezTo>
                  <a:close/>
                  <a:moveTo>
                    <a:pt x="5424836" y="409527"/>
                  </a:moveTo>
                  <a:cubicBezTo>
                    <a:pt x="5442055" y="409527"/>
                    <a:pt x="5456013" y="423485"/>
                    <a:pt x="5456013" y="440704"/>
                  </a:cubicBezTo>
                  <a:cubicBezTo>
                    <a:pt x="5456013" y="457923"/>
                    <a:pt x="5442055" y="471881"/>
                    <a:pt x="5424836" y="471881"/>
                  </a:cubicBezTo>
                  <a:cubicBezTo>
                    <a:pt x="5407617" y="471881"/>
                    <a:pt x="5393659" y="457923"/>
                    <a:pt x="5393659" y="440704"/>
                  </a:cubicBezTo>
                  <a:cubicBezTo>
                    <a:pt x="5393659" y="423485"/>
                    <a:pt x="5407617" y="409527"/>
                    <a:pt x="5424836" y="409527"/>
                  </a:cubicBezTo>
                  <a:close/>
                  <a:moveTo>
                    <a:pt x="5349349" y="409527"/>
                  </a:moveTo>
                  <a:cubicBezTo>
                    <a:pt x="5366568" y="409527"/>
                    <a:pt x="5380526" y="423485"/>
                    <a:pt x="5380526" y="440704"/>
                  </a:cubicBezTo>
                  <a:cubicBezTo>
                    <a:pt x="5380526" y="457923"/>
                    <a:pt x="5366568" y="471881"/>
                    <a:pt x="5349349" y="471881"/>
                  </a:cubicBezTo>
                  <a:cubicBezTo>
                    <a:pt x="5332130" y="471881"/>
                    <a:pt x="5318172" y="457923"/>
                    <a:pt x="5318172" y="440704"/>
                  </a:cubicBezTo>
                  <a:cubicBezTo>
                    <a:pt x="5318172" y="423485"/>
                    <a:pt x="5332130" y="409527"/>
                    <a:pt x="5349349" y="409527"/>
                  </a:cubicBezTo>
                  <a:close/>
                  <a:moveTo>
                    <a:pt x="5273859" y="409527"/>
                  </a:moveTo>
                  <a:cubicBezTo>
                    <a:pt x="5291078" y="409527"/>
                    <a:pt x="5305036" y="423485"/>
                    <a:pt x="5305036" y="440704"/>
                  </a:cubicBezTo>
                  <a:cubicBezTo>
                    <a:pt x="5305036" y="457923"/>
                    <a:pt x="5291078" y="471881"/>
                    <a:pt x="5273859" y="471881"/>
                  </a:cubicBezTo>
                  <a:cubicBezTo>
                    <a:pt x="5256640" y="471881"/>
                    <a:pt x="5242682" y="457923"/>
                    <a:pt x="5242682" y="440704"/>
                  </a:cubicBezTo>
                  <a:cubicBezTo>
                    <a:pt x="5242682" y="423485"/>
                    <a:pt x="5256640" y="409527"/>
                    <a:pt x="5273859" y="409527"/>
                  </a:cubicBezTo>
                  <a:close/>
                  <a:moveTo>
                    <a:pt x="5196483" y="409527"/>
                  </a:moveTo>
                  <a:cubicBezTo>
                    <a:pt x="5213702" y="409527"/>
                    <a:pt x="5227660" y="423485"/>
                    <a:pt x="5227660" y="440704"/>
                  </a:cubicBezTo>
                  <a:cubicBezTo>
                    <a:pt x="5227660" y="457923"/>
                    <a:pt x="5213702" y="471881"/>
                    <a:pt x="5196483" y="471881"/>
                  </a:cubicBezTo>
                  <a:cubicBezTo>
                    <a:pt x="5179264" y="471881"/>
                    <a:pt x="5165306" y="457923"/>
                    <a:pt x="5165306" y="440704"/>
                  </a:cubicBezTo>
                  <a:cubicBezTo>
                    <a:pt x="5165306" y="423485"/>
                    <a:pt x="5179264" y="409527"/>
                    <a:pt x="5196483" y="409527"/>
                  </a:cubicBezTo>
                  <a:close/>
                  <a:moveTo>
                    <a:pt x="5122882" y="409527"/>
                  </a:moveTo>
                  <a:cubicBezTo>
                    <a:pt x="5140101" y="409527"/>
                    <a:pt x="5154059" y="423485"/>
                    <a:pt x="5154059" y="440704"/>
                  </a:cubicBezTo>
                  <a:cubicBezTo>
                    <a:pt x="5154059" y="457923"/>
                    <a:pt x="5140101" y="471881"/>
                    <a:pt x="5122882" y="471881"/>
                  </a:cubicBezTo>
                  <a:cubicBezTo>
                    <a:pt x="5105663" y="471881"/>
                    <a:pt x="5091705" y="457923"/>
                    <a:pt x="5091705" y="440704"/>
                  </a:cubicBezTo>
                  <a:cubicBezTo>
                    <a:pt x="5091705" y="423485"/>
                    <a:pt x="5105663" y="409527"/>
                    <a:pt x="5122882" y="409527"/>
                  </a:cubicBezTo>
                  <a:close/>
                  <a:moveTo>
                    <a:pt x="5047393" y="409527"/>
                  </a:moveTo>
                  <a:cubicBezTo>
                    <a:pt x="5064612" y="409527"/>
                    <a:pt x="5078570" y="423485"/>
                    <a:pt x="5078570" y="440704"/>
                  </a:cubicBezTo>
                  <a:cubicBezTo>
                    <a:pt x="5078570" y="457923"/>
                    <a:pt x="5064612" y="471881"/>
                    <a:pt x="5047393" y="471881"/>
                  </a:cubicBezTo>
                  <a:cubicBezTo>
                    <a:pt x="5030174" y="471881"/>
                    <a:pt x="5016216" y="457923"/>
                    <a:pt x="5016216" y="440704"/>
                  </a:cubicBezTo>
                  <a:cubicBezTo>
                    <a:pt x="5016216" y="423485"/>
                    <a:pt x="5030174" y="409527"/>
                    <a:pt x="5047393" y="409527"/>
                  </a:cubicBezTo>
                  <a:close/>
                  <a:moveTo>
                    <a:pt x="4971905" y="409527"/>
                  </a:moveTo>
                  <a:cubicBezTo>
                    <a:pt x="4989124" y="409527"/>
                    <a:pt x="5003082" y="423485"/>
                    <a:pt x="5003082" y="440704"/>
                  </a:cubicBezTo>
                  <a:cubicBezTo>
                    <a:pt x="5003082" y="457923"/>
                    <a:pt x="4989124" y="471881"/>
                    <a:pt x="4971905" y="471881"/>
                  </a:cubicBezTo>
                  <a:cubicBezTo>
                    <a:pt x="4954686" y="471881"/>
                    <a:pt x="4940728" y="457923"/>
                    <a:pt x="4940728" y="440704"/>
                  </a:cubicBezTo>
                  <a:cubicBezTo>
                    <a:pt x="4940728" y="423485"/>
                    <a:pt x="4954686" y="409527"/>
                    <a:pt x="4971905" y="409527"/>
                  </a:cubicBezTo>
                  <a:close/>
                  <a:moveTo>
                    <a:pt x="4898303" y="409527"/>
                  </a:moveTo>
                  <a:cubicBezTo>
                    <a:pt x="4915522" y="409527"/>
                    <a:pt x="4929480" y="423485"/>
                    <a:pt x="4929480" y="440704"/>
                  </a:cubicBezTo>
                  <a:cubicBezTo>
                    <a:pt x="4929480" y="457923"/>
                    <a:pt x="4915522" y="471881"/>
                    <a:pt x="4898303" y="471881"/>
                  </a:cubicBezTo>
                  <a:cubicBezTo>
                    <a:pt x="4881084" y="471881"/>
                    <a:pt x="4867126" y="457923"/>
                    <a:pt x="4867126" y="440704"/>
                  </a:cubicBezTo>
                  <a:cubicBezTo>
                    <a:pt x="4867126" y="423485"/>
                    <a:pt x="4881084" y="409527"/>
                    <a:pt x="4898303" y="409527"/>
                  </a:cubicBezTo>
                  <a:close/>
                  <a:moveTo>
                    <a:pt x="4822816" y="409527"/>
                  </a:moveTo>
                  <a:cubicBezTo>
                    <a:pt x="4840035" y="409527"/>
                    <a:pt x="4853993" y="423485"/>
                    <a:pt x="4853993" y="440704"/>
                  </a:cubicBezTo>
                  <a:cubicBezTo>
                    <a:pt x="4853993" y="457923"/>
                    <a:pt x="4840035" y="471881"/>
                    <a:pt x="4822816" y="471881"/>
                  </a:cubicBezTo>
                  <a:cubicBezTo>
                    <a:pt x="4805597" y="471881"/>
                    <a:pt x="4791639" y="457923"/>
                    <a:pt x="4791639" y="440704"/>
                  </a:cubicBezTo>
                  <a:cubicBezTo>
                    <a:pt x="4791639" y="423485"/>
                    <a:pt x="4805597" y="409527"/>
                    <a:pt x="4822816" y="409527"/>
                  </a:cubicBezTo>
                  <a:close/>
                  <a:moveTo>
                    <a:pt x="4749215" y="409527"/>
                  </a:moveTo>
                  <a:cubicBezTo>
                    <a:pt x="4766434" y="409527"/>
                    <a:pt x="4780392" y="423485"/>
                    <a:pt x="4780392" y="440704"/>
                  </a:cubicBezTo>
                  <a:cubicBezTo>
                    <a:pt x="4780392" y="457923"/>
                    <a:pt x="4766434" y="471881"/>
                    <a:pt x="4749215" y="471881"/>
                  </a:cubicBezTo>
                  <a:cubicBezTo>
                    <a:pt x="4731996" y="471881"/>
                    <a:pt x="4718038" y="457923"/>
                    <a:pt x="4718038" y="440704"/>
                  </a:cubicBezTo>
                  <a:cubicBezTo>
                    <a:pt x="4718038" y="423485"/>
                    <a:pt x="4731996" y="409527"/>
                    <a:pt x="4749215" y="409527"/>
                  </a:cubicBezTo>
                  <a:close/>
                  <a:moveTo>
                    <a:pt x="4673725" y="409527"/>
                  </a:moveTo>
                  <a:cubicBezTo>
                    <a:pt x="4690944" y="409527"/>
                    <a:pt x="4704902" y="423485"/>
                    <a:pt x="4704902" y="440704"/>
                  </a:cubicBezTo>
                  <a:cubicBezTo>
                    <a:pt x="4704902" y="457923"/>
                    <a:pt x="4690944" y="471881"/>
                    <a:pt x="4673725" y="471881"/>
                  </a:cubicBezTo>
                  <a:cubicBezTo>
                    <a:pt x="4656506" y="471881"/>
                    <a:pt x="4642548" y="457923"/>
                    <a:pt x="4642548" y="440704"/>
                  </a:cubicBezTo>
                  <a:cubicBezTo>
                    <a:pt x="4642548" y="423485"/>
                    <a:pt x="4656506" y="409527"/>
                    <a:pt x="4673725" y="409527"/>
                  </a:cubicBezTo>
                  <a:close/>
                  <a:moveTo>
                    <a:pt x="4600124" y="409527"/>
                  </a:moveTo>
                  <a:cubicBezTo>
                    <a:pt x="4617343" y="409527"/>
                    <a:pt x="4631301" y="423485"/>
                    <a:pt x="4631301" y="440704"/>
                  </a:cubicBezTo>
                  <a:cubicBezTo>
                    <a:pt x="4631301" y="457923"/>
                    <a:pt x="4617343" y="471881"/>
                    <a:pt x="4600124" y="471881"/>
                  </a:cubicBezTo>
                  <a:cubicBezTo>
                    <a:pt x="4582905" y="471881"/>
                    <a:pt x="4568947" y="457923"/>
                    <a:pt x="4568947" y="440704"/>
                  </a:cubicBezTo>
                  <a:cubicBezTo>
                    <a:pt x="4568947" y="423485"/>
                    <a:pt x="4582905" y="409527"/>
                    <a:pt x="4600124" y="409527"/>
                  </a:cubicBezTo>
                  <a:close/>
                  <a:moveTo>
                    <a:pt x="4524636" y="409527"/>
                  </a:moveTo>
                  <a:cubicBezTo>
                    <a:pt x="4541855" y="409527"/>
                    <a:pt x="4555813" y="423485"/>
                    <a:pt x="4555813" y="440704"/>
                  </a:cubicBezTo>
                  <a:cubicBezTo>
                    <a:pt x="4555813" y="457923"/>
                    <a:pt x="4541855" y="471881"/>
                    <a:pt x="4524636" y="471881"/>
                  </a:cubicBezTo>
                  <a:cubicBezTo>
                    <a:pt x="4507417" y="471881"/>
                    <a:pt x="4493459" y="457923"/>
                    <a:pt x="4493459" y="440704"/>
                  </a:cubicBezTo>
                  <a:cubicBezTo>
                    <a:pt x="4493459" y="423485"/>
                    <a:pt x="4507417" y="409527"/>
                    <a:pt x="4524636" y="409527"/>
                  </a:cubicBezTo>
                  <a:close/>
                  <a:moveTo>
                    <a:pt x="4449147" y="409527"/>
                  </a:moveTo>
                  <a:cubicBezTo>
                    <a:pt x="4466366" y="409527"/>
                    <a:pt x="4480324" y="423485"/>
                    <a:pt x="4480324" y="440704"/>
                  </a:cubicBezTo>
                  <a:cubicBezTo>
                    <a:pt x="4480324" y="457923"/>
                    <a:pt x="4466366" y="471881"/>
                    <a:pt x="4449147" y="471881"/>
                  </a:cubicBezTo>
                  <a:cubicBezTo>
                    <a:pt x="4431928" y="471881"/>
                    <a:pt x="4417970" y="457923"/>
                    <a:pt x="4417970" y="440704"/>
                  </a:cubicBezTo>
                  <a:cubicBezTo>
                    <a:pt x="4417970" y="423485"/>
                    <a:pt x="4431928" y="409527"/>
                    <a:pt x="4449147" y="409527"/>
                  </a:cubicBezTo>
                  <a:close/>
                  <a:moveTo>
                    <a:pt x="4375546" y="409527"/>
                  </a:moveTo>
                  <a:cubicBezTo>
                    <a:pt x="4392765" y="409527"/>
                    <a:pt x="4406723" y="423485"/>
                    <a:pt x="4406723" y="440704"/>
                  </a:cubicBezTo>
                  <a:cubicBezTo>
                    <a:pt x="4406723" y="457923"/>
                    <a:pt x="4392765" y="471881"/>
                    <a:pt x="4375546" y="471881"/>
                  </a:cubicBezTo>
                  <a:cubicBezTo>
                    <a:pt x="4358327" y="471881"/>
                    <a:pt x="4344369" y="457923"/>
                    <a:pt x="4344369" y="440704"/>
                  </a:cubicBezTo>
                  <a:cubicBezTo>
                    <a:pt x="4344369" y="423485"/>
                    <a:pt x="4358327" y="409527"/>
                    <a:pt x="4375546" y="409527"/>
                  </a:cubicBezTo>
                  <a:close/>
                  <a:moveTo>
                    <a:pt x="4298170" y="409527"/>
                  </a:moveTo>
                  <a:cubicBezTo>
                    <a:pt x="4315389" y="409527"/>
                    <a:pt x="4329347" y="423485"/>
                    <a:pt x="4329347" y="440704"/>
                  </a:cubicBezTo>
                  <a:cubicBezTo>
                    <a:pt x="4329347" y="457923"/>
                    <a:pt x="4315389" y="471881"/>
                    <a:pt x="4298170" y="471881"/>
                  </a:cubicBezTo>
                  <a:cubicBezTo>
                    <a:pt x="4280951" y="471881"/>
                    <a:pt x="4266993" y="457923"/>
                    <a:pt x="4266993" y="440704"/>
                  </a:cubicBezTo>
                  <a:cubicBezTo>
                    <a:pt x="4266993" y="423485"/>
                    <a:pt x="4280951" y="409527"/>
                    <a:pt x="4298170" y="409527"/>
                  </a:cubicBezTo>
                  <a:close/>
                  <a:moveTo>
                    <a:pt x="4226455" y="409527"/>
                  </a:moveTo>
                  <a:cubicBezTo>
                    <a:pt x="4243674" y="409527"/>
                    <a:pt x="4257632" y="423485"/>
                    <a:pt x="4257632" y="440704"/>
                  </a:cubicBezTo>
                  <a:cubicBezTo>
                    <a:pt x="4257632" y="457923"/>
                    <a:pt x="4243674" y="471881"/>
                    <a:pt x="4226455" y="471881"/>
                  </a:cubicBezTo>
                  <a:cubicBezTo>
                    <a:pt x="4209236" y="471881"/>
                    <a:pt x="4195278" y="457923"/>
                    <a:pt x="4195278" y="440704"/>
                  </a:cubicBezTo>
                  <a:cubicBezTo>
                    <a:pt x="4195278" y="423485"/>
                    <a:pt x="4209236" y="409527"/>
                    <a:pt x="4226455" y="409527"/>
                  </a:cubicBezTo>
                  <a:close/>
                  <a:moveTo>
                    <a:pt x="4147192" y="409527"/>
                  </a:moveTo>
                  <a:cubicBezTo>
                    <a:pt x="4164411" y="409527"/>
                    <a:pt x="4178369" y="423485"/>
                    <a:pt x="4178369" y="440704"/>
                  </a:cubicBezTo>
                  <a:cubicBezTo>
                    <a:pt x="4178369" y="457923"/>
                    <a:pt x="4164411" y="471881"/>
                    <a:pt x="4147192" y="471881"/>
                  </a:cubicBezTo>
                  <a:cubicBezTo>
                    <a:pt x="4129973" y="471881"/>
                    <a:pt x="4116015" y="457923"/>
                    <a:pt x="4116015" y="440704"/>
                  </a:cubicBezTo>
                  <a:cubicBezTo>
                    <a:pt x="4116015" y="423485"/>
                    <a:pt x="4129973" y="409527"/>
                    <a:pt x="4147192" y="409527"/>
                  </a:cubicBezTo>
                  <a:close/>
                  <a:moveTo>
                    <a:pt x="4073591" y="409527"/>
                  </a:moveTo>
                  <a:cubicBezTo>
                    <a:pt x="4090810" y="409527"/>
                    <a:pt x="4104768" y="423485"/>
                    <a:pt x="4104768" y="440704"/>
                  </a:cubicBezTo>
                  <a:cubicBezTo>
                    <a:pt x="4104768" y="457923"/>
                    <a:pt x="4090810" y="471881"/>
                    <a:pt x="4073591" y="471881"/>
                  </a:cubicBezTo>
                  <a:cubicBezTo>
                    <a:pt x="4056372" y="471881"/>
                    <a:pt x="4042414" y="457923"/>
                    <a:pt x="4042414" y="440704"/>
                  </a:cubicBezTo>
                  <a:cubicBezTo>
                    <a:pt x="4042414" y="423485"/>
                    <a:pt x="4056372" y="409527"/>
                    <a:pt x="4073591" y="409527"/>
                  </a:cubicBezTo>
                  <a:close/>
                  <a:moveTo>
                    <a:pt x="3999991" y="409527"/>
                  </a:moveTo>
                  <a:cubicBezTo>
                    <a:pt x="4017210" y="409527"/>
                    <a:pt x="4031168" y="423485"/>
                    <a:pt x="4031168" y="440704"/>
                  </a:cubicBezTo>
                  <a:cubicBezTo>
                    <a:pt x="4031168" y="457923"/>
                    <a:pt x="4017210" y="471881"/>
                    <a:pt x="3999991" y="471881"/>
                  </a:cubicBezTo>
                  <a:cubicBezTo>
                    <a:pt x="3982772" y="471881"/>
                    <a:pt x="3968814" y="457923"/>
                    <a:pt x="3968814" y="440704"/>
                  </a:cubicBezTo>
                  <a:cubicBezTo>
                    <a:pt x="3968814" y="423485"/>
                    <a:pt x="3982772" y="409527"/>
                    <a:pt x="3999991" y="409527"/>
                  </a:cubicBezTo>
                  <a:close/>
                  <a:moveTo>
                    <a:pt x="3924502" y="409527"/>
                  </a:moveTo>
                  <a:cubicBezTo>
                    <a:pt x="3941721" y="409527"/>
                    <a:pt x="3955679" y="423485"/>
                    <a:pt x="3955679" y="440704"/>
                  </a:cubicBezTo>
                  <a:cubicBezTo>
                    <a:pt x="3955679" y="457923"/>
                    <a:pt x="3941721" y="471881"/>
                    <a:pt x="3924502" y="471881"/>
                  </a:cubicBezTo>
                  <a:cubicBezTo>
                    <a:pt x="3907283" y="471881"/>
                    <a:pt x="3893325" y="457923"/>
                    <a:pt x="3893325" y="440704"/>
                  </a:cubicBezTo>
                  <a:cubicBezTo>
                    <a:pt x="3893325" y="423485"/>
                    <a:pt x="3907283" y="409527"/>
                    <a:pt x="3924502" y="409527"/>
                  </a:cubicBezTo>
                  <a:close/>
                  <a:moveTo>
                    <a:pt x="3850900" y="409527"/>
                  </a:moveTo>
                  <a:cubicBezTo>
                    <a:pt x="3868119" y="409527"/>
                    <a:pt x="3882077" y="423485"/>
                    <a:pt x="3882077" y="440704"/>
                  </a:cubicBezTo>
                  <a:cubicBezTo>
                    <a:pt x="3882077" y="457923"/>
                    <a:pt x="3868119" y="471881"/>
                    <a:pt x="3850900" y="471881"/>
                  </a:cubicBezTo>
                  <a:cubicBezTo>
                    <a:pt x="3833681" y="471881"/>
                    <a:pt x="3819723" y="457923"/>
                    <a:pt x="3819723" y="440704"/>
                  </a:cubicBezTo>
                  <a:cubicBezTo>
                    <a:pt x="3819723" y="423485"/>
                    <a:pt x="3833681" y="409527"/>
                    <a:pt x="3850900" y="409527"/>
                  </a:cubicBezTo>
                  <a:close/>
                  <a:moveTo>
                    <a:pt x="3775412" y="409527"/>
                  </a:moveTo>
                  <a:cubicBezTo>
                    <a:pt x="3792631" y="409527"/>
                    <a:pt x="3806589" y="423485"/>
                    <a:pt x="3806589" y="440704"/>
                  </a:cubicBezTo>
                  <a:cubicBezTo>
                    <a:pt x="3806589" y="457923"/>
                    <a:pt x="3792631" y="471881"/>
                    <a:pt x="3775412" y="471881"/>
                  </a:cubicBezTo>
                  <a:cubicBezTo>
                    <a:pt x="3758193" y="471881"/>
                    <a:pt x="3744235" y="457923"/>
                    <a:pt x="3744235" y="440704"/>
                  </a:cubicBezTo>
                  <a:cubicBezTo>
                    <a:pt x="3744235" y="423485"/>
                    <a:pt x="3758193" y="409527"/>
                    <a:pt x="3775412" y="409527"/>
                  </a:cubicBezTo>
                  <a:close/>
                  <a:moveTo>
                    <a:pt x="3701811" y="409527"/>
                  </a:moveTo>
                  <a:cubicBezTo>
                    <a:pt x="3719030" y="409527"/>
                    <a:pt x="3732988" y="423485"/>
                    <a:pt x="3732988" y="440704"/>
                  </a:cubicBezTo>
                  <a:cubicBezTo>
                    <a:pt x="3732988" y="457923"/>
                    <a:pt x="3719030" y="471881"/>
                    <a:pt x="3701811" y="471881"/>
                  </a:cubicBezTo>
                  <a:cubicBezTo>
                    <a:pt x="3684592" y="471881"/>
                    <a:pt x="3670634" y="457923"/>
                    <a:pt x="3670634" y="440704"/>
                  </a:cubicBezTo>
                  <a:cubicBezTo>
                    <a:pt x="3670634" y="423485"/>
                    <a:pt x="3684592" y="409527"/>
                    <a:pt x="3701811" y="409527"/>
                  </a:cubicBezTo>
                  <a:close/>
                  <a:moveTo>
                    <a:pt x="3626323" y="409527"/>
                  </a:moveTo>
                  <a:cubicBezTo>
                    <a:pt x="3643542" y="409527"/>
                    <a:pt x="3657500" y="423485"/>
                    <a:pt x="3657500" y="440704"/>
                  </a:cubicBezTo>
                  <a:cubicBezTo>
                    <a:pt x="3657500" y="457923"/>
                    <a:pt x="3643542" y="471881"/>
                    <a:pt x="3626323" y="471881"/>
                  </a:cubicBezTo>
                  <a:cubicBezTo>
                    <a:pt x="3609104" y="471881"/>
                    <a:pt x="3595146" y="457923"/>
                    <a:pt x="3595146" y="440704"/>
                  </a:cubicBezTo>
                  <a:cubicBezTo>
                    <a:pt x="3595146" y="423485"/>
                    <a:pt x="3609104" y="409527"/>
                    <a:pt x="3626323" y="409527"/>
                  </a:cubicBezTo>
                  <a:close/>
                  <a:moveTo>
                    <a:pt x="3552720" y="409527"/>
                  </a:moveTo>
                  <a:cubicBezTo>
                    <a:pt x="3569939" y="409527"/>
                    <a:pt x="3583897" y="423485"/>
                    <a:pt x="3583897" y="440704"/>
                  </a:cubicBezTo>
                  <a:cubicBezTo>
                    <a:pt x="3583897" y="457923"/>
                    <a:pt x="3569939" y="471881"/>
                    <a:pt x="3552720" y="471881"/>
                  </a:cubicBezTo>
                  <a:cubicBezTo>
                    <a:pt x="3535501" y="471881"/>
                    <a:pt x="3521543" y="457923"/>
                    <a:pt x="3521543" y="440704"/>
                  </a:cubicBezTo>
                  <a:cubicBezTo>
                    <a:pt x="3521543" y="423485"/>
                    <a:pt x="3535501" y="409527"/>
                    <a:pt x="3552720" y="409527"/>
                  </a:cubicBezTo>
                  <a:close/>
                  <a:moveTo>
                    <a:pt x="3477232" y="409527"/>
                  </a:moveTo>
                  <a:cubicBezTo>
                    <a:pt x="3494451" y="409527"/>
                    <a:pt x="3508409" y="423485"/>
                    <a:pt x="3508409" y="440704"/>
                  </a:cubicBezTo>
                  <a:cubicBezTo>
                    <a:pt x="3508409" y="457923"/>
                    <a:pt x="3494451" y="471881"/>
                    <a:pt x="3477232" y="471881"/>
                  </a:cubicBezTo>
                  <a:cubicBezTo>
                    <a:pt x="3460013" y="471881"/>
                    <a:pt x="3446055" y="457923"/>
                    <a:pt x="3446055" y="440704"/>
                  </a:cubicBezTo>
                  <a:cubicBezTo>
                    <a:pt x="3446055" y="423485"/>
                    <a:pt x="3460013" y="409527"/>
                    <a:pt x="3477232" y="409527"/>
                  </a:cubicBezTo>
                  <a:close/>
                  <a:moveTo>
                    <a:pt x="3175277" y="409527"/>
                  </a:moveTo>
                  <a:cubicBezTo>
                    <a:pt x="3192496" y="409527"/>
                    <a:pt x="3206454" y="423485"/>
                    <a:pt x="3206454" y="440704"/>
                  </a:cubicBezTo>
                  <a:cubicBezTo>
                    <a:pt x="3206454" y="457923"/>
                    <a:pt x="3192496" y="471881"/>
                    <a:pt x="3175277" y="471881"/>
                  </a:cubicBezTo>
                  <a:cubicBezTo>
                    <a:pt x="3158058" y="471881"/>
                    <a:pt x="3144100" y="457923"/>
                    <a:pt x="3144100" y="440704"/>
                  </a:cubicBezTo>
                  <a:cubicBezTo>
                    <a:pt x="3144100" y="423485"/>
                    <a:pt x="3158058" y="409527"/>
                    <a:pt x="3175277" y="409527"/>
                  </a:cubicBezTo>
                  <a:close/>
                  <a:moveTo>
                    <a:pt x="3099790" y="409527"/>
                  </a:moveTo>
                  <a:cubicBezTo>
                    <a:pt x="3117009" y="409527"/>
                    <a:pt x="3130967" y="423485"/>
                    <a:pt x="3130967" y="440704"/>
                  </a:cubicBezTo>
                  <a:cubicBezTo>
                    <a:pt x="3130967" y="457923"/>
                    <a:pt x="3117009" y="471881"/>
                    <a:pt x="3099790" y="471881"/>
                  </a:cubicBezTo>
                  <a:cubicBezTo>
                    <a:pt x="3082571" y="471881"/>
                    <a:pt x="3068613" y="457923"/>
                    <a:pt x="3068613" y="440704"/>
                  </a:cubicBezTo>
                  <a:cubicBezTo>
                    <a:pt x="3068613" y="423485"/>
                    <a:pt x="3082571" y="409527"/>
                    <a:pt x="3099790" y="409527"/>
                  </a:cubicBezTo>
                  <a:close/>
                  <a:moveTo>
                    <a:pt x="3026187" y="409527"/>
                  </a:moveTo>
                  <a:cubicBezTo>
                    <a:pt x="3043406" y="409527"/>
                    <a:pt x="3057364" y="423485"/>
                    <a:pt x="3057364" y="440704"/>
                  </a:cubicBezTo>
                  <a:cubicBezTo>
                    <a:pt x="3057364" y="457923"/>
                    <a:pt x="3043406" y="471881"/>
                    <a:pt x="3026187" y="471881"/>
                  </a:cubicBezTo>
                  <a:cubicBezTo>
                    <a:pt x="3008968" y="471881"/>
                    <a:pt x="2995010" y="457923"/>
                    <a:pt x="2995010" y="440704"/>
                  </a:cubicBezTo>
                  <a:cubicBezTo>
                    <a:pt x="2995010" y="423485"/>
                    <a:pt x="3008968" y="409527"/>
                    <a:pt x="3026187" y="409527"/>
                  </a:cubicBezTo>
                  <a:close/>
                  <a:moveTo>
                    <a:pt x="2950699" y="409527"/>
                  </a:moveTo>
                  <a:cubicBezTo>
                    <a:pt x="2967918" y="409527"/>
                    <a:pt x="2981876" y="423485"/>
                    <a:pt x="2981876" y="440704"/>
                  </a:cubicBezTo>
                  <a:cubicBezTo>
                    <a:pt x="2981876" y="457923"/>
                    <a:pt x="2967918" y="471881"/>
                    <a:pt x="2950699" y="471881"/>
                  </a:cubicBezTo>
                  <a:cubicBezTo>
                    <a:pt x="2933480" y="471881"/>
                    <a:pt x="2919522" y="457923"/>
                    <a:pt x="2919522" y="440704"/>
                  </a:cubicBezTo>
                  <a:cubicBezTo>
                    <a:pt x="2919522" y="423485"/>
                    <a:pt x="2933480" y="409527"/>
                    <a:pt x="2950699" y="409527"/>
                  </a:cubicBezTo>
                  <a:close/>
                  <a:moveTo>
                    <a:pt x="2877097" y="409527"/>
                  </a:moveTo>
                  <a:cubicBezTo>
                    <a:pt x="2894316" y="409527"/>
                    <a:pt x="2908274" y="423485"/>
                    <a:pt x="2908274" y="440704"/>
                  </a:cubicBezTo>
                  <a:cubicBezTo>
                    <a:pt x="2908274" y="457923"/>
                    <a:pt x="2894316" y="471881"/>
                    <a:pt x="2877097" y="471881"/>
                  </a:cubicBezTo>
                  <a:cubicBezTo>
                    <a:pt x="2859878" y="471881"/>
                    <a:pt x="2845920" y="457923"/>
                    <a:pt x="2845920" y="440704"/>
                  </a:cubicBezTo>
                  <a:cubicBezTo>
                    <a:pt x="2845920" y="423485"/>
                    <a:pt x="2859878" y="409527"/>
                    <a:pt x="2877097" y="409527"/>
                  </a:cubicBezTo>
                  <a:close/>
                  <a:moveTo>
                    <a:pt x="2201475" y="409527"/>
                  </a:moveTo>
                  <a:cubicBezTo>
                    <a:pt x="2218694" y="409527"/>
                    <a:pt x="2232652" y="423485"/>
                    <a:pt x="2232652" y="440704"/>
                  </a:cubicBezTo>
                  <a:cubicBezTo>
                    <a:pt x="2232652" y="457923"/>
                    <a:pt x="2218694" y="471881"/>
                    <a:pt x="2201475" y="471881"/>
                  </a:cubicBezTo>
                  <a:cubicBezTo>
                    <a:pt x="2184256" y="471881"/>
                    <a:pt x="2170298" y="457923"/>
                    <a:pt x="2170298" y="440704"/>
                  </a:cubicBezTo>
                  <a:cubicBezTo>
                    <a:pt x="2170298" y="423485"/>
                    <a:pt x="2184256" y="409527"/>
                    <a:pt x="2201475" y="409527"/>
                  </a:cubicBezTo>
                  <a:close/>
                  <a:moveTo>
                    <a:pt x="2125986" y="409527"/>
                  </a:moveTo>
                  <a:cubicBezTo>
                    <a:pt x="2143205" y="409527"/>
                    <a:pt x="2157163" y="423485"/>
                    <a:pt x="2157163" y="440704"/>
                  </a:cubicBezTo>
                  <a:cubicBezTo>
                    <a:pt x="2157163" y="457923"/>
                    <a:pt x="2143205" y="471881"/>
                    <a:pt x="2125986" y="471881"/>
                  </a:cubicBezTo>
                  <a:cubicBezTo>
                    <a:pt x="2108767" y="471881"/>
                    <a:pt x="2094809" y="457923"/>
                    <a:pt x="2094809" y="440704"/>
                  </a:cubicBezTo>
                  <a:cubicBezTo>
                    <a:pt x="2094809" y="423485"/>
                    <a:pt x="2108767" y="409527"/>
                    <a:pt x="2125986" y="409527"/>
                  </a:cubicBezTo>
                  <a:close/>
                  <a:moveTo>
                    <a:pt x="2052385" y="409527"/>
                  </a:moveTo>
                  <a:cubicBezTo>
                    <a:pt x="2069604" y="409527"/>
                    <a:pt x="2083562" y="423485"/>
                    <a:pt x="2083562" y="440704"/>
                  </a:cubicBezTo>
                  <a:cubicBezTo>
                    <a:pt x="2083562" y="457923"/>
                    <a:pt x="2069604" y="471881"/>
                    <a:pt x="2052385" y="471881"/>
                  </a:cubicBezTo>
                  <a:cubicBezTo>
                    <a:pt x="2035166" y="471881"/>
                    <a:pt x="2021208" y="457923"/>
                    <a:pt x="2021208" y="440704"/>
                  </a:cubicBezTo>
                  <a:cubicBezTo>
                    <a:pt x="2021208" y="423485"/>
                    <a:pt x="2035166" y="409527"/>
                    <a:pt x="2052385" y="409527"/>
                  </a:cubicBezTo>
                  <a:close/>
                  <a:moveTo>
                    <a:pt x="1976897" y="409527"/>
                  </a:moveTo>
                  <a:cubicBezTo>
                    <a:pt x="1994116" y="409527"/>
                    <a:pt x="2008074" y="423485"/>
                    <a:pt x="2008074" y="440704"/>
                  </a:cubicBezTo>
                  <a:cubicBezTo>
                    <a:pt x="2008074" y="457923"/>
                    <a:pt x="1994116" y="471881"/>
                    <a:pt x="1976897" y="471881"/>
                  </a:cubicBezTo>
                  <a:cubicBezTo>
                    <a:pt x="1959678" y="471881"/>
                    <a:pt x="1945720" y="457923"/>
                    <a:pt x="1945720" y="440704"/>
                  </a:cubicBezTo>
                  <a:cubicBezTo>
                    <a:pt x="1945720" y="423485"/>
                    <a:pt x="1959678" y="409527"/>
                    <a:pt x="1976897" y="409527"/>
                  </a:cubicBezTo>
                  <a:close/>
                  <a:moveTo>
                    <a:pt x="1903295" y="409527"/>
                  </a:moveTo>
                  <a:cubicBezTo>
                    <a:pt x="1920514" y="409527"/>
                    <a:pt x="1934472" y="423485"/>
                    <a:pt x="1934472" y="440704"/>
                  </a:cubicBezTo>
                  <a:cubicBezTo>
                    <a:pt x="1934472" y="457923"/>
                    <a:pt x="1920514" y="471881"/>
                    <a:pt x="1903295" y="471881"/>
                  </a:cubicBezTo>
                  <a:cubicBezTo>
                    <a:pt x="1886076" y="471881"/>
                    <a:pt x="1872118" y="457923"/>
                    <a:pt x="1872118" y="440704"/>
                  </a:cubicBezTo>
                  <a:cubicBezTo>
                    <a:pt x="1872118" y="423485"/>
                    <a:pt x="1886076" y="409527"/>
                    <a:pt x="1903295" y="409527"/>
                  </a:cubicBezTo>
                  <a:close/>
                  <a:moveTo>
                    <a:pt x="1601342" y="409527"/>
                  </a:moveTo>
                  <a:cubicBezTo>
                    <a:pt x="1618561" y="409527"/>
                    <a:pt x="1632519" y="423485"/>
                    <a:pt x="1632519" y="440704"/>
                  </a:cubicBezTo>
                  <a:cubicBezTo>
                    <a:pt x="1632519" y="457923"/>
                    <a:pt x="1618561" y="471881"/>
                    <a:pt x="1601342" y="471881"/>
                  </a:cubicBezTo>
                  <a:cubicBezTo>
                    <a:pt x="1584123" y="471881"/>
                    <a:pt x="1570165" y="457923"/>
                    <a:pt x="1570165" y="440704"/>
                  </a:cubicBezTo>
                  <a:cubicBezTo>
                    <a:pt x="1570165" y="423485"/>
                    <a:pt x="1584123" y="409527"/>
                    <a:pt x="1601342" y="409527"/>
                  </a:cubicBezTo>
                  <a:close/>
                  <a:moveTo>
                    <a:pt x="1529626" y="409527"/>
                  </a:moveTo>
                  <a:cubicBezTo>
                    <a:pt x="1546845" y="409527"/>
                    <a:pt x="1560803" y="423485"/>
                    <a:pt x="1560803" y="440704"/>
                  </a:cubicBezTo>
                  <a:cubicBezTo>
                    <a:pt x="1560803" y="457923"/>
                    <a:pt x="1546845" y="471881"/>
                    <a:pt x="1529626" y="471881"/>
                  </a:cubicBezTo>
                  <a:cubicBezTo>
                    <a:pt x="1512407" y="471881"/>
                    <a:pt x="1498449" y="457923"/>
                    <a:pt x="1498449" y="440704"/>
                  </a:cubicBezTo>
                  <a:cubicBezTo>
                    <a:pt x="1498449" y="423485"/>
                    <a:pt x="1512407" y="409527"/>
                    <a:pt x="1529626" y="409527"/>
                  </a:cubicBezTo>
                  <a:close/>
                  <a:moveTo>
                    <a:pt x="1452250" y="409527"/>
                  </a:moveTo>
                  <a:cubicBezTo>
                    <a:pt x="1469469" y="409527"/>
                    <a:pt x="1483427" y="423485"/>
                    <a:pt x="1483427" y="440704"/>
                  </a:cubicBezTo>
                  <a:cubicBezTo>
                    <a:pt x="1483427" y="457923"/>
                    <a:pt x="1469469" y="471881"/>
                    <a:pt x="1452250" y="471881"/>
                  </a:cubicBezTo>
                  <a:cubicBezTo>
                    <a:pt x="1435031" y="471881"/>
                    <a:pt x="1421073" y="457923"/>
                    <a:pt x="1421073" y="440704"/>
                  </a:cubicBezTo>
                  <a:cubicBezTo>
                    <a:pt x="1421073" y="423485"/>
                    <a:pt x="1435031" y="409527"/>
                    <a:pt x="1452250" y="409527"/>
                  </a:cubicBezTo>
                  <a:close/>
                  <a:moveTo>
                    <a:pt x="1376761" y="409527"/>
                  </a:moveTo>
                  <a:cubicBezTo>
                    <a:pt x="1393980" y="409527"/>
                    <a:pt x="1407938" y="423485"/>
                    <a:pt x="1407938" y="440704"/>
                  </a:cubicBezTo>
                  <a:cubicBezTo>
                    <a:pt x="1407938" y="457923"/>
                    <a:pt x="1393980" y="471881"/>
                    <a:pt x="1376761" y="471881"/>
                  </a:cubicBezTo>
                  <a:cubicBezTo>
                    <a:pt x="1359542" y="471881"/>
                    <a:pt x="1345584" y="457923"/>
                    <a:pt x="1345584" y="440704"/>
                  </a:cubicBezTo>
                  <a:cubicBezTo>
                    <a:pt x="1345584" y="423485"/>
                    <a:pt x="1359542" y="409527"/>
                    <a:pt x="1376761" y="409527"/>
                  </a:cubicBezTo>
                  <a:close/>
                  <a:moveTo>
                    <a:pt x="1301274" y="409527"/>
                  </a:moveTo>
                  <a:cubicBezTo>
                    <a:pt x="1318493" y="409527"/>
                    <a:pt x="1332451" y="423485"/>
                    <a:pt x="1332451" y="440704"/>
                  </a:cubicBezTo>
                  <a:cubicBezTo>
                    <a:pt x="1332451" y="457923"/>
                    <a:pt x="1318493" y="471881"/>
                    <a:pt x="1301274" y="471881"/>
                  </a:cubicBezTo>
                  <a:cubicBezTo>
                    <a:pt x="1284055" y="471881"/>
                    <a:pt x="1270097" y="457923"/>
                    <a:pt x="1270097" y="440704"/>
                  </a:cubicBezTo>
                  <a:cubicBezTo>
                    <a:pt x="1270097" y="423485"/>
                    <a:pt x="1284055" y="409527"/>
                    <a:pt x="1301274" y="409527"/>
                  </a:cubicBezTo>
                  <a:close/>
                  <a:moveTo>
                    <a:pt x="1227672" y="409527"/>
                  </a:moveTo>
                  <a:cubicBezTo>
                    <a:pt x="1244891" y="409527"/>
                    <a:pt x="1258849" y="423485"/>
                    <a:pt x="1258849" y="440704"/>
                  </a:cubicBezTo>
                  <a:cubicBezTo>
                    <a:pt x="1258849" y="457923"/>
                    <a:pt x="1244891" y="471881"/>
                    <a:pt x="1227672" y="471881"/>
                  </a:cubicBezTo>
                  <a:cubicBezTo>
                    <a:pt x="1210453" y="471881"/>
                    <a:pt x="1196495" y="457923"/>
                    <a:pt x="1196495" y="440704"/>
                  </a:cubicBezTo>
                  <a:cubicBezTo>
                    <a:pt x="1196495" y="423485"/>
                    <a:pt x="1210453" y="409527"/>
                    <a:pt x="1227672" y="409527"/>
                  </a:cubicBezTo>
                  <a:close/>
                  <a:moveTo>
                    <a:pt x="1152184" y="409527"/>
                  </a:moveTo>
                  <a:cubicBezTo>
                    <a:pt x="1169403" y="409527"/>
                    <a:pt x="1183361" y="423485"/>
                    <a:pt x="1183361" y="440704"/>
                  </a:cubicBezTo>
                  <a:cubicBezTo>
                    <a:pt x="1183361" y="457923"/>
                    <a:pt x="1169403" y="471881"/>
                    <a:pt x="1152184" y="471881"/>
                  </a:cubicBezTo>
                  <a:cubicBezTo>
                    <a:pt x="1134965" y="471881"/>
                    <a:pt x="1121007" y="457923"/>
                    <a:pt x="1121007" y="440704"/>
                  </a:cubicBezTo>
                  <a:cubicBezTo>
                    <a:pt x="1121007" y="423485"/>
                    <a:pt x="1134965" y="409527"/>
                    <a:pt x="1152184" y="409527"/>
                  </a:cubicBezTo>
                  <a:close/>
                  <a:moveTo>
                    <a:pt x="1078582" y="409527"/>
                  </a:moveTo>
                  <a:cubicBezTo>
                    <a:pt x="1095801" y="409527"/>
                    <a:pt x="1109759" y="423485"/>
                    <a:pt x="1109759" y="440704"/>
                  </a:cubicBezTo>
                  <a:cubicBezTo>
                    <a:pt x="1109759" y="457923"/>
                    <a:pt x="1095801" y="471881"/>
                    <a:pt x="1078582" y="471881"/>
                  </a:cubicBezTo>
                  <a:cubicBezTo>
                    <a:pt x="1061363" y="471881"/>
                    <a:pt x="1047405" y="457923"/>
                    <a:pt x="1047405" y="440704"/>
                  </a:cubicBezTo>
                  <a:cubicBezTo>
                    <a:pt x="1047405" y="423485"/>
                    <a:pt x="1061363" y="409527"/>
                    <a:pt x="1078582" y="409527"/>
                  </a:cubicBezTo>
                  <a:close/>
                  <a:moveTo>
                    <a:pt x="1004981" y="409527"/>
                  </a:moveTo>
                  <a:cubicBezTo>
                    <a:pt x="1022200" y="409527"/>
                    <a:pt x="1036158" y="423485"/>
                    <a:pt x="1036158" y="440704"/>
                  </a:cubicBezTo>
                  <a:cubicBezTo>
                    <a:pt x="1036158" y="457923"/>
                    <a:pt x="1022200" y="471881"/>
                    <a:pt x="1004981" y="471881"/>
                  </a:cubicBezTo>
                  <a:cubicBezTo>
                    <a:pt x="987762" y="471881"/>
                    <a:pt x="973804" y="457923"/>
                    <a:pt x="973804" y="440704"/>
                  </a:cubicBezTo>
                  <a:cubicBezTo>
                    <a:pt x="973804" y="423485"/>
                    <a:pt x="987762" y="409527"/>
                    <a:pt x="1004981" y="409527"/>
                  </a:cubicBezTo>
                  <a:close/>
                  <a:moveTo>
                    <a:pt x="929491" y="409527"/>
                  </a:moveTo>
                  <a:cubicBezTo>
                    <a:pt x="946710" y="409527"/>
                    <a:pt x="960668" y="423485"/>
                    <a:pt x="960668" y="440704"/>
                  </a:cubicBezTo>
                  <a:cubicBezTo>
                    <a:pt x="960668" y="457923"/>
                    <a:pt x="946710" y="471881"/>
                    <a:pt x="929491" y="471881"/>
                  </a:cubicBezTo>
                  <a:cubicBezTo>
                    <a:pt x="912272" y="471881"/>
                    <a:pt x="898314" y="457923"/>
                    <a:pt x="898314" y="440704"/>
                  </a:cubicBezTo>
                  <a:cubicBezTo>
                    <a:pt x="898314" y="423485"/>
                    <a:pt x="912272" y="409527"/>
                    <a:pt x="929491" y="409527"/>
                  </a:cubicBezTo>
                  <a:close/>
                  <a:moveTo>
                    <a:pt x="855891" y="409527"/>
                  </a:moveTo>
                  <a:cubicBezTo>
                    <a:pt x="873110" y="409527"/>
                    <a:pt x="887068" y="423485"/>
                    <a:pt x="887068" y="440704"/>
                  </a:cubicBezTo>
                  <a:cubicBezTo>
                    <a:pt x="887068" y="457923"/>
                    <a:pt x="873110" y="471881"/>
                    <a:pt x="855891" y="471881"/>
                  </a:cubicBezTo>
                  <a:cubicBezTo>
                    <a:pt x="838672" y="471881"/>
                    <a:pt x="824714" y="457923"/>
                    <a:pt x="824714" y="440704"/>
                  </a:cubicBezTo>
                  <a:cubicBezTo>
                    <a:pt x="824714" y="423485"/>
                    <a:pt x="838672" y="409527"/>
                    <a:pt x="855891" y="409527"/>
                  </a:cubicBezTo>
                  <a:close/>
                  <a:moveTo>
                    <a:pt x="780401" y="409527"/>
                  </a:moveTo>
                  <a:cubicBezTo>
                    <a:pt x="797620" y="409527"/>
                    <a:pt x="811578" y="423485"/>
                    <a:pt x="811578" y="440704"/>
                  </a:cubicBezTo>
                  <a:cubicBezTo>
                    <a:pt x="811578" y="457923"/>
                    <a:pt x="797620" y="471881"/>
                    <a:pt x="780401" y="471881"/>
                  </a:cubicBezTo>
                  <a:cubicBezTo>
                    <a:pt x="763182" y="471881"/>
                    <a:pt x="749224" y="457923"/>
                    <a:pt x="749224" y="440704"/>
                  </a:cubicBezTo>
                  <a:cubicBezTo>
                    <a:pt x="749224" y="423485"/>
                    <a:pt x="763182" y="409527"/>
                    <a:pt x="780401" y="409527"/>
                  </a:cubicBezTo>
                  <a:close/>
                  <a:moveTo>
                    <a:pt x="706802" y="409527"/>
                  </a:moveTo>
                  <a:cubicBezTo>
                    <a:pt x="724021" y="409527"/>
                    <a:pt x="737979" y="423485"/>
                    <a:pt x="737979" y="440704"/>
                  </a:cubicBezTo>
                  <a:cubicBezTo>
                    <a:pt x="737979" y="457923"/>
                    <a:pt x="724021" y="471881"/>
                    <a:pt x="706802" y="471881"/>
                  </a:cubicBezTo>
                  <a:cubicBezTo>
                    <a:pt x="689583" y="471881"/>
                    <a:pt x="675625" y="457923"/>
                    <a:pt x="675625" y="440704"/>
                  </a:cubicBezTo>
                  <a:cubicBezTo>
                    <a:pt x="675625" y="423485"/>
                    <a:pt x="689583" y="409527"/>
                    <a:pt x="706802" y="409527"/>
                  </a:cubicBezTo>
                  <a:close/>
                  <a:moveTo>
                    <a:pt x="631312" y="409527"/>
                  </a:moveTo>
                  <a:cubicBezTo>
                    <a:pt x="648531" y="409527"/>
                    <a:pt x="662489" y="423485"/>
                    <a:pt x="662489" y="440704"/>
                  </a:cubicBezTo>
                  <a:cubicBezTo>
                    <a:pt x="662489" y="457923"/>
                    <a:pt x="648531" y="471881"/>
                    <a:pt x="631312" y="471881"/>
                  </a:cubicBezTo>
                  <a:cubicBezTo>
                    <a:pt x="614093" y="471881"/>
                    <a:pt x="600135" y="457923"/>
                    <a:pt x="600135" y="440704"/>
                  </a:cubicBezTo>
                  <a:cubicBezTo>
                    <a:pt x="600135" y="423485"/>
                    <a:pt x="614093" y="409527"/>
                    <a:pt x="631312" y="409527"/>
                  </a:cubicBezTo>
                  <a:close/>
                  <a:moveTo>
                    <a:pt x="553937" y="409527"/>
                  </a:moveTo>
                  <a:cubicBezTo>
                    <a:pt x="571156" y="409527"/>
                    <a:pt x="585114" y="423485"/>
                    <a:pt x="585114" y="440704"/>
                  </a:cubicBezTo>
                  <a:cubicBezTo>
                    <a:pt x="585114" y="457923"/>
                    <a:pt x="571156" y="471881"/>
                    <a:pt x="553937" y="471881"/>
                  </a:cubicBezTo>
                  <a:cubicBezTo>
                    <a:pt x="536718" y="471881"/>
                    <a:pt x="522760" y="457923"/>
                    <a:pt x="522760" y="440704"/>
                  </a:cubicBezTo>
                  <a:cubicBezTo>
                    <a:pt x="522760" y="423485"/>
                    <a:pt x="536718" y="409527"/>
                    <a:pt x="553937" y="409527"/>
                  </a:cubicBezTo>
                  <a:close/>
                  <a:moveTo>
                    <a:pt x="478447" y="409527"/>
                  </a:moveTo>
                  <a:cubicBezTo>
                    <a:pt x="495666" y="409527"/>
                    <a:pt x="509624" y="423485"/>
                    <a:pt x="509624" y="440704"/>
                  </a:cubicBezTo>
                  <a:cubicBezTo>
                    <a:pt x="509624" y="457923"/>
                    <a:pt x="495666" y="471881"/>
                    <a:pt x="478447" y="471881"/>
                  </a:cubicBezTo>
                  <a:cubicBezTo>
                    <a:pt x="461228" y="471881"/>
                    <a:pt x="447270" y="457923"/>
                    <a:pt x="447270" y="440704"/>
                  </a:cubicBezTo>
                  <a:cubicBezTo>
                    <a:pt x="447270" y="423485"/>
                    <a:pt x="461228" y="409527"/>
                    <a:pt x="478447" y="409527"/>
                  </a:cubicBezTo>
                  <a:close/>
                  <a:moveTo>
                    <a:pt x="404846" y="409527"/>
                  </a:moveTo>
                  <a:cubicBezTo>
                    <a:pt x="422065" y="409527"/>
                    <a:pt x="436023" y="423485"/>
                    <a:pt x="436023" y="440704"/>
                  </a:cubicBezTo>
                  <a:cubicBezTo>
                    <a:pt x="436023" y="457923"/>
                    <a:pt x="422065" y="471881"/>
                    <a:pt x="404846" y="471881"/>
                  </a:cubicBezTo>
                  <a:cubicBezTo>
                    <a:pt x="387627" y="471881"/>
                    <a:pt x="373669" y="457923"/>
                    <a:pt x="373669" y="440704"/>
                  </a:cubicBezTo>
                  <a:cubicBezTo>
                    <a:pt x="373669" y="423485"/>
                    <a:pt x="387627" y="409527"/>
                    <a:pt x="404846" y="409527"/>
                  </a:cubicBezTo>
                  <a:close/>
                  <a:moveTo>
                    <a:pt x="329358" y="409527"/>
                  </a:moveTo>
                  <a:cubicBezTo>
                    <a:pt x="346577" y="409527"/>
                    <a:pt x="360535" y="423485"/>
                    <a:pt x="360535" y="440704"/>
                  </a:cubicBezTo>
                  <a:cubicBezTo>
                    <a:pt x="360535" y="457923"/>
                    <a:pt x="346577" y="471881"/>
                    <a:pt x="329358" y="471881"/>
                  </a:cubicBezTo>
                  <a:cubicBezTo>
                    <a:pt x="312139" y="471881"/>
                    <a:pt x="298181" y="457923"/>
                    <a:pt x="298181" y="440704"/>
                  </a:cubicBezTo>
                  <a:cubicBezTo>
                    <a:pt x="298181" y="423485"/>
                    <a:pt x="312139" y="409527"/>
                    <a:pt x="329358" y="409527"/>
                  </a:cubicBezTo>
                  <a:close/>
                  <a:moveTo>
                    <a:pt x="180268" y="409527"/>
                  </a:moveTo>
                  <a:cubicBezTo>
                    <a:pt x="197487" y="409527"/>
                    <a:pt x="211445" y="423485"/>
                    <a:pt x="211445" y="440704"/>
                  </a:cubicBezTo>
                  <a:cubicBezTo>
                    <a:pt x="211445" y="457923"/>
                    <a:pt x="197487" y="471881"/>
                    <a:pt x="180268" y="471881"/>
                  </a:cubicBezTo>
                  <a:cubicBezTo>
                    <a:pt x="163049" y="471881"/>
                    <a:pt x="149091" y="457923"/>
                    <a:pt x="149091" y="440704"/>
                  </a:cubicBezTo>
                  <a:cubicBezTo>
                    <a:pt x="149091" y="423485"/>
                    <a:pt x="163049" y="409527"/>
                    <a:pt x="180268" y="409527"/>
                  </a:cubicBezTo>
                  <a:close/>
                  <a:moveTo>
                    <a:pt x="104780" y="409527"/>
                  </a:moveTo>
                  <a:cubicBezTo>
                    <a:pt x="121999" y="409527"/>
                    <a:pt x="135957" y="423485"/>
                    <a:pt x="135957" y="440704"/>
                  </a:cubicBezTo>
                  <a:cubicBezTo>
                    <a:pt x="135957" y="457923"/>
                    <a:pt x="121999" y="471881"/>
                    <a:pt x="104780" y="471881"/>
                  </a:cubicBezTo>
                  <a:cubicBezTo>
                    <a:pt x="87561" y="471881"/>
                    <a:pt x="73603" y="457923"/>
                    <a:pt x="73603" y="440704"/>
                  </a:cubicBezTo>
                  <a:cubicBezTo>
                    <a:pt x="73603" y="423485"/>
                    <a:pt x="87561" y="409527"/>
                    <a:pt x="104780" y="409527"/>
                  </a:cubicBezTo>
                  <a:close/>
                  <a:moveTo>
                    <a:pt x="253868" y="409526"/>
                  </a:moveTo>
                  <a:cubicBezTo>
                    <a:pt x="271087" y="409526"/>
                    <a:pt x="285045" y="423484"/>
                    <a:pt x="285045" y="440703"/>
                  </a:cubicBezTo>
                  <a:cubicBezTo>
                    <a:pt x="285045" y="457922"/>
                    <a:pt x="271087" y="471880"/>
                    <a:pt x="253868" y="471880"/>
                  </a:cubicBezTo>
                  <a:cubicBezTo>
                    <a:pt x="236649" y="471880"/>
                    <a:pt x="222691" y="457922"/>
                    <a:pt x="222691" y="440703"/>
                  </a:cubicBezTo>
                  <a:cubicBezTo>
                    <a:pt x="222691" y="423484"/>
                    <a:pt x="236649" y="409526"/>
                    <a:pt x="253868" y="409526"/>
                  </a:cubicBezTo>
                  <a:close/>
                  <a:moveTo>
                    <a:pt x="4971905" y="343475"/>
                  </a:moveTo>
                  <a:cubicBezTo>
                    <a:pt x="4989124" y="343475"/>
                    <a:pt x="5003082" y="357433"/>
                    <a:pt x="5003082" y="374652"/>
                  </a:cubicBezTo>
                  <a:cubicBezTo>
                    <a:pt x="5003082" y="391871"/>
                    <a:pt x="4989124" y="405829"/>
                    <a:pt x="4971905" y="405829"/>
                  </a:cubicBezTo>
                  <a:cubicBezTo>
                    <a:pt x="4954686" y="405829"/>
                    <a:pt x="4940728" y="391871"/>
                    <a:pt x="4940728" y="374652"/>
                  </a:cubicBezTo>
                  <a:cubicBezTo>
                    <a:pt x="4940728" y="357433"/>
                    <a:pt x="4954686" y="343475"/>
                    <a:pt x="4971905" y="343475"/>
                  </a:cubicBezTo>
                  <a:close/>
                  <a:moveTo>
                    <a:pt x="4898304" y="343474"/>
                  </a:moveTo>
                  <a:cubicBezTo>
                    <a:pt x="4915523" y="343474"/>
                    <a:pt x="4929481" y="357432"/>
                    <a:pt x="4929481" y="374651"/>
                  </a:cubicBezTo>
                  <a:cubicBezTo>
                    <a:pt x="4929481" y="391870"/>
                    <a:pt x="4915523" y="405828"/>
                    <a:pt x="4898304" y="405828"/>
                  </a:cubicBezTo>
                  <a:cubicBezTo>
                    <a:pt x="4881085" y="405828"/>
                    <a:pt x="4867127" y="391870"/>
                    <a:pt x="4867127" y="374651"/>
                  </a:cubicBezTo>
                  <a:cubicBezTo>
                    <a:pt x="4867127" y="357432"/>
                    <a:pt x="4881085" y="343474"/>
                    <a:pt x="4898304" y="343474"/>
                  </a:cubicBezTo>
                  <a:close/>
                  <a:moveTo>
                    <a:pt x="4822816" y="343474"/>
                  </a:moveTo>
                  <a:cubicBezTo>
                    <a:pt x="4840035" y="343474"/>
                    <a:pt x="4853993" y="357432"/>
                    <a:pt x="4853993" y="374651"/>
                  </a:cubicBezTo>
                  <a:cubicBezTo>
                    <a:pt x="4853993" y="391870"/>
                    <a:pt x="4840035" y="405828"/>
                    <a:pt x="4822816" y="405828"/>
                  </a:cubicBezTo>
                  <a:cubicBezTo>
                    <a:pt x="4805597" y="405828"/>
                    <a:pt x="4791639" y="391870"/>
                    <a:pt x="4791639" y="374651"/>
                  </a:cubicBezTo>
                  <a:cubicBezTo>
                    <a:pt x="4791639" y="357432"/>
                    <a:pt x="4805597" y="343474"/>
                    <a:pt x="4822816" y="343474"/>
                  </a:cubicBezTo>
                  <a:close/>
                  <a:moveTo>
                    <a:pt x="4749215" y="343474"/>
                  </a:moveTo>
                  <a:cubicBezTo>
                    <a:pt x="4766434" y="343474"/>
                    <a:pt x="4780392" y="357432"/>
                    <a:pt x="4780392" y="374651"/>
                  </a:cubicBezTo>
                  <a:cubicBezTo>
                    <a:pt x="4780392" y="391870"/>
                    <a:pt x="4766434" y="405828"/>
                    <a:pt x="4749215" y="405828"/>
                  </a:cubicBezTo>
                  <a:cubicBezTo>
                    <a:pt x="4731996" y="405828"/>
                    <a:pt x="4718038" y="391870"/>
                    <a:pt x="4718038" y="374651"/>
                  </a:cubicBezTo>
                  <a:cubicBezTo>
                    <a:pt x="4718038" y="357432"/>
                    <a:pt x="4731996" y="343474"/>
                    <a:pt x="4749215" y="343474"/>
                  </a:cubicBezTo>
                  <a:close/>
                  <a:moveTo>
                    <a:pt x="4673725" y="343474"/>
                  </a:moveTo>
                  <a:cubicBezTo>
                    <a:pt x="4690944" y="343474"/>
                    <a:pt x="4704902" y="357432"/>
                    <a:pt x="4704902" y="374651"/>
                  </a:cubicBezTo>
                  <a:cubicBezTo>
                    <a:pt x="4704902" y="391870"/>
                    <a:pt x="4690944" y="405828"/>
                    <a:pt x="4673725" y="405828"/>
                  </a:cubicBezTo>
                  <a:cubicBezTo>
                    <a:pt x="4656506" y="405828"/>
                    <a:pt x="4642548" y="391870"/>
                    <a:pt x="4642548" y="374651"/>
                  </a:cubicBezTo>
                  <a:cubicBezTo>
                    <a:pt x="4642548" y="357432"/>
                    <a:pt x="4656506" y="343474"/>
                    <a:pt x="4673725" y="343474"/>
                  </a:cubicBezTo>
                  <a:close/>
                  <a:moveTo>
                    <a:pt x="4600124" y="343474"/>
                  </a:moveTo>
                  <a:cubicBezTo>
                    <a:pt x="4617343" y="343474"/>
                    <a:pt x="4631301" y="357432"/>
                    <a:pt x="4631301" y="374651"/>
                  </a:cubicBezTo>
                  <a:cubicBezTo>
                    <a:pt x="4631301" y="391870"/>
                    <a:pt x="4617343" y="405828"/>
                    <a:pt x="4600124" y="405828"/>
                  </a:cubicBezTo>
                  <a:cubicBezTo>
                    <a:pt x="4582905" y="405828"/>
                    <a:pt x="4568947" y="391870"/>
                    <a:pt x="4568947" y="374651"/>
                  </a:cubicBezTo>
                  <a:cubicBezTo>
                    <a:pt x="4568947" y="357432"/>
                    <a:pt x="4582905" y="343474"/>
                    <a:pt x="4600124" y="343474"/>
                  </a:cubicBezTo>
                  <a:close/>
                  <a:moveTo>
                    <a:pt x="4524636" y="343474"/>
                  </a:moveTo>
                  <a:cubicBezTo>
                    <a:pt x="4541855" y="343474"/>
                    <a:pt x="4555813" y="357432"/>
                    <a:pt x="4555813" y="374651"/>
                  </a:cubicBezTo>
                  <a:cubicBezTo>
                    <a:pt x="4555813" y="391870"/>
                    <a:pt x="4541855" y="405828"/>
                    <a:pt x="4524636" y="405828"/>
                  </a:cubicBezTo>
                  <a:cubicBezTo>
                    <a:pt x="4507417" y="405828"/>
                    <a:pt x="4493459" y="391870"/>
                    <a:pt x="4493459" y="374651"/>
                  </a:cubicBezTo>
                  <a:cubicBezTo>
                    <a:pt x="4493459" y="357432"/>
                    <a:pt x="4507417" y="343474"/>
                    <a:pt x="4524636" y="343474"/>
                  </a:cubicBezTo>
                  <a:close/>
                  <a:moveTo>
                    <a:pt x="4449147" y="343474"/>
                  </a:moveTo>
                  <a:cubicBezTo>
                    <a:pt x="4466366" y="343474"/>
                    <a:pt x="4480324" y="357432"/>
                    <a:pt x="4480324" y="374651"/>
                  </a:cubicBezTo>
                  <a:cubicBezTo>
                    <a:pt x="4480324" y="391870"/>
                    <a:pt x="4466366" y="405828"/>
                    <a:pt x="4449147" y="405828"/>
                  </a:cubicBezTo>
                  <a:cubicBezTo>
                    <a:pt x="4431928" y="405828"/>
                    <a:pt x="4417970" y="391870"/>
                    <a:pt x="4417970" y="374651"/>
                  </a:cubicBezTo>
                  <a:cubicBezTo>
                    <a:pt x="4417970" y="357432"/>
                    <a:pt x="4431928" y="343474"/>
                    <a:pt x="4449147" y="343474"/>
                  </a:cubicBezTo>
                  <a:close/>
                  <a:moveTo>
                    <a:pt x="4375546" y="343474"/>
                  </a:moveTo>
                  <a:cubicBezTo>
                    <a:pt x="4392765" y="343474"/>
                    <a:pt x="4406723" y="357432"/>
                    <a:pt x="4406723" y="374651"/>
                  </a:cubicBezTo>
                  <a:cubicBezTo>
                    <a:pt x="4406723" y="391870"/>
                    <a:pt x="4392765" y="405828"/>
                    <a:pt x="4375546" y="405828"/>
                  </a:cubicBezTo>
                  <a:cubicBezTo>
                    <a:pt x="4358327" y="405828"/>
                    <a:pt x="4344369" y="391870"/>
                    <a:pt x="4344369" y="374651"/>
                  </a:cubicBezTo>
                  <a:cubicBezTo>
                    <a:pt x="4344369" y="357432"/>
                    <a:pt x="4358327" y="343474"/>
                    <a:pt x="4375546" y="343474"/>
                  </a:cubicBezTo>
                  <a:close/>
                  <a:moveTo>
                    <a:pt x="4298170" y="343474"/>
                  </a:moveTo>
                  <a:cubicBezTo>
                    <a:pt x="4315389" y="343474"/>
                    <a:pt x="4329347" y="357432"/>
                    <a:pt x="4329347" y="374651"/>
                  </a:cubicBezTo>
                  <a:cubicBezTo>
                    <a:pt x="4329347" y="391870"/>
                    <a:pt x="4315389" y="405828"/>
                    <a:pt x="4298170" y="405828"/>
                  </a:cubicBezTo>
                  <a:cubicBezTo>
                    <a:pt x="4280951" y="405828"/>
                    <a:pt x="4266993" y="391870"/>
                    <a:pt x="4266993" y="374651"/>
                  </a:cubicBezTo>
                  <a:cubicBezTo>
                    <a:pt x="4266993" y="357432"/>
                    <a:pt x="4280951" y="343474"/>
                    <a:pt x="4298170" y="343474"/>
                  </a:cubicBezTo>
                  <a:close/>
                  <a:moveTo>
                    <a:pt x="4226455" y="343474"/>
                  </a:moveTo>
                  <a:cubicBezTo>
                    <a:pt x="4243674" y="343474"/>
                    <a:pt x="4257632" y="357432"/>
                    <a:pt x="4257632" y="374651"/>
                  </a:cubicBezTo>
                  <a:cubicBezTo>
                    <a:pt x="4257632" y="391870"/>
                    <a:pt x="4243674" y="405828"/>
                    <a:pt x="4226455" y="405828"/>
                  </a:cubicBezTo>
                  <a:cubicBezTo>
                    <a:pt x="4209236" y="405828"/>
                    <a:pt x="4195278" y="391870"/>
                    <a:pt x="4195278" y="374651"/>
                  </a:cubicBezTo>
                  <a:cubicBezTo>
                    <a:pt x="4195278" y="357432"/>
                    <a:pt x="4209236" y="343474"/>
                    <a:pt x="4226455" y="343474"/>
                  </a:cubicBezTo>
                  <a:close/>
                  <a:moveTo>
                    <a:pt x="4147192" y="343474"/>
                  </a:moveTo>
                  <a:cubicBezTo>
                    <a:pt x="4164411" y="343474"/>
                    <a:pt x="4178369" y="357432"/>
                    <a:pt x="4178369" y="374651"/>
                  </a:cubicBezTo>
                  <a:cubicBezTo>
                    <a:pt x="4178369" y="391870"/>
                    <a:pt x="4164411" y="405828"/>
                    <a:pt x="4147192" y="405828"/>
                  </a:cubicBezTo>
                  <a:cubicBezTo>
                    <a:pt x="4129973" y="405828"/>
                    <a:pt x="4116015" y="391870"/>
                    <a:pt x="4116015" y="374651"/>
                  </a:cubicBezTo>
                  <a:cubicBezTo>
                    <a:pt x="4116015" y="357432"/>
                    <a:pt x="4129973" y="343474"/>
                    <a:pt x="4147192" y="343474"/>
                  </a:cubicBezTo>
                  <a:close/>
                  <a:moveTo>
                    <a:pt x="4073591" y="343474"/>
                  </a:moveTo>
                  <a:cubicBezTo>
                    <a:pt x="4090810" y="343474"/>
                    <a:pt x="4104768" y="357432"/>
                    <a:pt x="4104768" y="374651"/>
                  </a:cubicBezTo>
                  <a:cubicBezTo>
                    <a:pt x="4104768" y="391870"/>
                    <a:pt x="4090810" y="405828"/>
                    <a:pt x="4073591" y="405828"/>
                  </a:cubicBezTo>
                  <a:cubicBezTo>
                    <a:pt x="4056372" y="405828"/>
                    <a:pt x="4042414" y="391870"/>
                    <a:pt x="4042414" y="374651"/>
                  </a:cubicBezTo>
                  <a:cubicBezTo>
                    <a:pt x="4042414" y="357432"/>
                    <a:pt x="4056372" y="343474"/>
                    <a:pt x="4073591" y="343474"/>
                  </a:cubicBezTo>
                  <a:close/>
                  <a:moveTo>
                    <a:pt x="3999991" y="343474"/>
                  </a:moveTo>
                  <a:cubicBezTo>
                    <a:pt x="4017210" y="343474"/>
                    <a:pt x="4031168" y="357432"/>
                    <a:pt x="4031168" y="374651"/>
                  </a:cubicBezTo>
                  <a:cubicBezTo>
                    <a:pt x="4031168" y="391870"/>
                    <a:pt x="4017210" y="405828"/>
                    <a:pt x="3999991" y="405828"/>
                  </a:cubicBezTo>
                  <a:cubicBezTo>
                    <a:pt x="3982772" y="405828"/>
                    <a:pt x="3968814" y="391870"/>
                    <a:pt x="3968814" y="374651"/>
                  </a:cubicBezTo>
                  <a:cubicBezTo>
                    <a:pt x="3968814" y="357432"/>
                    <a:pt x="3982772" y="343474"/>
                    <a:pt x="3999991" y="343474"/>
                  </a:cubicBezTo>
                  <a:close/>
                  <a:moveTo>
                    <a:pt x="3924502" y="343474"/>
                  </a:moveTo>
                  <a:cubicBezTo>
                    <a:pt x="3941721" y="343474"/>
                    <a:pt x="3955679" y="357432"/>
                    <a:pt x="3955679" y="374651"/>
                  </a:cubicBezTo>
                  <a:cubicBezTo>
                    <a:pt x="3955679" y="391870"/>
                    <a:pt x="3941721" y="405828"/>
                    <a:pt x="3924502" y="405828"/>
                  </a:cubicBezTo>
                  <a:cubicBezTo>
                    <a:pt x="3907283" y="405828"/>
                    <a:pt x="3893325" y="391870"/>
                    <a:pt x="3893325" y="374651"/>
                  </a:cubicBezTo>
                  <a:cubicBezTo>
                    <a:pt x="3893325" y="357432"/>
                    <a:pt x="3907283" y="343474"/>
                    <a:pt x="3924502" y="343474"/>
                  </a:cubicBezTo>
                  <a:close/>
                  <a:moveTo>
                    <a:pt x="3850900" y="343474"/>
                  </a:moveTo>
                  <a:cubicBezTo>
                    <a:pt x="3868119" y="343474"/>
                    <a:pt x="3882077" y="357432"/>
                    <a:pt x="3882077" y="374651"/>
                  </a:cubicBezTo>
                  <a:cubicBezTo>
                    <a:pt x="3882077" y="391870"/>
                    <a:pt x="3868119" y="405828"/>
                    <a:pt x="3850900" y="405828"/>
                  </a:cubicBezTo>
                  <a:cubicBezTo>
                    <a:pt x="3833681" y="405828"/>
                    <a:pt x="3819723" y="391870"/>
                    <a:pt x="3819723" y="374651"/>
                  </a:cubicBezTo>
                  <a:cubicBezTo>
                    <a:pt x="3819723" y="357432"/>
                    <a:pt x="3833681" y="343474"/>
                    <a:pt x="3850900" y="343474"/>
                  </a:cubicBezTo>
                  <a:close/>
                  <a:moveTo>
                    <a:pt x="3775412" y="343474"/>
                  </a:moveTo>
                  <a:cubicBezTo>
                    <a:pt x="3792631" y="343474"/>
                    <a:pt x="3806589" y="357432"/>
                    <a:pt x="3806589" y="374651"/>
                  </a:cubicBezTo>
                  <a:cubicBezTo>
                    <a:pt x="3806589" y="391870"/>
                    <a:pt x="3792631" y="405828"/>
                    <a:pt x="3775412" y="405828"/>
                  </a:cubicBezTo>
                  <a:cubicBezTo>
                    <a:pt x="3758193" y="405828"/>
                    <a:pt x="3744235" y="391870"/>
                    <a:pt x="3744235" y="374651"/>
                  </a:cubicBezTo>
                  <a:cubicBezTo>
                    <a:pt x="3744235" y="357432"/>
                    <a:pt x="3758193" y="343474"/>
                    <a:pt x="3775412" y="343474"/>
                  </a:cubicBezTo>
                  <a:close/>
                  <a:moveTo>
                    <a:pt x="3477232" y="343474"/>
                  </a:moveTo>
                  <a:cubicBezTo>
                    <a:pt x="3494451" y="343474"/>
                    <a:pt x="3508409" y="357432"/>
                    <a:pt x="3508409" y="374651"/>
                  </a:cubicBezTo>
                  <a:cubicBezTo>
                    <a:pt x="3508409" y="391870"/>
                    <a:pt x="3494451" y="405828"/>
                    <a:pt x="3477232" y="405828"/>
                  </a:cubicBezTo>
                  <a:cubicBezTo>
                    <a:pt x="3460013" y="405828"/>
                    <a:pt x="3446055" y="391870"/>
                    <a:pt x="3446055" y="374651"/>
                  </a:cubicBezTo>
                  <a:cubicBezTo>
                    <a:pt x="3446055" y="357432"/>
                    <a:pt x="3460013" y="343474"/>
                    <a:pt x="3477232" y="343474"/>
                  </a:cubicBezTo>
                  <a:close/>
                  <a:moveTo>
                    <a:pt x="3099790" y="343474"/>
                  </a:moveTo>
                  <a:cubicBezTo>
                    <a:pt x="3117009" y="343474"/>
                    <a:pt x="3130967" y="357432"/>
                    <a:pt x="3130967" y="374651"/>
                  </a:cubicBezTo>
                  <a:cubicBezTo>
                    <a:pt x="3130967" y="391870"/>
                    <a:pt x="3117009" y="405828"/>
                    <a:pt x="3099790" y="405828"/>
                  </a:cubicBezTo>
                  <a:cubicBezTo>
                    <a:pt x="3082571" y="405828"/>
                    <a:pt x="3068613" y="391870"/>
                    <a:pt x="3068613" y="374651"/>
                  </a:cubicBezTo>
                  <a:cubicBezTo>
                    <a:pt x="3068613" y="357432"/>
                    <a:pt x="3082571" y="343474"/>
                    <a:pt x="3099790" y="343474"/>
                  </a:cubicBezTo>
                  <a:close/>
                  <a:moveTo>
                    <a:pt x="3026187" y="343474"/>
                  </a:moveTo>
                  <a:cubicBezTo>
                    <a:pt x="3043406" y="343474"/>
                    <a:pt x="3057364" y="357432"/>
                    <a:pt x="3057364" y="374651"/>
                  </a:cubicBezTo>
                  <a:cubicBezTo>
                    <a:pt x="3057364" y="391870"/>
                    <a:pt x="3043406" y="405828"/>
                    <a:pt x="3026187" y="405828"/>
                  </a:cubicBezTo>
                  <a:cubicBezTo>
                    <a:pt x="3008968" y="405828"/>
                    <a:pt x="2995010" y="391870"/>
                    <a:pt x="2995010" y="374651"/>
                  </a:cubicBezTo>
                  <a:cubicBezTo>
                    <a:pt x="2995010" y="357432"/>
                    <a:pt x="3008968" y="343474"/>
                    <a:pt x="3026187" y="343474"/>
                  </a:cubicBezTo>
                  <a:close/>
                  <a:moveTo>
                    <a:pt x="2950699" y="343473"/>
                  </a:moveTo>
                  <a:cubicBezTo>
                    <a:pt x="2967918" y="343473"/>
                    <a:pt x="2981876" y="357431"/>
                    <a:pt x="2981876" y="374650"/>
                  </a:cubicBezTo>
                  <a:cubicBezTo>
                    <a:pt x="2981876" y="391869"/>
                    <a:pt x="2967918" y="405827"/>
                    <a:pt x="2950699" y="405827"/>
                  </a:cubicBezTo>
                  <a:cubicBezTo>
                    <a:pt x="2933480" y="405827"/>
                    <a:pt x="2919522" y="391869"/>
                    <a:pt x="2919522" y="374650"/>
                  </a:cubicBezTo>
                  <a:cubicBezTo>
                    <a:pt x="2919522" y="357431"/>
                    <a:pt x="2933480" y="343473"/>
                    <a:pt x="2950699" y="343473"/>
                  </a:cubicBezTo>
                  <a:close/>
                  <a:moveTo>
                    <a:pt x="2276965" y="343472"/>
                  </a:moveTo>
                  <a:cubicBezTo>
                    <a:pt x="2294184" y="343472"/>
                    <a:pt x="2308142" y="357430"/>
                    <a:pt x="2308142" y="374649"/>
                  </a:cubicBezTo>
                  <a:cubicBezTo>
                    <a:pt x="2308142" y="391868"/>
                    <a:pt x="2294184" y="405826"/>
                    <a:pt x="2276965" y="405826"/>
                  </a:cubicBezTo>
                  <a:cubicBezTo>
                    <a:pt x="2259746" y="405826"/>
                    <a:pt x="2245788" y="391868"/>
                    <a:pt x="2245788" y="374649"/>
                  </a:cubicBezTo>
                  <a:cubicBezTo>
                    <a:pt x="2245788" y="357430"/>
                    <a:pt x="2259746" y="343472"/>
                    <a:pt x="2276965" y="343472"/>
                  </a:cubicBezTo>
                  <a:close/>
                  <a:moveTo>
                    <a:pt x="2201475" y="343472"/>
                  </a:moveTo>
                  <a:cubicBezTo>
                    <a:pt x="2218694" y="343472"/>
                    <a:pt x="2232652" y="357430"/>
                    <a:pt x="2232652" y="374649"/>
                  </a:cubicBezTo>
                  <a:cubicBezTo>
                    <a:pt x="2232652" y="391868"/>
                    <a:pt x="2218694" y="405826"/>
                    <a:pt x="2201475" y="405826"/>
                  </a:cubicBezTo>
                  <a:cubicBezTo>
                    <a:pt x="2184256" y="405826"/>
                    <a:pt x="2170298" y="391868"/>
                    <a:pt x="2170298" y="374649"/>
                  </a:cubicBezTo>
                  <a:cubicBezTo>
                    <a:pt x="2170298" y="357430"/>
                    <a:pt x="2184256" y="343472"/>
                    <a:pt x="2201475" y="343472"/>
                  </a:cubicBezTo>
                  <a:close/>
                  <a:moveTo>
                    <a:pt x="2125986" y="343472"/>
                  </a:moveTo>
                  <a:cubicBezTo>
                    <a:pt x="2143205" y="343472"/>
                    <a:pt x="2157163" y="357430"/>
                    <a:pt x="2157163" y="374649"/>
                  </a:cubicBezTo>
                  <a:cubicBezTo>
                    <a:pt x="2157163" y="391868"/>
                    <a:pt x="2143205" y="405826"/>
                    <a:pt x="2125986" y="405826"/>
                  </a:cubicBezTo>
                  <a:cubicBezTo>
                    <a:pt x="2108767" y="405826"/>
                    <a:pt x="2094809" y="391868"/>
                    <a:pt x="2094809" y="374649"/>
                  </a:cubicBezTo>
                  <a:cubicBezTo>
                    <a:pt x="2094809" y="357430"/>
                    <a:pt x="2108767" y="343472"/>
                    <a:pt x="2125986" y="343472"/>
                  </a:cubicBezTo>
                  <a:close/>
                  <a:moveTo>
                    <a:pt x="2052385" y="343472"/>
                  </a:moveTo>
                  <a:cubicBezTo>
                    <a:pt x="2069604" y="343472"/>
                    <a:pt x="2083562" y="357430"/>
                    <a:pt x="2083562" y="374649"/>
                  </a:cubicBezTo>
                  <a:cubicBezTo>
                    <a:pt x="2083562" y="391868"/>
                    <a:pt x="2069604" y="405826"/>
                    <a:pt x="2052385" y="405826"/>
                  </a:cubicBezTo>
                  <a:cubicBezTo>
                    <a:pt x="2035166" y="405826"/>
                    <a:pt x="2021208" y="391868"/>
                    <a:pt x="2021208" y="374649"/>
                  </a:cubicBezTo>
                  <a:cubicBezTo>
                    <a:pt x="2021208" y="357430"/>
                    <a:pt x="2035166" y="343472"/>
                    <a:pt x="2052385" y="343472"/>
                  </a:cubicBezTo>
                  <a:close/>
                  <a:moveTo>
                    <a:pt x="1976898" y="343472"/>
                  </a:moveTo>
                  <a:cubicBezTo>
                    <a:pt x="1994117" y="343472"/>
                    <a:pt x="2008075" y="357430"/>
                    <a:pt x="2008075" y="374649"/>
                  </a:cubicBezTo>
                  <a:cubicBezTo>
                    <a:pt x="2008075" y="391868"/>
                    <a:pt x="1994117" y="405826"/>
                    <a:pt x="1976898" y="405826"/>
                  </a:cubicBezTo>
                  <a:cubicBezTo>
                    <a:pt x="1959679" y="405826"/>
                    <a:pt x="1945721" y="391868"/>
                    <a:pt x="1945721" y="374649"/>
                  </a:cubicBezTo>
                  <a:cubicBezTo>
                    <a:pt x="1945721" y="357430"/>
                    <a:pt x="1959679" y="343472"/>
                    <a:pt x="1976898" y="343472"/>
                  </a:cubicBezTo>
                  <a:close/>
                  <a:moveTo>
                    <a:pt x="1903295" y="343472"/>
                  </a:moveTo>
                  <a:cubicBezTo>
                    <a:pt x="1920514" y="343472"/>
                    <a:pt x="1934472" y="357430"/>
                    <a:pt x="1934472" y="374649"/>
                  </a:cubicBezTo>
                  <a:cubicBezTo>
                    <a:pt x="1934472" y="391868"/>
                    <a:pt x="1920514" y="405826"/>
                    <a:pt x="1903295" y="405826"/>
                  </a:cubicBezTo>
                  <a:cubicBezTo>
                    <a:pt x="1886076" y="405826"/>
                    <a:pt x="1872118" y="391868"/>
                    <a:pt x="1872118" y="374649"/>
                  </a:cubicBezTo>
                  <a:cubicBezTo>
                    <a:pt x="1872118" y="357430"/>
                    <a:pt x="1886076" y="343472"/>
                    <a:pt x="1903295" y="343472"/>
                  </a:cubicBezTo>
                  <a:close/>
                  <a:moveTo>
                    <a:pt x="1827806" y="343472"/>
                  </a:moveTo>
                  <a:cubicBezTo>
                    <a:pt x="1845025" y="343472"/>
                    <a:pt x="1858983" y="357430"/>
                    <a:pt x="1858983" y="374649"/>
                  </a:cubicBezTo>
                  <a:cubicBezTo>
                    <a:pt x="1858983" y="391868"/>
                    <a:pt x="1845025" y="405826"/>
                    <a:pt x="1827806" y="405826"/>
                  </a:cubicBezTo>
                  <a:cubicBezTo>
                    <a:pt x="1810587" y="405826"/>
                    <a:pt x="1796629" y="391868"/>
                    <a:pt x="1796629" y="374649"/>
                  </a:cubicBezTo>
                  <a:cubicBezTo>
                    <a:pt x="1796629" y="357430"/>
                    <a:pt x="1810587" y="343472"/>
                    <a:pt x="1827806" y="343472"/>
                  </a:cubicBezTo>
                  <a:close/>
                  <a:moveTo>
                    <a:pt x="1452251" y="343472"/>
                  </a:moveTo>
                  <a:cubicBezTo>
                    <a:pt x="1469470" y="343472"/>
                    <a:pt x="1483428" y="357430"/>
                    <a:pt x="1483428" y="374649"/>
                  </a:cubicBezTo>
                  <a:cubicBezTo>
                    <a:pt x="1483428" y="391868"/>
                    <a:pt x="1469470" y="405826"/>
                    <a:pt x="1452251" y="405826"/>
                  </a:cubicBezTo>
                  <a:cubicBezTo>
                    <a:pt x="1435032" y="405826"/>
                    <a:pt x="1421074" y="391868"/>
                    <a:pt x="1421074" y="374649"/>
                  </a:cubicBezTo>
                  <a:cubicBezTo>
                    <a:pt x="1421074" y="357430"/>
                    <a:pt x="1435032" y="343472"/>
                    <a:pt x="1452251" y="343472"/>
                  </a:cubicBezTo>
                  <a:close/>
                  <a:moveTo>
                    <a:pt x="1376761" y="343472"/>
                  </a:moveTo>
                  <a:cubicBezTo>
                    <a:pt x="1393980" y="343472"/>
                    <a:pt x="1407938" y="357430"/>
                    <a:pt x="1407938" y="374649"/>
                  </a:cubicBezTo>
                  <a:cubicBezTo>
                    <a:pt x="1407938" y="391868"/>
                    <a:pt x="1393980" y="405826"/>
                    <a:pt x="1376761" y="405826"/>
                  </a:cubicBezTo>
                  <a:cubicBezTo>
                    <a:pt x="1359542" y="405826"/>
                    <a:pt x="1345584" y="391868"/>
                    <a:pt x="1345584" y="374649"/>
                  </a:cubicBezTo>
                  <a:cubicBezTo>
                    <a:pt x="1345584" y="357430"/>
                    <a:pt x="1359542" y="343472"/>
                    <a:pt x="1376761" y="343472"/>
                  </a:cubicBezTo>
                  <a:close/>
                  <a:moveTo>
                    <a:pt x="1301274" y="343472"/>
                  </a:moveTo>
                  <a:cubicBezTo>
                    <a:pt x="1318493" y="343472"/>
                    <a:pt x="1332451" y="357430"/>
                    <a:pt x="1332451" y="374649"/>
                  </a:cubicBezTo>
                  <a:cubicBezTo>
                    <a:pt x="1332451" y="391868"/>
                    <a:pt x="1318493" y="405826"/>
                    <a:pt x="1301274" y="405826"/>
                  </a:cubicBezTo>
                  <a:cubicBezTo>
                    <a:pt x="1284055" y="405826"/>
                    <a:pt x="1270097" y="391868"/>
                    <a:pt x="1270097" y="374649"/>
                  </a:cubicBezTo>
                  <a:cubicBezTo>
                    <a:pt x="1270097" y="357430"/>
                    <a:pt x="1284055" y="343472"/>
                    <a:pt x="1301274" y="343472"/>
                  </a:cubicBezTo>
                  <a:close/>
                  <a:moveTo>
                    <a:pt x="1227672" y="343472"/>
                  </a:moveTo>
                  <a:cubicBezTo>
                    <a:pt x="1244891" y="343472"/>
                    <a:pt x="1258849" y="357430"/>
                    <a:pt x="1258849" y="374649"/>
                  </a:cubicBezTo>
                  <a:cubicBezTo>
                    <a:pt x="1258849" y="391868"/>
                    <a:pt x="1244891" y="405826"/>
                    <a:pt x="1227672" y="405826"/>
                  </a:cubicBezTo>
                  <a:cubicBezTo>
                    <a:pt x="1210453" y="405826"/>
                    <a:pt x="1196495" y="391868"/>
                    <a:pt x="1196495" y="374649"/>
                  </a:cubicBezTo>
                  <a:cubicBezTo>
                    <a:pt x="1196495" y="357430"/>
                    <a:pt x="1210453" y="343472"/>
                    <a:pt x="1227672" y="343472"/>
                  </a:cubicBezTo>
                  <a:close/>
                  <a:moveTo>
                    <a:pt x="1152184" y="343472"/>
                  </a:moveTo>
                  <a:cubicBezTo>
                    <a:pt x="1169403" y="343472"/>
                    <a:pt x="1183361" y="357430"/>
                    <a:pt x="1183361" y="374649"/>
                  </a:cubicBezTo>
                  <a:cubicBezTo>
                    <a:pt x="1183361" y="391868"/>
                    <a:pt x="1169403" y="405826"/>
                    <a:pt x="1152184" y="405826"/>
                  </a:cubicBezTo>
                  <a:cubicBezTo>
                    <a:pt x="1134965" y="405826"/>
                    <a:pt x="1121007" y="391868"/>
                    <a:pt x="1121007" y="374649"/>
                  </a:cubicBezTo>
                  <a:cubicBezTo>
                    <a:pt x="1121007" y="357430"/>
                    <a:pt x="1134965" y="343472"/>
                    <a:pt x="1152184" y="343472"/>
                  </a:cubicBezTo>
                  <a:close/>
                  <a:moveTo>
                    <a:pt x="1078582" y="343472"/>
                  </a:moveTo>
                  <a:cubicBezTo>
                    <a:pt x="1095801" y="343472"/>
                    <a:pt x="1109759" y="357430"/>
                    <a:pt x="1109759" y="374649"/>
                  </a:cubicBezTo>
                  <a:cubicBezTo>
                    <a:pt x="1109759" y="391868"/>
                    <a:pt x="1095801" y="405826"/>
                    <a:pt x="1078582" y="405826"/>
                  </a:cubicBezTo>
                  <a:cubicBezTo>
                    <a:pt x="1061363" y="405826"/>
                    <a:pt x="1047405" y="391868"/>
                    <a:pt x="1047405" y="374649"/>
                  </a:cubicBezTo>
                  <a:cubicBezTo>
                    <a:pt x="1047405" y="357430"/>
                    <a:pt x="1061363" y="343472"/>
                    <a:pt x="1078582" y="343472"/>
                  </a:cubicBezTo>
                  <a:close/>
                  <a:moveTo>
                    <a:pt x="1004981" y="343472"/>
                  </a:moveTo>
                  <a:cubicBezTo>
                    <a:pt x="1022200" y="343472"/>
                    <a:pt x="1036158" y="357430"/>
                    <a:pt x="1036158" y="374649"/>
                  </a:cubicBezTo>
                  <a:cubicBezTo>
                    <a:pt x="1036158" y="391868"/>
                    <a:pt x="1022200" y="405826"/>
                    <a:pt x="1004981" y="405826"/>
                  </a:cubicBezTo>
                  <a:cubicBezTo>
                    <a:pt x="987762" y="405826"/>
                    <a:pt x="973804" y="391868"/>
                    <a:pt x="973804" y="374649"/>
                  </a:cubicBezTo>
                  <a:cubicBezTo>
                    <a:pt x="973804" y="357430"/>
                    <a:pt x="987762" y="343472"/>
                    <a:pt x="1004981" y="343472"/>
                  </a:cubicBezTo>
                  <a:close/>
                  <a:moveTo>
                    <a:pt x="929493" y="343472"/>
                  </a:moveTo>
                  <a:cubicBezTo>
                    <a:pt x="946712" y="343472"/>
                    <a:pt x="960670" y="357430"/>
                    <a:pt x="960670" y="374649"/>
                  </a:cubicBezTo>
                  <a:cubicBezTo>
                    <a:pt x="960670" y="391868"/>
                    <a:pt x="946712" y="405826"/>
                    <a:pt x="929493" y="405826"/>
                  </a:cubicBezTo>
                  <a:cubicBezTo>
                    <a:pt x="912274" y="405826"/>
                    <a:pt x="898316" y="391868"/>
                    <a:pt x="898316" y="374649"/>
                  </a:cubicBezTo>
                  <a:cubicBezTo>
                    <a:pt x="898316" y="357430"/>
                    <a:pt x="912274" y="343472"/>
                    <a:pt x="929493" y="343472"/>
                  </a:cubicBezTo>
                  <a:close/>
                  <a:moveTo>
                    <a:pt x="855891" y="343472"/>
                  </a:moveTo>
                  <a:cubicBezTo>
                    <a:pt x="873110" y="343472"/>
                    <a:pt x="887068" y="357430"/>
                    <a:pt x="887068" y="374649"/>
                  </a:cubicBezTo>
                  <a:cubicBezTo>
                    <a:pt x="887068" y="391868"/>
                    <a:pt x="873110" y="405826"/>
                    <a:pt x="855891" y="405826"/>
                  </a:cubicBezTo>
                  <a:cubicBezTo>
                    <a:pt x="838672" y="405826"/>
                    <a:pt x="824714" y="391868"/>
                    <a:pt x="824714" y="374649"/>
                  </a:cubicBezTo>
                  <a:cubicBezTo>
                    <a:pt x="824714" y="357430"/>
                    <a:pt x="838672" y="343472"/>
                    <a:pt x="855891" y="343472"/>
                  </a:cubicBezTo>
                  <a:close/>
                  <a:moveTo>
                    <a:pt x="780402" y="343472"/>
                  </a:moveTo>
                  <a:cubicBezTo>
                    <a:pt x="797621" y="343472"/>
                    <a:pt x="811579" y="357430"/>
                    <a:pt x="811579" y="374649"/>
                  </a:cubicBezTo>
                  <a:cubicBezTo>
                    <a:pt x="811579" y="391868"/>
                    <a:pt x="797621" y="405826"/>
                    <a:pt x="780402" y="405826"/>
                  </a:cubicBezTo>
                  <a:cubicBezTo>
                    <a:pt x="763183" y="405826"/>
                    <a:pt x="749225" y="391868"/>
                    <a:pt x="749225" y="374649"/>
                  </a:cubicBezTo>
                  <a:cubicBezTo>
                    <a:pt x="749225" y="357430"/>
                    <a:pt x="763183" y="343472"/>
                    <a:pt x="780402" y="343472"/>
                  </a:cubicBezTo>
                  <a:close/>
                  <a:moveTo>
                    <a:pt x="706802" y="343472"/>
                  </a:moveTo>
                  <a:cubicBezTo>
                    <a:pt x="724021" y="343472"/>
                    <a:pt x="737979" y="357430"/>
                    <a:pt x="737979" y="374649"/>
                  </a:cubicBezTo>
                  <a:cubicBezTo>
                    <a:pt x="737979" y="391868"/>
                    <a:pt x="724021" y="405826"/>
                    <a:pt x="706802" y="405826"/>
                  </a:cubicBezTo>
                  <a:cubicBezTo>
                    <a:pt x="689583" y="405826"/>
                    <a:pt x="675625" y="391868"/>
                    <a:pt x="675625" y="374649"/>
                  </a:cubicBezTo>
                  <a:cubicBezTo>
                    <a:pt x="675625" y="357430"/>
                    <a:pt x="689583" y="343472"/>
                    <a:pt x="706802" y="343472"/>
                  </a:cubicBezTo>
                  <a:close/>
                  <a:moveTo>
                    <a:pt x="4600124" y="275207"/>
                  </a:moveTo>
                  <a:cubicBezTo>
                    <a:pt x="4617343" y="275207"/>
                    <a:pt x="4631301" y="289165"/>
                    <a:pt x="4631301" y="306384"/>
                  </a:cubicBezTo>
                  <a:cubicBezTo>
                    <a:pt x="4631301" y="323603"/>
                    <a:pt x="4617343" y="337561"/>
                    <a:pt x="4600124" y="337561"/>
                  </a:cubicBezTo>
                  <a:cubicBezTo>
                    <a:pt x="4582905" y="337561"/>
                    <a:pt x="4568947" y="323603"/>
                    <a:pt x="4568947" y="306384"/>
                  </a:cubicBezTo>
                  <a:cubicBezTo>
                    <a:pt x="4568947" y="289165"/>
                    <a:pt x="4582905" y="275207"/>
                    <a:pt x="4600124" y="275207"/>
                  </a:cubicBezTo>
                  <a:close/>
                  <a:moveTo>
                    <a:pt x="4524636" y="275207"/>
                  </a:moveTo>
                  <a:cubicBezTo>
                    <a:pt x="4541855" y="275207"/>
                    <a:pt x="4555813" y="289165"/>
                    <a:pt x="4555813" y="306384"/>
                  </a:cubicBezTo>
                  <a:cubicBezTo>
                    <a:pt x="4555813" y="323603"/>
                    <a:pt x="4541855" y="337561"/>
                    <a:pt x="4524636" y="337561"/>
                  </a:cubicBezTo>
                  <a:cubicBezTo>
                    <a:pt x="4507417" y="337561"/>
                    <a:pt x="4493459" y="323603"/>
                    <a:pt x="4493459" y="306384"/>
                  </a:cubicBezTo>
                  <a:cubicBezTo>
                    <a:pt x="4493459" y="289165"/>
                    <a:pt x="4507417" y="275207"/>
                    <a:pt x="4524636" y="275207"/>
                  </a:cubicBezTo>
                  <a:close/>
                  <a:moveTo>
                    <a:pt x="4449147" y="275207"/>
                  </a:moveTo>
                  <a:cubicBezTo>
                    <a:pt x="4466366" y="275207"/>
                    <a:pt x="4480324" y="289165"/>
                    <a:pt x="4480324" y="306384"/>
                  </a:cubicBezTo>
                  <a:cubicBezTo>
                    <a:pt x="4480324" y="323603"/>
                    <a:pt x="4466366" y="337561"/>
                    <a:pt x="4449147" y="337561"/>
                  </a:cubicBezTo>
                  <a:cubicBezTo>
                    <a:pt x="4431928" y="337561"/>
                    <a:pt x="4417970" y="323603"/>
                    <a:pt x="4417970" y="306384"/>
                  </a:cubicBezTo>
                  <a:cubicBezTo>
                    <a:pt x="4417970" y="289165"/>
                    <a:pt x="4431928" y="275207"/>
                    <a:pt x="4449147" y="275207"/>
                  </a:cubicBezTo>
                  <a:close/>
                  <a:moveTo>
                    <a:pt x="4375546" y="275207"/>
                  </a:moveTo>
                  <a:cubicBezTo>
                    <a:pt x="4392765" y="275207"/>
                    <a:pt x="4406723" y="289165"/>
                    <a:pt x="4406723" y="306384"/>
                  </a:cubicBezTo>
                  <a:cubicBezTo>
                    <a:pt x="4406723" y="323603"/>
                    <a:pt x="4392765" y="337561"/>
                    <a:pt x="4375546" y="337561"/>
                  </a:cubicBezTo>
                  <a:cubicBezTo>
                    <a:pt x="4358327" y="337561"/>
                    <a:pt x="4344369" y="323603"/>
                    <a:pt x="4344369" y="306384"/>
                  </a:cubicBezTo>
                  <a:cubicBezTo>
                    <a:pt x="4344369" y="289165"/>
                    <a:pt x="4358327" y="275207"/>
                    <a:pt x="4375546" y="275207"/>
                  </a:cubicBezTo>
                  <a:close/>
                  <a:moveTo>
                    <a:pt x="4298170" y="275207"/>
                  </a:moveTo>
                  <a:cubicBezTo>
                    <a:pt x="4315389" y="275207"/>
                    <a:pt x="4329347" y="289165"/>
                    <a:pt x="4329347" y="306384"/>
                  </a:cubicBezTo>
                  <a:cubicBezTo>
                    <a:pt x="4329347" y="323603"/>
                    <a:pt x="4315389" y="337561"/>
                    <a:pt x="4298170" y="337561"/>
                  </a:cubicBezTo>
                  <a:cubicBezTo>
                    <a:pt x="4280951" y="337561"/>
                    <a:pt x="4266993" y="323603"/>
                    <a:pt x="4266993" y="306384"/>
                  </a:cubicBezTo>
                  <a:cubicBezTo>
                    <a:pt x="4266993" y="289165"/>
                    <a:pt x="4280951" y="275207"/>
                    <a:pt x="4298170" y="275207"/>
                  </a:cubicBezTo>
                  <a:close/>
                  <a:moveTo>
                    <a:pt x="4226455" y="275207"/>
                  </a:moveTo>
                  <a:cubicBezTo>
                    <a:pt x="4243674" y="275207"/>
                    <a:pt x="4257632" y="289165"/>
                    <a:pt x="4257632" y="306384"/>
                  </a:cubicBezTo>
                  <a:cubicBezTo>
                    <a:pt x="4257632" y="323603"/>
                    <a:pt x="4243674" y="337561"/>
                    <a:pt x="4226455" y="337561"/>
                  </a:cubicBezTo>
                  <a:cubicBezTo>
                    <a:pt x="4209236" y="337561"/>
                    <a:pt x="4195278" y="323603"/>
                    <a:pt x="4195278" y="306384"/>
                  </a:cubicBezTo>
                  <a:cubicBezTo>
                    <a:pt x="4195278" y="289165"/>
                    <a:pt x="4209236" y="275207"/>
                    <a:pt x="4226455" y="275207"/>
                  </a:cubicBezTo>
                  <a:close/>
                  <a:moveTo>
                    <a:pt x="4147193" y="275207"/>
                  </a:moveTo>
                  <a:cubicBezTo>
                    <a:pt x="4164412" y="275207"/>
                    <a:pt x="4178370" y="289165"/>
                    <a:pt x="4178370" y="306384"/>
                  </a:cubicBezTo>
                  <a:cubicBezTo>
                    <a:pt x="4178370" y="323603"/>
                    <a:pt x="4164412" y="337561"/>
                    <a:pt x="4147193" y="337561"/>
                  </a:cubicBezTo>
                  <a:cubicBezTo>
                    <a:pt x="4129974" y="337561"/>
                    <a:pt x="4116016" y="323603"/>
                    <a:pt x="4116016" y="306384"/>
                  </a:cubicBezTo>
                  <a:cubicBezTo>
                    <a:pt x="4116016" y="289165"/>
                    <a:pt x="4129974" y="275207"/>
                    <a:pt x="4147193" y="275207"/>
                  </a:cubicBezTo>
                  <a:close/>
                  <a:moveTo>
                    <a:pt x="4073591" y="275207"/>
                  </a:moveTo>
                  <a:cubicBezTo>
                    <a:pt x="4090810" y="275207"/>
                    <a:pt x="4104768" y="289165"/>
                    <a:pt x="4104768" y="306384"/>
                  </a:cubicBezTo>
                  <a:cubicBezTo>
                    <a:pt x="4104768" y="323603"/>
                    <a:pt x="4090810" y="337561"/>
                    <a:pt x="4073591" y="337561"/>
                  </a:cubicBezTo>
                  <a:cubicBezTo>
                    <a:pt x="4056372" y="337561"/>
                    <a:pt x="4042414" y="323603"/>
                    <a:pt x="4042414" y="306384"/>
                  </a:cubicBezTo>
                  <a:cubicBezTo>
                    <a:pt x="4042414" y="289165"/>
                    <a:pt x="4056372" y="275207"/>
                    <a:pt x="4073591" y="275207"/>
                  </a:cubicBezTo>
                  <a:close/>
                  <a:moveTo>
                    <a:pt x="3999991" y="275207"/>
                  </a:moveTo>
                  <a:cubicBezTo>
                    <a:pt x="4017210" y="275207"/>
                    <a:pt x="4031168" y="289165"/>
                    <a:pt x="4031168" y="306384"/>
                  </a:cubicBezTo>
                  <a:cubicBezTo>
                    <a:pt x="4031168" y="323603"/>
                    <a:pt x="4017210" y="337561"/>
                    <a:pt x="3999991" y="337561"/>
                  </a:cubicBezTo>
                  <a:cubicBezTo>
                    <a:pt x="3982772" y="337561"/>
                    <a:pt x="3968814" y="323603"/>
                    <a:pt x="3968814" y="306384"/>
                  </a:cubicBezTo>
                  <a:cubicBezTo>
                    <a:pt x="3968814" y="289165"/>
                    <a:pt x="3982772" y="275207"/>
                    <a:pt x="3999991" y="275207"/>
                  </a:cubicBezTo>
                  <a:close/>
                  <a:moveTo>
                    <a:pt x="3924502" y="275207"/>
                  </a:moveTo>
                  <a:cubicBezTo>
                    <a:pt x="3941721" y="275207"/>
                    <a:pt x="3955679" y="289165"/>
                    <a:pt x="3955679" y="306384"/>
                  </a:cubicBezTo>
                  <a:cubicBezTo>
                    <a:pt x="3955679" y="323603"/>
                    <a:pt x="3941721" y="337561"/>
                    <a:pt x="3924502" y="337561"/>
                  </a:cubicBezTo>
                  <a:cubicBezTo>
                    <a:pt x="3907283" y="337561"/>
                    <a:pt x="3893325" y="323603"/>
                    <a:pt x="3893325" y="306384"/>
                  </a:cubicBezTo>
                  <a:cubicBezTo>
                    <a:pt x="3893325" y="289165"/>
                    <a:pt x="3907283" y="275207"/>
                    <a:pt x="3924502" y="275207"/>
                  </a:cubicBezTo>
                  <a:close/>
                  <a:moveTo>
                    <a:pt x="3552720" y="275207"/>
                  </a:moveTo>
                  <a:cubicBezTo>
                    <a:pt x="3569939" y="275207"/>
                    <a:pt x="3583897" y="289165"/>
                    <a:pt x="3583897" y="306384"/>
                  </a:cubicBezTo>
                  <a:cubicBezTo>
                    <a:pt x="3583897" y="323603"/>
                    <a:pt x="3569939" y="337561"/>
                    <a:pt x="3552720" y="337561"/>
                  </a:cubicBezTo>
                  <a:cubicBezTo>
                    <a:pt x="3535501" y="337561"/>
                    <a:pt x="3521543" y="323603"/>
                    <a:pt x="3521543" y="306384"/>
                  </a:cubicBezTo>
                  <a:cubicBezTo>
                    <a:pt x="3521543" y="289165"/>
                    <a:pt x="3535501" y="275207"/>
                    <a:pt x="3552720" y="275207"/>
                  </a:cubicBezTo>
                  <a:close/>
                  <a:moveTo>
                    <a:pt x="2276965" y="275207"/>
                  </a:moveTo>
                  <a:cubicBezTo>
                    <a:pt x="2294184" y="275207"/>
                    <a:pt x="2308142" y="289165"/>
                    <a:pt x="2308142" y="306384"/>
                  </a:cubicBezTo>
                  <a:cubicBezTo>
                    <a:pt x="2308142" y="323603"/>
                    <a:pt x="2294184" y="337561"/>
                    <a:pt x="2276965" y="337561"/>
                  </a:cubicBezTo>
                  <a:cubicBezTo>
                    <a:pt x="2259746" y="337561"/>
                    <a:pt x="2245788" y="323603"/>
                    <a:pt x="2245788" y="306384"/>
                  </a:cubicBezTo>
                  <a:cubicBezTo>
                    <a:pt x="2245788" y="289165"/>
                    <a:pt x="2259746" y="275207"/>
                    <a:pt x="2276965" y="275207"/>
                  </a:cubicBezTo>
                  <a:close/>
                  <a:moveTo>
                    <a:pt x="2201475" y="275207"/>
                  </a:moveTo>
                  <a:cubicBezTo>
                    <a:pt x="2218694" y="275207"/>
                    <a:pt x="2232652" y="289165"/>
                    <a:pt x="2232652" y="306384"/>
                  </a:cubicBezTo>
                  <a:cubicBezTo>
                    <a:pt x="2232652" y="323603"/>
                    <a:pt x="2218694" y="337561"/>
                    <a:pt x="2201475" y="337561"/>
                  </a:cubicBezTo>
                  <a:cubicBezTo>
                    <a:pt x="2184256" y="337561"/>
                    <a:pt x="2170298" y="323603"/>
                    <a:pt x="2170298" y="306384"/>
                  </a:cubicBezTo>
                  <a:cubicBezTo>
                    <a:pt x="2170298" y="289165"/>
                    <a:pt x="2184256" y="275207"/>
                    <a:pt x="2201475" y="275207"/>
                  </a:cubicBezTo>
                  <a:close/>
                  <a:moveTo>
                    <a:pt x="2125986" y="275207"/>
                  </a:moveTo>
                  <a:cubicBezTo>
                    <a:pt x="2143205" y="275207"/>
                    <a:pt x="2157163" y="289165"/>
                    <a:pt x="2157163" y="306384"/>
                  </a:cubicBezTo>
                  <a:cubicBezTo>
                    <a:pt x="2157163" y="323603"/>
                    <a:pt x="2143205" y="337561"/>
                    <a:pt x="2125986" y="337561"/>
                  </a:cubicBezTo>
                  <a:cubicBezTo>
                    <a:pt x="2108767" y="337561"/>
                    <a:pt x="2094809" y="323603"/>
                    <a:pt x="2094809" y="306384"/>
                  </a:cubicBezTo>
                  <a:cubicBezTo>
                    <a:pt x="2094809" y="289165"/>
                    <a:pt x="2108767" y="275207"/>
                    <a:pt x="2125986" y="275207"/>
                  </a:cubicBezTo>
                  <a:close/>
                  <a:moveTo>
                    <a:pt x="2052385" y="275207"/>
                  </a:moveTo>
                  <a:cubicBezTo>
                    <a:pt x="2069604" y="275207"/>
                    <a:pt x="2083562" y="289165"/>
                    <a:pt x="2083562" y="306384"/>
                  </a:cubicBezTo>
                  <a:cubicBezTo>
                    <a:pt x="2083562" y="323603"/>
                    <a:pt x="2069604" y="337561"/>
                    <a:pt x="2052385" y="337561"/>
                  </a:cubicBezTo>
                  <a:cubicBezTo>
                    <a:pt x="2035166" y="337561"/>
                    <a:pt x="2021208" y="323603"/>
                    <a:pt x="2021208" y="306384"/>
                  </a:cubicBezTo>
                  <a:cubicBezTo>
                    <a:pt x="2021208" y="289165"/>
                    <a:pt x="2035166" y="275207"/>
                    <a:pt x="2052385" y="275207"/>
                  </a:cubicBezTo>
                  <a:close/>
                  <a:moveTo>
                    <a:pt x="1976898" y="275207"/>
                  </a:moveTo>
                  <a:cubicBezTo>
                    <a:pt x="1994117" y="275207"/>
                    <a:pt x="2008075" y="289165"/>
                    <a:pt x="2008075" y="306384"/>
                  </a:cubicBezTo>
                  <a:cubicBezTo>
                    <a:pt x="2008075" y="323603"/>
                    <a:pt x="1994117" y="337561"/>
                    <a:pt x="1976898" y="337561"/>
                  </a:cubicBezTo>
                  <a:cubicBezTo>
                    <a:pt x="1959679" y="337561"/>
                    <a:pt x="1945721" y="323603"/>
                    <a:pt x="1945721" y="306384"/>
                  </a:cubicBezTo>
                  <a:cubicBezTo>
                    <a:pt x="1945721" y="289165"/>
                    <a:pt x="1959679" y="275207"/>
                    <a:pt x="1976898" y="275207"/>
                  </a:cubicBezTo>
                  <a:close/>
                  <a:moveTo>
                    <a:pt x="1903295" y="275207"/>
                  </a:moveTo>
                  <a:cubicBezTo>
                    <a:pt x="1920514" y="275207"/>
                    <a:pt x="1934472" y="289165"/>
                    <a:pt x="1934472" y="306384"/>
                  </a:cubicBezTo>
                  <a:cubicBezTo>
                    <a:pt x="1934472" y="323603"/>
                    <a:pt x="1920514" y="337561"/>
                    <a:pt x="1903295" y="337561"/>
                  </a:cubicBezTo>
                  <a:cubicBezTo>
                    <a:pt x="1886076" y="337561"/>
                    <a:pt x="1872118" y="323603"/>
                    <a:pt x="1872118" y="306384"/>
                  </a:cubicBezTo>
                  <a:cubicBezTo>
                    <a:pt x="1872118" y="289165"/>
                    <a:pt x="1886076" y="275207"/>
                    <a:pt x="1903295" y="275207"/>
                  </a:cubicBezTo>
                  <a:close/>
                  <a:moveTo>
                    <a:pt x="1827806" y="275207"/>
                  </a:moveTo>
                  <a:cubicBezTo>
                    <a:pt x="1845025" y="275207"/>
                    <a:pt x="1858983" y="289165"/>
                    <a:pt x="1858983" y="306384"/>
                  </a:cubicBezTo>
                  <a:cubicBezTo>
                    <a:pt x="1858983" y="323603"/>
                    <a:pt x="1845025" y="337561"/>
                    <a:pt x="1827806" y="337561"/>
                  </a:cubicBezTo>
                  <a:cubicBezTo>
                    <a:pt x="1810587" y="337561"/>
                    <a:pt x="1796629" y="323603"/>
                    <a:pt x="1796629" y="306384"/>
                  </a:cubicBezTo>
                  <a:cubicBezTo>
                    <a:pt x="1796629" y="289165"/>
                    <a:pt x="1810587" y="275207"/>
                    <a:pt x="1827806" y="275207"/>
                  </a:cubicBezTo>
                  <a:close/>
                  <a:moveTo>
                    <a:pt x="1376761" y="275207"/>
                  </a:moveTo>
                  <a:cubicBezTo>
                    <a:pt x="1393980" y="275207"/>
                    <a:pt x="1407938" y="289165"/>
                    <a:pt x="1407938" y="306384"/>
                  </a:cubicBezTo>
                  <a:cubicBezTo>
                    <a:pt x="1407938" y="323603"/>
                    <a:pt x="1393980" y="337561"/>
                    <a:pt x="1376761" y="337561"/>
                  </a:cubicBezTo>
                  <a:cubicBezTo>
                    <a:pt x="1359542" y="337561"/>
                    <a:pt x="1345584" y="323603"/>
                    <a:pt x="1345584" y="306384"/>
                  </a:cubicBezTo>
                  <a:cubicBezTo>
                    <a:pt x="1345584" y="289165"/>
                    <a:pt x="1359542" y="275207"/>
                    <a:pt x="1376761" y="275207"/>
                  </a:cubicBezTo>
                  <a:close/>
                  <a:moveTo>
                    <a:pt x="1301274" y="275207"/>
                  </a:moveTo>
                  <a:cubicBezTo>
                    <a:pt x="1318493" y="275207"/>
                    <a:pt x="1332451" y="289165"/>
                    <a:pt x="1332451" y="306384"/>
                  </a:cubicBezTo>
                  <a:cubicBezTo>
                    <a:pt x="1332451" y="323603"/>
                    <a:pt x="1318493" y="337561"/>
                    <a:pt x="1301274" y="337561"/>
                  </a:cubicBezTo>
                  <a:cubicBezTo>
                    <a:pt x="1284055" y="337561"/>
                    <a:pt x="1270097" y="323603"/>
                    <a:pt x="1270097" y="306384"/>
                  </a:cubicBezTo>
                  <a:cubicBezTo>
                    <a:pt x="1270097" y="289165"/>
                    <a:pt x="1284055" y="275207"/>
                    <a:pt x="1301274" y="275207"/>
                  </a:cubicBezTo>
                  <a:close/>
                  <a:moveTo>
                    <a:pt x="1227672" y="275207"/>
                  </a:moveTo>
                  <a:cubicBezTo>
                    <a:pt x="1244891" y="275207"/>
                    <a:pt x="1258849" y="289165"/>
                    <a:pt x="1258849" y="306384"/>
                  </a:cubicBezTo>
                  <a:cubicBezTo>
                    <a:pt x="1258849" y="323603"/>
                    <a:pt x="1244891" y="337561"/>
                    <a:pt x="1227672" y="337561"/>
                  </a:cubicBezTo>
                  <a:cubicBezTo>
                    <a:pt x="1210453" y="337561"/>
                    <a:pt x="1196495" y="323603"/>
                    <a:pt x="1196495" y="306384"/>
                  </a:cubicBezTo>
                  <a:cubicBezTo>
                    <a:pt x="1196495" y="289165"/>
                    <a:pt x="1210453" y="275207"/>
                    <a:pt x="1227672" y="275207"/>
                  </a:cubicBezTo>
                  <a:close/>
                  <a:moveTo>
                    <a:pt x="1152184" y="275207"/>
                  </a:moveTo>
                  <a:cubicBezTo>
                    <a:pt x="1169403" y="275207"/>
                    <a:pt x="1183361" y="289165"/>
                    <a:pt x="1183361" y="306384"/>
                  </a:cubicBezTo>
                  <a:cubicBezTo>
                    <a:pt x="1183361" y="323603"/>
                    <a:pt x="1169403" y="337561"/>
                    <a:pt x="1152184" y="337561"/>
                  </a:cubicBezTo>
                  <a:cubicBezTo>
                    <a:pt x="1134965" y="337561"/>
                    <a:pt x="1121007" y="323603"/>
                    <a:pt x="1121007" y="306384"/>
                  </a:cubicBezTo>
                  <a:cubicBezTo>
                    <a:pt x="1121007" y="289165"/>
                    <a:pt x="1134965" y="275207"/>
                    <a:pt x="1152184" y="275207"/>
                  </a:cubicBezTo>
                  <a:close/>
                  <a:moveTo>
                    <a:pt x="1078582" y="275207"/>
                  </a:moveTo>
                  <a:cubicBezTo>
                    <a:pt x="1095801" y="275207"/>
                    <a:pt x="1109759" y="289165"/>
                    <a:pt x="1109759" y="306384"/>
                  </a:cubicBezTo>
                  <a:cubicBezTo>
                    <a:pt x="1109759" y="323603"/>
                    <a:pt x="1095801" y="337561"/>
                    <a:pt x="1078582" y="337561"/>
                  </a:cubicBezTo>
                  <a:cubicBezTo>
                    <a:pt x="1061363" y="337561"/>
                    <a:pt x="1047405" y="323603"/>
                    <a:pt x="1047405" y="306384"/>
                  </a:cubicBezTo>
                  <a:cubicBezTo>
                    <a:pt x="1047405" y="289165"/>
                    <a:pt x="1061363" y="275207"/>
                    <a:pt x="1078582" y="275207"/>
                  </a:cubicBezTo>
                  <a:close/>
                  <a:moveTo>
                    <a:pt x="1004981" y="275207"/>
                  </a:moveTo>
                  <a:cubicBezTo>
                    <a:pt x="1022200" y="275207"/>
                    <a:pt x="1036158" y="289165"/>
                    <a:pt x="1036158" y="306384"/>
                  </a:cubicBezTo>
                  <a:cubicBezTo>
                    <a:pt x="1036158" y="323603"/>
                    <a:pt x="1022200" y="337561"/>
                    <a:pt x="1004981" y="337561"/>
                  </a:cubicBezTo>
                  <a:cubicBezTo>
                    <a:pt x="987762" y="337561"/>
                    <a:pt x="973804" y="323603"/>
                    <a:pt x="973804" y="306384"/>
                  </a:cubicBezTo>
                  <a:cubicBezTo>
                    <a:pt x="973804" y="289165"/>
                    <a:pt x="987762" y="275207"/>
                    <a:pt x="1004981" y="275207"/>
                  </a:cubicBezTo>
                  <a:close/>
                  <a:moveTo>
                    <a:pt x="929493" y="275207"/>
                  </a:moveTo>
                  <a:cubicBezTo>
                    <a:pt x="946712" y="275207"/>
                    <a:pt x="960670" y="289165"/>
                    <a:pt x="960670" y="306384"/>
                  </a:cubicBezTo>
                  <a:cubicBezTo>
                    <a:pt x="960670" y="323603"/>
                    <a:pt x="946712" y="337561"/>
                    <a:pt x="929493" y="337561"/>
                  </a:cubicBezTo>
                  <a:cubicBezTo>
                    <a:pt x="912274" y="337561"/>
                    <a:pt x="898316" y="323603"/>
                    <a:pt x="898316" y="306384"/>
                  </a:cubicBezTo>
                  <a:cubicBezTo>
                    <a:pt x="898316" y="289165"/>
                    <a:pt x="912274" y="275207"/>
                    <a:pt x="929493" y="275207"/>
                  </a:cubicBezTo>
                  <a:close/>
                  <a:moveTo>
                    <a:pt x="855891" y="275207"/>
                  </a:moveTo>
                  <a:cubicBezTo>
                    <a:pt x="873110" y="275207"/>
                    <a:pt x="887068" y="289165"/>
                    <a:pt x="887068" y="306384"/>
                  </a:cubicBezTo>
                  <a:cubicBezTo>
                    <a:pt x="887068" y="323603"/>
                    <a:pt x="873110" y="337561"/>
                    <a:pt x="855891" y="337561"/>
                  </a:cubicBezTo>
                  <a:cubicBezTo>
                    <a:pt x="838672" y="337561"/>
                    <a:pt x="824714" y="323603"/>
                    <a:pt x="824714" y="306384"/>
                  </a:cubicBezTo>
                  <a:cubicBezTo>
                    <a:pt x="824714" y="289165"/>
                    <a:pt x="838672" y="275207"/>
                    <a:pt x="855891" y="275207"/>
                  </a:cubicBezTo>
                  <a:close/>
                  <a:moveTo>
                    <a:pt x="780402" y="275207"/>
                  </a:moveTo>
                  <a:cubicBezTo>
                    <a:pt x="797621" y="275207"/>
                    <a:pt x="811579" y="289165"/>
                    <a:pt x="811579" y="306384"/>
                  </a:cubicBezTo>
                  <a:cubicBezTo>
                    <a:pt x="811579" y="323603"/>
                    <a:pt x="797621" y="337561"/>
                    <a:pt x="780402" y="337561"/>
                  </a:cubicBezTo>
                  <a:cubicBezTo>
                    <a:pt x="763183" y="337561"/>
                    <a:pt x="749225" y="323603"/>
                    <a:pt x="749225" y="306384"/>
                  </a:cubicBezTo>
                  <a:cubicBezTo>
                    <a:pt x="749225" y="289165"/>
                    <a:pt x="763183" y="275207"/>
                    <a:pt x="780402" y="275207"/>
                  </a:cubicBezTo>
                  <a:close/>
                  <a:moveTo>
                    <a:pt x="706802" y="275207"/>
                  </a:moveTo>
                  <a:cubicBezTo>
                    <a:pt x="724021" y="275207"/>
                    <a:pt x="737979" y="289165"/>
                    <a:pt x="737979" y="306384"/>
                  </a:cubicBezTo>
                  <a:cubicBezTo>
                    <a:pt x="737979" y="323603"/>
                    <a:pt x="724021" y="337561"/>
                    <a:pt x="706802" y="337561"/>
                  </a:cubicBezTo>
                  <a:cubicBezTo>
                    <a:pt x="689583" y="337561"/>
                    <a:pt x="675625" y="323603"/>
                    <a:pt x="675625" y="306384"/>
                  </a:cubicBezTo>
                  <a:cubicBezTo>
                    <a:pt x="675625" y="289165"/>
                    <a:pt x="689583" y="275207"/>
                    <a:pt x="706802" y="275207"/>
                  </a:cubicBezTo>
                  <a:close/>
                  <a:moveTo>
                    <a:pt x="4898304" y="205705"/>
                  </a:moveTo>
                  <a:cubicBezTo>
                    <a:pt x="4915523" y="205705"/>
                    <a:pt x="4929481" y="219663"/>
                    <a:pt x="4929481" y="236882"/>
                  </a:cubicBezTo>
                  <a:cubicBezTo>
                    <a:pt x="4929481" y="254101"/>
                    <a:pt x="4915523" y="268059"/>
                    <a:pt x="4898304" y="268059"/>
                  </a:cubicBezTo>
                  <a:cubicBezTo>
                    <a:pt x="4881085" y="268059"/>
                    <a:pt x="4867127" y="254101"/>
                    <a:pt x="4867127" y="236882"/>
                  </a:cubicBezTo>
                  <a:cubicBezTo>
                    <a:pt x="4867127" y="219663"/>
                    <a:pt x="4881085" y="205705"/>
                    <a:pt x="4898304" y="205705"/>
                  </a:cubicBezTo>
                  <a:close/>
                  <a:moveTo>
                    <a:pt x="4822816" y="205705"/>
                  </a:moveTo>
                  <a:cubicBezTo>
                    <a:pt x="4840035" y="205705"/>
                    <a:pt x="4853993" y="219663"/>
                    <a:pt x="4853993" y="236882"/>
                  </a:cubicBezTo>
                  <a:cubicBezTo>
                    <a:pt x="4853993" y="254101"/>
                    <a:pt x="4840035" y="268059"/>
                    <a:pt x="4822816" y="268059"/>
                  </a:cubicBezTo>
                  <a:cubicBezTo>
                    <a:pt x="4805597" y="268059"/>
                    <a:pt x="4791639" y="254101"/>
                    <a:pt x="4791639" y="236882"/>
                  </a:cubicBezTo>
                  <a:cubicBezTo>
                    <a:pt x="4791639" y="219663"/>
                    <a:pt x="4805597" y="205705"/>
                    <a:pt x="4822816" y="205705"/>
                  </a:cubicBezTo>
                  <a:close/>
                  <a:moveTo>
                    <a:pt x="4375546" y="205705"/>
                  </a:moveTo>
                  <a:cubicBezTo>
                    <a:pt x="4392765" y="205705"/>
                    <a:pt x="4406723" y="219663"/>
                    <a:pt x="4406723" y="236882"/>
                  </a:cubicBezTo>
                  <a:cubicBezTo>
                    <a:pt x="4406723" y="254101"/>
                    <a:pt x="4392765" y="268059"/>
                    <a:pt x="4375546" y="268059"/>
                  </a:cubicBezTo>
                  <a:cubicBezTo>
                    <a:pt x="4358327" y="268059"/>
                    <a:pt x="4344369" y="254101"/>
                    <a:pt x="4344369" y="236882"/>
                  </a:cubicBezTo>
                  <a:cubicBezTo>
                    <a:pt x="4344369" y="219663"/>
                    <a:pt x="4358327" y="205705"/>
                    <a:pt x="4375546" y="205705"/>
                  </a:cubicBezTo>
                  <a:close/>
                  <a:moveTo>
                    <a:pt x="4298170" y="205705"/>
                  </a:moveTo>
                  <a:cubicBezTo>
                    <a:pt x="4315389" y="205705"/>
                    <a:pt x="4329347" y="219663"/>
                    <a:pt x="4329347" y="236882"/>
                  </a:cubicBezTo>
                  <a:cubicBezTo>
                    <a:pt x="4329347" y="254101"/>
                    <a:pt x="4315389" y="268059"/>
                    <a:pt x="4298170" y="268059"/>
                  </a:cubicBezTo>
                  <a:cubicBezTo>
                    <a:pt x="4280951" y="268059"/>
                    <a:pt x="4266993" y="254101"/>
                    <a:pt x="4266993" y="236882"/>
                  </a:cubicBezTo>
                  <a:cubicBezTo>
                    <a:pt x="4266993" y="219663"/>
                    <a:pt x="4280951" y="205705"/>
                    <a:pt x="4298170" y="205705"/>
                  </a:cubicBezTo>
                  <a:close/>
                  <a:moveTo>
                    <a:pt x="4226455" y="205705"/>
                  </a:moveTo>
                  <a:cubicBezTo>
                    <a:pt x="4243674" y="205705"/>
                    <a:pt x="4257632" y="219663"/>
                    <a:pt x="4257632" y="236882"/>
                  </a:cubicBezTo>
                  <a:cubicBezTo>
                    <a:pt x="4257632" y="254101"/>
                    <a:pt x="4243674" y="268059"/>
                    <a:pt x="4226455" y="268059"/>
                  </a:cubicBezTo>
                  <a:cubicBezTo>
                    <a:pt x="4209236" y="268059"/>
                    <a:pt x="4195278" y="254101"/>
                    <a:pt x="4195278" y="236882"/>
                  </a:cubicBezTo>
                  <a:cubicBezTo>
                    <a:pt x="4195278" y="219663"/>
                    <a:pt x="4209236" y="205705"/>
                    <a:pt x="4226455" y="205705"/>
                  </a:cubicBezTo>
                  <a:close/>
                  <a:moveTo>
                    <a:pt x="4147193" y="205705"/>
                  </a:moveTo>
                  <a:cubicBezTo>
                    <a:pt x="4164412" y="205705"/>
                    <a:pt x="4178370" y="219663"/>
                    <a:pt x="4178370" y="236882"/>
                  </a:cubicBezTo>
                  <a:cubicBezTo>
                    <a:pt x="4178370" y="254101"/>
                    <a:pt x="4164412" y="268059"/>
                    <a:pt x="4147193" y="268059"/>
                  </a:cubicBezTo>
                  <a:cubicBezTo>
                    <a:pt x="4129974" y="268059"/>
                    <a:pt x="4116016" y="254101"/>
                    <a:pt x="4116016" y="236882"/>
                  </a:cubicBezTo>
                  <a:cubicBezTo>
                    <a:pt x="4116016" y="219663"/>
                    <a:pt x="4129974" y="205705"/>
                    <a:pt x="4147193" y="205705"/>
                  </a:cubicBezTo>
                  <a:close/>
                  <a:moveTo>
                    <a:pt x="3701811" y="205705"/>
                  </a:moveTo>
                  <a:cubicBezTo>
                    <a:pt x="3719030" y="205705"/>
                    <a:pt x="3732988" y="219663"/>
                    <a:pt x="3732988" y="236882"/>
                  </a:cubicBezTo>
                  <a:cubicBezTo>
                    <a:pt x="3732988" y="254101"/>
                    <a:pt x="3719030" y="268059"/>
                    <a:pt x="3701811" y="268059"/>
                  </a:cubicBezTo>
                  <a:cubicBezTo>
                    <a:pt x="3684592" y="268059"/>
                    <a:pt x="3670634" y="254101"/>
                    <a:pt x="3670634" y="236882"/>
                  </a:cubicBezTo>
                  <a:cubicBezTo>
                    <a:pt x="3670634" y="219663"/>
                    <a:pt x="3684592" y="205705"/>
                    <a:pt x="3701811" y="205705"/>
                  </a:cubicBezTo>
                  <a:close/>
                  <a:moveTo>
                    <a:pt x="3626323" y="205705"/>
                  </a:moveTo>
                  <a:cubicBezTo>
                    <a:pt x="3643542" y="205705"/>
                    <a:pt x="3657500" y="219663"/>
                    <a:pt x="3657500" y="236882"/>
                  </a:cubicBezTo>
                  <a:cubicBezTo>
                    <a:pt x="3657500" y="254101"/>
                    <a:pt x="3643542" y="268059"/>
                    <a:pt x="3626323" y="268059"/>
                  </a:cubicBezTo>
                  <a:cubicBezTo>
                    <a:pt x="3609104" y="268059"/>
                    <a:pt x="3595146" y="254101"/>
                    <a:pt x="3595146" y="236882"/>
                  </a:cubicBezTo>
                  <a:cubicBezTo>
                    <a:pt x="3595146" y="219663"/>
                    <a:pt x="3609104" y="205705"/>
                    <a:pt x="3626323" y="205705"/>
                  </a:cubicBezTo>
                  <a:close/>
                  <a:moveTo>
                    <a:pt x="2276965" y="205705"/>
                  </a:moveTo>
                  <a:cubicBezTo>
                    <a:pt x="2294184" y="205705"/>
                    <a:pt x="2308142" y="219663"/>
                    <a:pt x="2308142" y="236882"/>
                  </a:cubicBezTo>
                  <a:cubicBezTo>
                    <a:pt x="2308142" y="254101"/>
                    <a:pt x="2294184" y="268059"/>
                    <a:pt x="2276965" y="268059"/>
                  </a:cubicBezTo>
                  <a:cubicBezTo>
                    <a:pt x="2259746" y="268059"/>
                    <a:pt x="2245788" y="254101"/>
                    <a:pt x="2245788" y="236882"/>
                  </a:cubicBezTo>
                  <a:cubicBezTo>
                    <a:pt x="2245788" y="219663"/>
                    <a:pt x="2259746" y="205705"/>
                    <a:pt x="2276965" y="205705"/>
                  </a:cubicBezTo>
                  <a:close/>
                  <a:moveTo>
                    <a:pt x="2201475" y="205705"/>
                  </a:moveTo>
                  <a:cubicBezTo>
                    <a:pt x="2218694" y="205705"/>
                    <a:pt x="2232652" y="219663"/>
                    <a:pt x="2232652" y="236882"/>
                  </a:cubicBezTo>
                  <a:cubicBezTo>
                    <a:pt x="2232652" y="254101"/>
                    <a:pt x="2218694" y="268059"/>
                    <a:pt x="2201475" y="268059"/>
                  </a:cubicBezTo>
                  <a:cubicBezTo>
                    <a:pt x="2184256" y="268059"/>
                    <a:pt x="2170298" y="254101"/>
                    <a:pt x="2170298" y="236882"/>
                  </a:cubicBezTo>
                  <a:cubicBezTo>
                    <a:pt x="2170298" y="219663"/>
                    <a:pt x="2184256" y="205705"/>
                    <a:pt x="2201475" y="205705"/>
                  </a:cubicBezTo>
                  <a:close/>
                  <a:moveTo>
                    <a:pt x="2125986" y="205705"/>
                  </a:moveTo>
                  <a:cubicBezTo>
                    <a:pt x="2143205" y="205705"/>
                    <a:pt x="2157163" y="219663"/>
                    <a:pt x="2157163" y="236882"/>
                  </a:cubicBezTo>
                  <a:cubicBezTo>
                    <a:pt x="2157163" y="254101"/>
                    <a:pt x="2143205" y="268059"/>
                    <a:pt x="2125986" y="268059"/>
                  </a:cubicBezTo>
                  <a:cubicBezTo>
                    <a:pt x="2108767" y="268059"/>
                    <a:pt x="2094809" y="254101"/>
                    <a:pt x="2094809" y="236882"/>
                  </a:cubicBezTo>
                  <a:cubicBezTo>
                    <a:pt x="2094809" y="219663"/>
                    <a:pt x="2108767" y="205705"/>
                    <a:pt x="2125986" y="205705"/>
                  </a:cubicBezTo>
                  <a:close/>
                  <a:moveTo>
                    <a:pt x="2052385" y="205705"/>
                  </a:moveTo>
                  <a:cubicBezTo>
                    <a:pt x="2069604" y="205705"/>
                    <a:pt x="2083562" y="219663"/>
                    <a:pt x="2083562" y="236882"/>
                  </a:cubicBezTo>
                  <a:cubicBezTo>
                    <a:pt x="2083562" y="254101"/>
                    <a:pt x="2069604" y="268059"/>
                    <a:pt x="2052385" y="268059"/>
                  </a:cubicBezTo>
                  <a:cubicBezTo>
                    <a:pt x="2035166" y="268059"/>
                    <a:pt x="2021208" y="254101"/>
                    <a:pt x="2021208" y="236882"/>
                  </a:cubicBezTo>
                  <a:cubicBezTo>
                    <a:pt x="2021208" y="219663"/>
                    <a:pt x="2035166" y="205705"/>
                    <a:pt x="2052385" y="205705"/>
                  </a:cubicBezTo>
                  <a:close/>
                  <a:moveTo>
                    <a:pt x="1976898" y="205705"/>
                  </a:moveTo>
                  <a:cubicBezTo>
                    <a:pt x="1994117" y="205705"/>
                    <a:pt x="2008075" y="219663"/>
                    <a:pt x="2008075" y="236882"/>
                  </a:cubicBezTo>
                  <a:cubicBezTo>
                    <a:pt x="2008075" y="254101"/>
                    <a:pt x="1994117" y="268059"/>
                    <a:pt x="1976898" y="268059"/>
                  </a:cubicBezTo>
                  <a:cubicBezTo>
                    <a:pt x="1959679" y="268059"/>
                    <a:pt x="1945721" y="254101"/>
                    <a:pt x="1945721" y="236882"/>
                  </a:cubicBezTo>
                  <a:cubicBezTo>
                    <a:pt x="1945721" y="219663"/>
                    <a:pt x="1959679" y="205705"/>
                    <a:pt x="1976898" y="205705"/>
                  </a:cubicBezTo>
                  <a:close/>
                  <a:moveTo>
                    <a:pt x="1903295" y="205705"/>
                  </a:moveTo>
                  <a:cubicBezTo>
                    <a:pt x="1920514" y="205705"/>
                    <a:pt x="1934472" y="219663"/>
                    <a:pt x="1934472" y="236882"/>
                  </a:cubicBezTo>
                  <a:cubicBezTo>
                    <a:pt x="1934472" y="254101"/>
                    <a:pt x="1920514" y="268059"/>
                    <a:pt x="1903295" y="268059"/>
                  </a:cubicBezTo>
                  <a:cubicBezTo>
                    <a:pt x="1886076" y="268059"/>
                    <a:pt x="1872118" y="254101"/>
                    <a:pt x="1872118" y="236882"/>
                  </a:cubicBezTo>
                  <a:cubicBezTo>
                    <a:pt x="1872118" y="219663"/>
                    <a:pt x="1886076" y="205705"/>
                    <a:pt x="1903295" y="205705"/>
                  </a:cubicBezTo>
                  <a:close/>
                  <a:moveTo>
                    <a:pt x="1827806" y="205705"/>
                  </a:moveTo>
                  <a:cubicBezTo>
                    <a:pt x="1845025" y="205705"/>
                    <a:pt x="1858983" y="219663"/>
                    <a:pt x="1858983" y="236882"/>
                  </a:cubicBezTo>
                  <a:cubicBezTo>
                    <a:pt x="1858983" y="254101"/>
                    <a:pt x="1845025" y="268059"/>
                    <a:pt x="1827806" y="268059"/>
                  </a:cubicBezTo>
                  <a:cubicBezTo>
                    <a:pt x="1810587" y="268059"/>
                    <a:pt x="1796629" y="254101"/>
                    <a:pt x="1796629" y="236882"/>
                  </a:cubicBezTo>
                  <a:cubicBezTo>
                    <a:pt x="1796629" y="219663"/>
                    <a:pt x="1810587" y="205705"/>
                    <a:pt x="1827806" y="205705"/>
                  </a:cubicBezTo>
                  <a:close/>
                  <a:moveTo>
                    <a:pt x="1750430" y="205705"/>
                  </a:moveTo>
                  <a:cubicBezTo>
                    <a:pt x="1767649" y="205705"/>
                    <a:pt x="1781607" y="219663"/>
                    <a:pt x="1781607" y="236882"/>
                  </a:cubicBezTo>
                  <a:cubicBezTo>
                    <a:pt x="1781607" y="254101"/>
                    <a:pt x="1767649" y="268059"/>
                    <a:pt x="1750430" y="268059"/>
                  </a:cubicBezTo>
                  <a:cubicBezTo>
                    <a:pt x="1733211" y="268059"/>
                    <a:pt x="1719253" y="254101"/>
                    <a:pt x="1719253" y="236882"/>
                  </a:cubicBezTo>
                  <a:cubicBezTo>
                    <a:pt x="1719253" y="219663"/>
                    <a:pt x="1733211" y="205705"/>
                    <a:pt x="1750430" y="205705"/>
                  </a:cubicBezTo>
                  <a:close/>
                  <a:moveTo>
                    <a:pt x="1678716" y="205705"/>
                  </a:moveTo>
                  <a:cubicBezTo>
                    <a:pt x="1695935" y="205705"/>
                    <a:pt x="1709893" y="219663"/>
                    <a:pt x="1709893" y="236882"/>
                  </a:cubicBezTo>
                  <a:cubicBezTo>
                    <a:pt x="1709893" y="254101"/>
                    <a:pt x="1695935" y="268059"/>
                    <a:pt x="1678716" y="268059"/>
                  </a:cubicBezTo>
                  <a:cubicBezTo>
                    <a:pt x="1661497" y="268059"/>
                    <a:pt x="1647539" y="254101"/>
                    <a:pt x="1647539" y="236882"/>
                  </a:cubicBezTo>
                  <a:cubicBezTo>
                    <a:pt x="1647539" y="219663"/>
                    <a:pt x="1661497" y="205705"/>
                    <a:pt x="1678716" y="205705"/>
                  </a:cubicBezTo>
                  <a:close/>
                  <a:moveTo>
                    <a:pt x="1601342" y="205705"/>
                  </a:moveTo>
                  <a:cubicBezTo>
                    <a:pt x="1618561" y="205705"/>
                    <a:pt x="1632519" y="219663"/>
                    <a:pt x="1632519" y="236882"/>
                  </a:cubicBezTo>
                  <a:cubicBezTo>
                    <a:pt x="1632519" y="254101"/>
                    <a:pt x="1618561" y="268059"/>
                    <a:pt x="1601342" y="268059"/>
                  </a:cubicBezTo>
                  <a:cubicBezTo>
                    <a:pt x="1584123" y="268059"/>
                    <a:pt x="1570165" y="254101"/>
                    <a:pt x="1570165" y="236882"/>
                  </a:cubicBezTo>
                  <a:cubicBezTo>
                    <a:pt x="1570165" y="219663"/>
                    <a:pt x="1584123" y="205705"/>
                    <a:pt x="1601342" y="205705"/>
                  </a:cubicBezTo>
                  <a:close/>
                  <a:moveTo>
                    <a:pt x="1376761" y="205705"/>
                  </a:moveTo>
                  <a:cubicBezTo>
                    <a:pt x="1393980" y="205705"/>
                    <a:pt x="1407938" y="219663"/>
                    <a:pt x="1407938" y="236882"/>
                  </a:cubicBezTo>
                  <a:cubicBezTo>
                    <a:pt x="1407938" y="254101"/>
                    <a:pt x="1393980" y="268059"/>
                    <a:pt x="1376761" y="268059"/>
                  </a:cubicBezTo>
                  <a:cubicBezTo>
                    <a:pt x="1359542" y="268059"/>
                    <a:pt x="1345584" y="254101"/>
                    <a:pt x="1345584" y="236882"/>
                  </a:cubicBezTo>
                  <a:cubicBezTo>
                    <a:pt x="1345584" y="219663"/>
                    <a:pt x="1359542" y="205705"/>
                    <a:pt x="1376761" y="205705"/>
                  </a:cubicBezTo>
                  <a:close/>
                  <a:moveTo>
                    <a:pt x="1301274" y="205705"/>
                  </a:moveTo>
                  <a:cubicBezTo>
                    <a:pt x="1318493" y="205705"/>
                    <a:pt x="1332451" y="219663"/>
                    <a:pt x="1332451" y="236882"/>
                  </a:cubicBezTo>
                  <a:cubicBezTo>
                    <a:pt x="1332451" y="254101"/>
                    <a:pt x="1318493" y="268059"/>
                    <a:pt x="1301274" y="268059"/>
                  </a:cubicBezTo>
                  <a:cubicBezTo>
                    <a:pt x="1284055" y="268059"/>
                    <a:pt x="1270097" y="254101"/>
                    <a:pt x="1270097" y="236882"/>
                  </a:cubicBezTo>
                  <a:cubicBezTo>
                    <a:pt x="1270097" y="219663"/>
                    <a:pt x="1284055" y="205705"/>
                    <a:pt x="1301274" y="205705"/>
                  </a:cubicBezTo>
                  <a:close/>
                  <a:moveTo>
                    <a:pt x="1227672" y="205705"/>
                  </a:moveTo>
                  <a:cubicBezTo>
                    <a:pt x="1244891" y="205705"/>
                    <a:pt x="1258849" y="219663"/>
                    <a:pt x="1258849" y="236882"/>
                  </a:cubicBezTo>
                  <a:cubicBezTo>
                    <a:pt x="1258849" y="254101"/>
                    <a:pt x="1244891" y="268059"/>
                    <a:pt x="1227672" y="268059"/>
                  </a:cubicBezTo>
                  <a:cubicBezTo>
                    <a:pt x="1210453" y="268059"/>
                    <a:pt x="1196495" y="254101"/>
                    <a:pt x="1196495" y="236882"/>
                  </a:cubicBezTo>
                  <a:cubicBezTo>
                    <a:pt x="1196495" y="219663"/>
                    <a:pt x="1210453" y="205705"/>
                    <a:pt x="1227672" y="205705"/>
                  </a:cubicBezTo>
                  <a:close/>
                  <a:moveTo>
                    <a:pt x="1152184" y="205705"/>
                  </a:moveTo>
                  <a:cubicBezTo>
                    <a:pt x="1169403" y="205705"/>
                    <a:pt x="1183361" y="219663"/>
                    <a:pt x="1183361" y="236882"/>
                  </a:cubicBezTo>
                  <a:cubicBezTo>
                    <a:pt x="1183361" y="254101"/>
                    <a:pt x="1169403" y="268059"/>
                    <a:pt x="1152184" y="268059"/>
                  </a:cubicBezTo>
                  <a:cubicBezTo>
                    <a:pt x="1134965" y="268059"/>
                    <a:pt x="1121007" y="254101"/>
                    <a:pt x="1121007" y="236882"/>
                  </a:cubicBezTo>
                  <a:cubicBezTo>
                    <a:pt x="1121007" y="219663"/>
                    <a:pt x="1134965" y="205705"/>
                    <a:pt x="1152184" y="205705"/>
                  </a:cubicBezTo>
                  <a:close/>
                  <a:moveTo>
                    <a:pt x="1078584" y="205705"/>
                  </a:moveTo>
                  <a:cubicBezTo>
                    <a:pt x="1095803" y="205705"/>
                    <a:pt x="1109761" y="219663"/>
                    <a:pt x="1109761" y="236882"/>
                  </a:cubicBezTo>
                  <a:cubicBezTo>
                    <a:pt x="1109761" y="254101"/>
                    <a:pt x="1095803" y="268059"/>
                    <a:pt x="1078584" y="268059"/>
                  </a:cubicBezTo>
                  <a:cubicBezTo>
                    <a:pt x="1061365" y="268059"/>
                    <a:pt x="1047407" y="254101"/>
                    <a:pt x="1047407" y="236882"/>
                  </a:cubicBezTo>
                  <a:cubicBezTo>
                    <a:pt x="1047407" y="219663"/>
                    <a:pt x="1061365" y="205705"/>
                    <a:pt x="1078584" y="205705"/>
                  </a:cubicBezTo>
                  <a:close/>
                  <a:moveTo>
                    <a:pt x="1004981" y="205705"/>
                  </a:moveTo>
                  <a:cubicBezTo>
                    <a:pt x="1022200" y="205705"/>
                    <a:pt x="1036158" y="219663"/>
                    <a:pt x="1036158" y="236882"/>
                  </a:cubicBezTo>
                  <a:cubicBezTo>
                    <a:pt x="1036158" y="254101"/>
                    <a:pt x="1022200" y="268059"/>
                    <a:pt x="1004981" y="268059"/>
                  </a:cubicBezTo>
                  <a:cubicBezTo>
                    <a:pt x="987762" y="268059"/>
                    <a:pt x="973804" y="254101"/>
                    <a:pt x="973804" y="236882"/>
                  </a:cubicBezTo>
                  <a:cubicBezTo>
                    <a:pt x="973804" y="219663"/>
                    <a:pt x="987762" y="205705"/>
                    <a:pt x="1004981" y="205705"/>
                  </a:cubicBezTo>
                  <a:close/>
                  <a:moveTo>
                    <a:pt x="929493" y="205705"/>
                  </a:moveTo>
                  <a:cubicBezTo>
                    <a:pt x="946712" y="205705"/>
                    <a:pt x="960670" y="219663"/>
                    <a:pt x="960670" y="236882"/>
                  </a:cubicBezTo>
                  <a:cubicBezTo>
                    <a:pt x="960670" y="254101"/>
                    <a:pt x="946712" y="268059"/>
                    <a:pt x="929493" y="268059"/>
                  </a:cubicBezTo>
                  <a:cubicBezTo>
                    <a:pt x="912274" y="268059"/>
                    <a:pt x="898316" y="254101"/>
                    <a:pt x="898316" y="236882"/>
                  </a:cubicBezTo>
                  <a:cubicBezTo>
                    <a:pt x="898316" y="219663"/>
                    <a:pt x="912274" y="205705"/>
                    <a:pt x="929493" y="205705"/>
                  </a:cubicBezTo>
                  <a:close/>
                  <a:moveTo>
                    <a:pt x="855891" y="205705"/>
                  </a:moveTo>
                  <a:cubicBezTo>
                    <a:pt x="873110" y="205705"/>
                    <a:pt x="887068" y="219663"/>
                    <a:pt x="887068" y="236882"/>
                  </a:cubicBezTo>
                  <a:cubicBezTo>
                    <a:pt x="887068" y="254101"/>
                    <a:pt x="873110" y="268059"/>
                    <a:pt x="855891" y="268059"/>
                  </a:cubicBezTo>
                  <a:cubicBezTo>
                    <a:pt x="838672" y="268059"/>
                    <a:pt x="824714" y="254101"/>
                    <a:pt x="824714" y="236882"/>
                  </a:cubicBezTo>
                  <a:cubicBezTo>
                    <a:pt x="824714" y="219663"/>
                    <a:pt x="838672" y="205705"/>
                    <a:pt x="855891" y="205705"/>
                  </a:cubicBezTo>
                  <a:close/>
                  <a:moveTo>
                    <a:pt x="780402" y="205705"/>
                  </a:moveTo>
                  <a:cubicBezTo>
                    <a:pt x="797621" y="205705"/>
                    <a:pt x="811579" y="219663"/>
                    <a:pt x="811579" y="236882"/>
                  </a:cubicBezTo>
                  <a:cubicBezTo>
                    <a:pt x="811579" y="254101"/>
                    <a:pt x="797621" y="268059"/>
                    <a:pt x="780402" y="268059"/>
                  </a:cubicBezTo>
                  <a:cubicBezTo>
                    <a:pt x="763183" y="268059"/>
                    <a:pt x="749225" y="254101"/>
                    <a:pt x="749225" y="236882"/>
                  </a:cubicBezTo>
                  <a:cubicBezTo>
                    <a:pt x="749225" y="219663"/>
                    <a:pt x="763183" y="205705"/>
                    <a:pt x="780402" y="205705"/>
                  </a:cubicBezTo>
                  <a:close/>
                  <a:moveTo>
                    <a:pt x="706802" y="205705"/>
                  </a:moveTo>
                  <a:cubicBezTo>
                    <a:pt x="724021" y="205705"/>
                    <a:pt x="737979" y="219663"/>
                    <a:pt x="737979" y="236882"/>
                  </a:cubicBezTo>
                  <a:cubicBezTo>
                    <a:pt x="737979" y="254101"/>
                    <a:pt x="724021" y="268059"/>
                    <a:pt x="706802" y="268059"/>
                  </a:cubicBezTo>
                  <a:cubicBezTo>
                    <a:pt x="689583" y="268059"/>
                    <a:pt x="675625" y="254101"/>
                    <a:pt x="675625" y="236882"/>
                  </a:cubicBezTo>
                  <a:cubicBezTo>
                    <a:pt x="675625" y="219663"/>
                    <a:pt x="689583" y="205705"/>
                    <a:pt x="706802" y="205705"/>
                  </a:cubicBezTo>
                  <a:close/>
                  <a:moveTo>
                    <a:pt x="4971905" y="205704"/>
                  </a:moveTo>
                  <a:cubicBezTo>
                    <a:pt x="4989124" y="205704"/>
                    <a:pt x="5003082" y="219662"/>
                    <a:pt x="5003082" y="236881"/>
                  </a:cubicBezTo>
                  <a:cubicBezTo>
                    <a:pt x="5003082" y="254100"/>
                    <a:pt x="4989124" y="268058"/>
                    <a:pt x="4971905" y="268058"/>
                  </a:cubicBezTo>
                  <a:cubicBezTo>
                    <a:pt x="4954686" y="268058"/>
                    <a:pt x="4940728" y="254100"/>
                    <a:pt x="4940728" y="236881"/>
                  </a:cubicBezTo>
                  <a:cubicBezTo>
                    <a:pt x="4940728" y="219662"/>
                    <a:pt x="4954686" y="205704"/>
                    <a:pt x="4971905" y="205704"/>
                  </a:cubicBezTo>
                  <a:close/>
                  <a:moveTo>
                    <a:pt x="4298170" y="139655"/>
                  </a:moveTo>
                  <a:cubicBezTo>
                    <a:pt x="4315389" y="139655"/>
                    <a:pt x="4329347" y="153613"/>
                    <a:pt x="4329347" y="170832"/>
                  </a:cubicBezTo>
                  <a:cubicBezTo>
                    <a:pt x="4329347" y="188051"/>
                    <a:pt x="4315389" y="202009"/>
                    <a:pt x="4298170" y="202009"/>
                  </a:cubicBezTo>
                  <a:cubicBezTo>
                    <a:pt x="4280951" y="202009"/>
                    <a:pt x="4266993" y="188051"/>
                    <a:pt x="4266993" y="170832"/>
                  </a:cubicBezTo>
                  <a:cubicBezTo>
                    <a:pt x="4266993" y="153613"/>
                    <a:pt x="4280951" y="139655"/>
                    <a:pt x="4298170" y="139655"/>
                  </a:cubicBezTo>
                  <a:close/>
                  <a:moveTo>
                    <a:pt x="4226457" y="139655"/>
                  </a:moveTo>
                  <a:cubicBezTo>
                    <a:pt x="4243676" y="139655"/>
                    <a:pt x="4257634" y="153613"/>
                    <a:pt x="4257634" y="170832"/>
                  </a:cubicBezTo>
                  <a:cubicBezTo>
                    <a:pt x="4257634" y="188051"/>
                    <a:pt x="4243676" y="202009"/>
                    <a:pt x="4226457" y="202009"/>
                  </a:cubicBezTo>
                  <a:cubicBezTo>
                    <a:pt x="4209238" y="202009"/>
                    <a:pt x="4195280" y="188051"/>
                    <a:pt x="4195280" y="170832"/>
                  </a:cubicBezTo>
                  <a:cubicBezTo>
                    <a:pt x="4195280" y="153613"/>
                    <a:pt x="4209238" y="139655"/>
                    <a:pt x="4226457" y="139655"/>
                  </a:cubicBezTo>
                  <a:close/>
                  <a:moveTo>
                    <a:pt x="2877097" y="139655"/>
                  </a:moveTo>
                  <a:cubicBezTo>
                    <a:pt x="2894316" y="139655"/>
                    <a:pt x="2908274" y="153613"/>
                    <a:pt x="2908274" y="170832"/>
                  </a:cubicBezTo>
                  <a:cubicBezTo>
                    <a:pt x="2908274" y="188051"/>
                    <a:pt x="2894316" y="202009"/>
                    <a:pt x="2877097" y="202009"/>
                  </a:cubicBezTo>
                  <a:cubicBezTo>
                    <a:pt x="2859878" y="202009"/>
                    <a:pt x="2845920" y="188051"/>
                    <a:pt x="2845920" y="170832"/>
                  </a:cubicBezTo>
                  <a:cubicBezTo>
                    <a:pt x="2845920" y="153613"/>
                    <a:pt x="2859878" y="139655"/>
                    <a:pt x="2877097" y="139655"/>
                  </a:cubicBezTo>
                  <a:close/>
                  <a:moveTo>
                    <a:pt x="2276965" y="139655"/>
                  </a:moveTo>
                  <a:cubicBezTo>
                    <a:pt x="2294184" y="139655"/>
                    <a:pt x="2308142" y="153613"/>
                    <a:pt x="2308142" y="170832"/>
                  </a:cubicBezTo>
                  <a:cubicBezTo>
                    <a:pt x="2308142" y="188051"/>
                    <a:pt x="2294184" y="202009"/>
                    <a:pt x="2276965" y="202009"/>
                  </a:cubicBezTo>
                  <a:cubicBezTo>
                    <a:pt x="2259746" y="202009"/>
                    <a:pt x="2245788" y="188051"/>
                    <a:pt x="2245788" y="170832"/>
                  </a:cubicBezTo>
                  <a:cubicBezTo>
                    <a:pt x="2245788" y="153613"/>
                    <a:pt x="2259746" y="139655"/>
                    <a:pt x="2276965" y="139655"/>
                  </a:cubicBezTo>
                  <a:close/>
                  <a:moveTo>
                    <a:pt x="2201475" y="139655"/>
                  </a:moveTo>
                  <a:cubicBezTo>
                    <a:pt x="2218694" y="139655"/>
                    <a:pt x="2232652" y="153613"/>
                    <a:pt x="2232652" y="170832"/>
                  </a:cubicBezTo>
                  <a:cubicBezTo>
                    <a:pt x="2232652" y="188051"/>
                    <a:pt x="2218694" y="202009"/>
                    <a:pt x="2201475" y="202009"/>
                  </a:cubicBezTo>
                  <a:cubicBezTo>
                    <a:pt x="2184256" y="202009"/>
                    <a:pt x="2170298" y="188051"/>
                    <a:pt x="2170298" y="170832"/>
                  </a:cubicBezTo>
                  <a:cubicBezTo>
                    <a:pt x="2170298" y="153613"/>
                    <a:pt x="2184256" y="139655"/>
                    <a:pt x="2201475" y="139655"/>
                  </a:cubicBezTo>
                  <a:close/>
                  <a:moveTo>
                    <a:pt x="2125986" y="139655"/>
                  </a:moveTo>
                  <a:cubicBezTo>
                    <a:pt x="2143205" y="139655"/>
                    <a:pt x="2157163" y="153613"/>
                    <a:pt x="2157163" y="170832"/>
                  </a:cubicBezTo>
                  <a:cubicBezTo>
                    <a:pt x="2157163" y="188051"/>
                    <a:pt x="2143205" y="202009"/>
                    <a:pt x="2125986" y="202009"/>
                  </a:cubicBezTo>
                  <a:cubicBezTo>
                    <a:pt x="2108767" y="202009"/>
                    <a:pt x="2094809" y="188051"/>
                    <a:pt x="2094809" y="170832"/>
                  </a:cubicBezTo>
                  <a:cubicBezTo>
                    <a:pt x="2094809" y="153613"/>
                    <a:pt x="2108767" y="139655"/>
                    <a:pt x="2125986" y="139655"/>
                  </a:cubicBezTo>
                  <a:close/>
                  <a:moveTo>
                    <a:pt x="2052385" y="139655"/>
                  </a:moveTo>
                  <a:cubicBezTo>
                    <a:pt x="2069604" y="139655"/>
                    <a:pt x="2083562" y="153613"/>
                    <a:pt x="2083562" y="170832"/>
                  </a:cubicBezTo>
                  <a:cubicBezTo>
                    <a:pt x="2083562" y="188051"/>
                    <a:pt x="2069604" y="202009"/>
                    <a:pt x="2052385" y="202009"/>
                  </a:cubicBezTo>
                  <a:cubicBezTo>
                    <a:pt x="2035166" y="202009"/>
                    <a:pt x="2021208" y="188051"/>
                    <a:pt x="2021208" y="170832"/>
                  </a:cubicBezTo>
                  <a:cubicBezTo>
                    <a:pt x="2021208" y="153613"/>
                    <a:pt x="2035166" y="139655"/>
                    <a:pt x="2052385" y="139655"/>
                  </a:cubicBezTo>
                  <a:close/>
                  <a:moveTo>
                    <a:pt x="1976898" y="139655"/>
                  </a:moveTo>
                  <a:cubicBezTo>
                    <a:pt x="1994117" y="139655"/>
                    <a:pt x="2008075" y="153613"/>
                    <a:pt x="2008075" y="170832"/>
                  </a:cubicBezTo>
                  <a:cubicBezTo>
                    <a:pt x="2008075" y="188051"/>
                    <a:pt x="1994117" y="202009"/>
                    <a:pt x="1976898" y="202009"/>
                  </a:cubicBezTo>
                  <a:cubicBezTo>
                    <a:pt x="1959679" y="202009"/>
                    <a:pt x="1945721" y="188051"/>
                    <a:pt x="1945721" y="170832"/>
                  </a:cubicBezTo>
                  <a:cubicBezTo>
                    <a:pt x="1945721" y="153613"/>
                    <a:pt x="1959679" y="139655"/>
                    <a:pt x="1976898" y="139655"/>
                  </a:cubicBezTo>
                  <a:close/>
                  <a:moveTo>
                    <a:pt x="1903296" y="139655"/>
                  </a:moveTo>
                  <a:cubicBezTo>
                    <a:pt x="1920515" y="139655"/>
                    <a:pt x="1934473" y="153613"/>
                    <a:pt x="1934473" y="170832"/>
                  </a:cubicBezTo>
                  <a:cubicBezTo>
                    <a:pt x="1934473" y="188051"/>
                    <a:pt x="1920515" y="202009"/>
                    <a:pt x="1903296" y="202009"/>
                  </a:cubicBezTo>
                  <a:cubicBezTo>
                    <a:pt x="1886077" y="202009"/>
                    <a:pt x="1872119" y="188051"/>
                    <a:pt x="1872119" y="170832"/>
                  </a:cubicBezTo>
                  <a:cubicBezTo>
                    <a:pt x="1872119" y="153613"/>
                    <a:pt x="1886077" y="139655"/>
                    <a:pt x="1903296" y="139655"/>
                  </a:cubicBezTo>
                  <a:close/>
                  <a:moveTo>
                    <a:pt x="1827806" y="139655"/>
                  </a:moveTo>
                  <a:cubicBezTo>
                    <a:pt x="1845025" y="139655"/>
                    <a:pt x="1858983" y="153613"/>
                    <a:pt x="1858983" y="170832"/>
                  </a:cubicBezTo>
                  <a:cubicBezTo>
                    <a:pt x="1858983" y="188051"/>
                    <a:pt x="1845025" y="202009"/>
                    <a:pt x="1827806" y="202009"/>
                  </a:cubicBezTo>
                  <a:cubicBezTo>
                    <a:pt x="1810587" y="202009"/>
                    <a:pt x="1796629" y="188051"/>
                    <a:pt x="1796629" y="170832"/>
                  </a:cubicBezTo>
                  <a:cubicBezTo>
                    <a:pt x="1796629" y="153613"/>
                    <a:pt x="1810587" y="139655"/>
                    <a:pt x="1827806" y="139655"/>
                  </a:cubicBezTo>
                  <a:close/>
                  <a:moveTo>
                    <a:pt x="1750431" y="139655"/>
                  </a:moveTo>
                  <a:cubicBezTo>
                    <a:pt x="1767650" y="139655"/>
                    <a:pt x="1781608" y="153613"/>
                    <a:pt x="1781608" y="170832"/>
                  </a:cubicBezTo>
                  <a:cubicBezTo>
                    <a:pt x="1781608" y="188051"/>
                    <a:pt x="1767650" y="202009"/>
                    <a:pt x="1750431" y="202009"/>
                  </a:cubicBezTo>
                  <a:cubicBezTo>
                    <a:pt x="1733212" y="202009"/>
                    <a:pt x="1719254" y="188051"/>
                    <a:pt x="1719254" y="170832"/>
                  </a:cubicBezTo>
                  <a:cubicBezTo>
                    <a:pt x="1719254" y="153613"/>
                    <a:pt x="1733212" y="139655"/>
                    <a:pt x="1750431" y="139655"/>
                  </a:cubicBezTo>
                  <a:close/>
                  <a:moveTo>
                    <a:pt x="1678716" y="139655"/>
                  </a:moveTo>
                  <a:cubicBezTo>
                    <a:pt x="1695935" y="139655"/>
                    <a:pt x="1709893" y="153613"/>
                    <a:pt x="1709893" y="170832"/>
                  </a:cubicBezTo>
                  <a:cubicBezTo>
                    <a:pt x="1709893" y="188051"/>
                    <a:pt x="1695935" y="202009"/>
                    <a:pt x="1678716" y="202009"/>
                  </a:cubicBezTo>
                  <a:cubicBezTo>
                    <a:pt x="1661497" y="202009"/>
                    <a:pt x="1647539" y="188051"/>
                    <a:pt x="1647539" y="170832"/>
                  </a:cubicBezTo>
                  <a:cubicBezTo>
                    <a:pt x="1647539" y="153613"/>
                    <a:pt x="1661497" y="139655"/>
                    <a:pt x="1678716" y="139655"/>
                  </a:cubicBezTo>
                  <a:close/>
                  <a:moveTo>
                    <a:pt x="1601342" y="139655"/>
                  </a:moveTo>
                  <a:cubicBezTo>
                    <a:pt x="1618561" y="139655"/>
                    <a:pt x="1632519" y="153613"/>
                    <a:pt x="1632519" y="170832"/>
                  </a:cubicBezTo>
                  <a:cubicBezTo>
                    <a:pt x="1632519" y="188051"/>
                    <a:pt x="1618561" y="202009"/>
                    <a:pt x="1601342" y="202009"/>
                  </a:cubicBezTo>
                  <a:cubicBezTo>
                    <a:pt x="1584123" y="202009"/>
                    <a:pt x="1570165" y="188051"/>
                    <a:pt x="1570165" y="170832"/>
                  </a:cubicBezTo>
                  <a:cubicBezTo>
                    <a:pt x="1570165" y="153613"/>
                    <a:pt x="1584123" y="139655"/>
                    <a:pt x="1601342" y="139655"/>
                  </a:cubicBezTo>
                  <a:close/>
                  <a:moveTo>
                    <a:pt x="1452251" y="139655"/>
                  </a:moveTo>
                  <a:cubicBezTo>
                    <a:pt x="1469470" y="139655"/>
                    <a:pt x="1483428" y="153613"/>
                    <a:pt x="1483428" y="170832"/>
                  </a:cubicBezTo>
                  <a:cubicBezTo>
                    <a:pt x="1483428" y="188051"/>
                    <a:pt x="1469470" y="202009"/>
                    <a:pt x="1452251" y="202009"/>
                  </a:cubicBezTo>
                  <a:cubicBezTo>
                    <a:pt x="1435032" y="202009"/>
                    <a:pt x="1421074" y="188051"/>
                    <a:pt x="1421074" y="170832"/>
                  </a:cubicBezTo>
                  <a:cubicBezTo>
                    <a:pt x="1421074" y="153613"/>
                    <a:pt x="1435032" y="139655"/>
                    <a:pt x="1452251" y="139655"/>
                  </a:cubicBezTo>
                  <a:close/>
                  <a:moveTo>
                    <a:pt x="1376761" y="139655"/>
                  </a:moveTo>
                  <a:cubicBezTo>
                    <a:pt x="1393980" y="139655"/>
                    <a:pt x="1407938" y="153613"/>
                    <a:pt x="1407938" y="170832"/>
                  </a:cubicBezTo>
                  <a:cubicBezTo>
                    <a:pt x="1407938" y="188051"/>
                    <a:pt x="1393980" y="202009"/>
                    <a:pt x="1376761" y="202009"/>
                  </a:cubicBezTo>
                  <a:cubicBezTo>
                    <a:pt x="1359542" y="202009"/>
                    <a:pt x="1345584" y="188051"/>
                    <a:pt x="1345584" y="170832"/>
                  </a:cubicBezTo>
                  <a:cubicBezTo>
                    <a:pt x="1345584" y="153613"/>
                    <a:pt x="1359542" y="139655"/>
                    <a:pt x="1376761" y="139655"/>
                  </a:cubicBezTo>
                  <a:close/>
                  <a:moveTo>
                    <a:pt x="1301274" y="139655"/>
                  </a:moveTo>
                  <a:cubicBezTo>
                    <a:pt x="1318493" y="139655"/>
                    <a:pt x="1332451" y="153613"/>
                    <a:pt x="1332451" y="170832"/>
                  </a:cubicBezTo>
                  <a:cubicBezTo>
                    <a:pt x="1332451" y="188051"/>
                    <a:pt x="1318493" y="202009"/>
                    <a:pt x="1301274" y="202009"/>
                  </a:cubicBezTo>
                  <a:cubicBezTo>
                    <a:pt x="1284055" y="202009"/>
                    <a:pt x="1270097" y="188051"/>
                    <a:pt x="1270097" y="170832"/>
                  </a:cubicBezTo>
                  <a:cubicBezTo>
                    <a:pt x="1270097" y="153613"/>
                    <a:pt x="1284055" y="139655"/>
                    <a:pt x="1301274" y="139655"/>
                  </a:cubicBezTo>
                  <a:close/>
                  <a:moveTo>
                    <a:pt x="1227672" y="139655"/>
                  </a:moveTo>
                  <a:cubicBezTo>
                    <a:pt x="1244891" y="139655"/>
                    <a:pt x="1258849" y="153613"/>
                    <a:pt x="1258849" y="170832"/>
                  </a:cubicBezTo>
                  <a:cubicBezTo>
                    <a:pt x="1258849" y="188051"/>
                    <a:pt x="1244891" y="202009"/>
                    <a:pt x="1227672" y="202009"/>
                  </a:cubicBezTo>
                  <a:cubicBezTo>
                    <a:pt x="1210453" y="202009"/>
                    <a:pt x="1196495" y="188051"/>
                    <a:pt x="1196495" y="170832"/>
                  </a:cubicBezTo>
                  <a:cubicBezTo>
                    <a:pt x="1196495" y="153613"/>
                    <a:pt x="1210453" y="139655"/>
                    <a:pt x="1227672" y="139655"/>
                  </a:cubicBezTo>
                  <a:close/>
                  <a:moveTo>
                    <a:pt x="1078584" y="139655"/>
                  </a:moveTo>
                  <a:cubicBezTo>
                    <a:pt x="1095803" y="139655"/>
                    <a:pt x="1109761" y="153613"/>
                    <a:pt x="1109761" y="170832"/>
                  </a:cubicBezTo>
                  <a:cubicBezTo>
                    <a:pt x="1109761" y="188051"/>
                    <a:pt x="1095803" y="202009"/>
                    <a:pt x="1078584" y="202009"/>
                  </a:cubicBezTo>
                  <a:cubicBezTo>
                    <a:pt x="1061365" y="202009"/>
                    <a:pt x="1047407" y="188051"/>
                    <a:pt x="1047407" y="170832"/>
                  </a:cubicBezTo>
                  <a:cubicBezTo>
                    <a:pt x="1047407" y="153613"/>
                    <a:pt x="1061365" y="139655"/>
                    <a:pt x="1078584" y="139655"/>
                  </a:cubicBezTo>
                  <a:close/>
                  <a:moveTo>
                    <a:pt x="1004981" y="139655"/>
                  </a:moveTo>
                  <a:cubicBezTo>
                    <a:pt x="1022200" y="139655"/>
                    <a:pt x="1036158" y="153613"/>
                    <a:pt x="1036158" y="170832"/>
                  </a:cubicBezTo>
                  <a:cubicBezTo>
                    <a:pt x="1036158" y="188051"/>
                    <a:pt x="1022200" y="202009"/>
                    <a:pt x="1004981" y="202009"/>
                  </a:cubicBezTo>
                  <a:cubicBezTo>
                    <a:pt x="987762" y="202009"/>
                    <a:pt x="973804" y="188051"/>
                    <a:pt x="973804" y="170832"/>
                  </a:cubicBezTo>
                  <a:cubicBezTo>
                    <a:pt x="973804" y="153613"/>
                    <a:pt x="987762" y="139655"/>
                    <a:pt x="1004981" y="139655"/>
                  </a:cubicBezTo>
                  <a:close/>
                  <a:moveTo>
                    <a:pt x="929493" y="139655"/>
                  </a:moveTo>
                  <a:cubicBezTo>
                    <a:pt x="946712" y="139655"/>
                    <a:pt x="960670" y="153613"/>
                    <a:pt x="960670" y="170832"/>
                  </a:cubicBezTo>
                  <a:cubicBezTo>
                    <a:pt x="960670" y="188051"/>
                    <a:pt x="946712" y="202009"/>
                    <a:pt x="929493" y="202009"/>
                  </a:cubicBezTo>
                  <a:cubicBezTo>
                    <a:pt x="912274" y="202009"/>
                    <a:pt x="898316" y="188051"/>
                    <a:pt x="898316" y="170832"/>
                  </a:cubicBezTo>
                  <a:cubicBezTo>
                    <a:pt x="898316" y="153613"/>
                    <a:pt x="912274" y="139655"/>
                    <a:pt x="929493" y="139655"/>
                  </a:cubicBezTo>
                  <a:close/>
                  <a:moveTo>
                    <a:pt x="855891" y="139655"/>
                  </a:moveTo>
                  <a:cubicBezTo>
                    <a:pt x="873110" y="139655"/>
                    <a:pt x="887068" y="153613"/>
                    <a:pt x="887068" y="170832"/>
                  </a:cubicBezTo>
                  <a:cubicBezTo>
                    <a:pt x="887068" y="188051"/>
                    <a:pt x="873110" y="202009"/>
                    <a:pt x="855891" y="202009"/>
                  </a:cubicBezTo>
                  <a:cubicBezTo>
                    <a:pt x="838672" y="202009"/>
                    <a:pt x="824714" y="188051"/>
                    <a:pt x="824714" y="170832"/>
                  </a:cubicBezTo>
                  <a:cubicBezTo>
                    <a:pt x="824714" y="153613"/>
                    <a:pt x="838672" y="139655"/>
                    <a:pt x="855891" y="139655"/>
                  </a:cubicBezTo>
                  <a:close/>
                  <a:moveTo>
                    <a:pt x="780402" y="139655"/>
                  </a:moveTo>
                  <a:cubicBezTo>
                    <a:pt x="797621" y="139655"/>
                    <a:pt x="811579" y="153613"/>
                    <a:pt x="811579" y="170832"/>
                  </a:cubicBezTo>
                  <a:cubicBezTo>
                    <a:pt x="811579" y="188051"/>
                    <a:pt x="797621" y="202009"/>
                    <a:pt x="780402" y="202009"/>
                  </a:cubicBezTo>
                  <a:cubicBezTo>
                    <a:pt x="763183" y="202009"/>
                    <a:pt x="749225" y="188051"/>
                    <a:pt x="749225" y="170832"/>
                  </a:cubicBezTo>
                  <a:cubicBezTo>
                    <a:pt x="749225" y="153613"/>
                    <a:pt x="763183" y="139655"/>
                    <a:pt x="780402" y="139655"/>
                  </a:cubicBezTo>
                  <a:close/>
                  <a:moveTo>
                    <a:pt x="4226457" y="67940"/>
                  </a:moveTo>
                  <a:cubicBezTo>
                    <a:pt x="4243676" y="67940"/>
                    <a:pt x="4257634" y="81898"/>
                    <a:pt x="4257634" y="99117"/>
                  </a:cubicBezTo>
                  <a:cubicBezTo>
                    <a:pt x="4257634" y="116336"/>
                    <a:pt x="4243676" y="130294"/>
                    <a:pt x="4226457" y="130294"/>
                  </a:cubicBezTo>
                  <a:cubicBezTo>
                    <a:pt x="4209238" y="130294"/>
                    <a:pt x="4195280" y="116336"/>
                    <a:pt x="4195280" y="99117"/>
                  </a:cubicBezTo>
                  <a:cubicBezTo>
                    <a:pt x="4195280" y="81898"/>
                    <a:pt x="4209238" y="67940"/>
                    <a:pt x="4226457" y="67940"/>
                  </a:cubicBezTo>
                  <a:close/>
                  <a:moveTo>
                    <a:pt x="4147193" y="67940"/>
                  </a:moveTo>
                  <a:cubicBezTo>
                    <a:pt x="4164412" y="67940"/>
                    <a:pt x="4178370" y="81898"/>
                    <a:pt x="4178370" y="99117"/>
                  </a:cubicBezTo>
                  <a:cubicBezTo>
                    <a:pt x="4178370" y="116336"/>
                    <a:pt x="4164412" y="130294"/>
                    <a:pt x="4147193" y="130294"/>
                  </a:cubicBezTo>
                  <a:cubicBezTo>
                    <a:pt x="4129974" y="130294"/>
                    <a:pt x="4116016" y="116336"/>
                    <a:pt x="4116016" y="99117"/>
                  </a:cubicBezTo>
                  <a:cubicBezTo>
                    <a:pt x="4116016" y="81898"/>
                    <a:pt x="4129974" y="67940"/>
                    <a:pt x="4147193" y="67940"/>
                  </a:cubicBezTo>
                  <a:close/>
                  <a:moveTo>
                    <a:pt x="4073593" y="67940"/>
                  </a:moveTo>
                  <a:cubicBezTo>
                    <a:pt x="4090812" y="67940"/>
                    <a:pt x="4104770" y="81898"/>
                    <a:pt x="4104770" y="99117"/>
                  </a:cubicBezTo>
                  <a:cubicBezTo>
                    <a:pt x="4104770" y="116336"/>
                    <a:pt x="4090812" y="130294"/>
                    <a:pt x="4073593" y="130294"/>
                  </a:cubicBezTo>
                  <a:cubicBezTo>
                    <a:pt x="4056374" y="130294"/>
                    <a:pt x="4042416" y="116336"/>
                    <a:pt x="4042416" y="99117"/>
                  </a:cubicBezTo>
                  <a:cubicBezTo>
                    <a:pt x="4042416" y="81898"/>
                    <a:pt x="4056374" y="67940"/>
                    <a:pt x="4073593" y="67940"/>
                  </a:cubicBezTo>
                  <a:close/>
                  <a:moveTo>
                    <a:pt x="2950701" y="67940"/>
                  </a:moveTo>
                  <a:cubicBezTo>
                    <a:pt x="2967920" y="67940"/>
                    <a:pt x="2981878" y="81898"/>
                    <a:pt x="2981878" y="99117"/>
                  </a:cubicBezTo>
                  <a:cubicBezTo>
                    <a:pt x="2981878" y="116336"/>
                    <a:pt x="2967920" y="130294"/>
                    <a:pt x="2950701" y="130294"/>
                  </a:cubicBezTo>
                  <a:cubicBezTo>
                    <a:pt x="2933482" y="130294"/>
                    <a:pt x="2919524" y="116336"/>
                    <a:pt x="2919524" y="99117"/>
                  </a:cubicBezTo>
                  <a:cubicBezTo>
                    <a:pt x="2919524" y="81898"/>
                    <a:pt x="2933482" y="67940"/>
                    <a:pt x="2950701" y="67940"/>
                  </a:cubicBezTo>
                  <a:close/>
                  <a:moveTo>
                    <a:pt x="2877097" y="67940"/>
                  </a:moveTo>
                  <a:cubicBezTo>
                    <a:pt x="2894316" y="67940"/>
                    <a:pt x="2908274" y="81898"/>
                    <a:pt x="2908274" y="99117"/>
                  </a:cubicBezTo>
                  <a:cubicBezTo>
                    <a:pt x="2908274" y="116336"/>
                    <a:pt x="2894316" y="130294"/>
                    <a:pt x="2877097" y="130294"/>
                  </a:cubicBezTo>
                  <a:cubicBezTo>
                    <a:pt x="2859878" y="130294"/>
                    <a:pt x="2845920" y="116336"/>
                    <a:pt x="2845920" y="99117"/>
                  </a:cubicBezTo>
                  <a:cubicBezTo>
                    <a:pt x="2845920" y="81898"/>
                    <a:pt x="2859878" y="67940"/>
                    <a:pt x="2877097" y="67940"/>
                  </a:cubicBezTo>
                  <a:close/>
                  <a:moveTo>
                    <a:pt x="2350565" y="67940"/>
                  </a:moveTo>
                  <a:cubicBezTo>
                    <a:pt x="2367784" y="67940"/>
                    <a:pt x="2381742" y="81898"/>
                    <a:pt x="2381742" y="99117"/>
                  </a:cubicBezTo>
                  <a:cubicBezTo>
                    <a:pt x="2381742" y="116336"/>
                    <a:pt x="2367784" y="130294"/>
                    <a:pt x="2350565" y="130294"/>
                  </a:cubicBezTo>
                  <a:cubicBezTo>
                    <a:pt x="2333346" y="130294"/>
                    <a:pt x="2319388" y="116336"/>
                    <a:pt x="2319388" y="99117"/>
                  </a:cubicBezTo>
                  <a:cubicBezTo>
                    <a:pt x="2319388" y="81898"/>
                    <a:pt x="2333346" y="67940"/>
                    <a:pt x="2350565" y="67940"/>
                  </a:cubicBezTo>
                  <a:close/>
                  <a:moveTo>
                    <a:pt x="2276965" y="67940"/>
                  </a:moveTo>
                  <a:cubicBezTo>
                    <a:pt x="2294184" y="67940"/>
                    <a:pt x="2308142" y="81898"/>
                    <a:pt x="2308142" y="99117"/>
                  </a:cubicBezTo>
                  <a:cubicBezTo>
                    <a:pt x="2308142" y="116336"/>
                    <a:pt x="2294184" y="130294"/>
                    <a:pt x="2276965" y="130294"/>
                  </a:cubicBezTo>
                  <a:cubicBezTo>
                    <a:pt x="2259746" y="130294"/>
                    <a:pt x="2245788" y="116336"/>
                    <a:pt x="2245788" y="99117"/>
                  </a:cubicBezTo>
                  <a:cubicBezTo>
                    <a:pt x="2245788" y="81898"/>
                    <a:pt x="2259746" y="67940"/>
                    <a:pt x="2276965" y="67940"/>
                  </a:cubicBezTo>
                  <a:close/>
                  <a:moveTo>
                    <a:pt x="2201475" y="67940"/>
                  </a:moveTo>
                  <a:cubicBezTo>
                    <a:pt x="2218694" y="67940"/>
                    <a:pt x="2232652" y="81898"/>
                    <a:pt x="2232652" y="99117"/>
                  </a:cubicBezTo>
                  <a:cubicBezTo>
                    <a:pt x="2232652" y="116336"/>
                    <a:pt x="2218694" y="130294"/>
                    <a:pt x="2201475" y="130294"/>
                  </a:cubicBezTo>
                  <a:cubicBezTo>
                    <a:pt x="2184256" y="130294"/>
                    <a:pt x="2170298" y="116336"/>
                    <a:pt x="2170298" y="99117"/>
                  </a:cubicBezTo>
                  <a:cubicBezTo>
                    <a:pt x="2170298" y="81898"/>
                    <a:pt x="2184256" y="67940"/>
                    <a:pt x="2201475" y="67940"/>
                  </a:cubicBezTo>
                  <a:close/>
                  <a:moveTo>
                    <a:pt x="2125986" y="67940"/>
                  </a:moveTo>
                  <a:cubicBezTo>
                    <a:pt x="2143205" y="67940"/>
                    <a:pt x="2157163" y="81898"/>
                    <a:pt x="2157163" y="99117"/>
                  </a:cubicBezTo>
                  <a:cubicBezTo>
                    <a:pt x="2157163" y="116336"/>
                    <a:pt x="2143205" y="130294"/>
                    <a:pt x="2125986" y="130294"/>
                  </a:cubicBezTo>
                  <a:cubicBezTo>
                    <a:pt x="2108767" y="130294"/>
                    <a:pt x="2094809" y="116336"/>
                    <a:pt x="2094809" y="99117"/>
                  </a:cubicBezTo>
                  <a:cubicBezTo>
                    <a:pt x="2094809" y="81898"/>
                    <a:pt x="2108767" y="67940"/>
                    <a:pt x="2125986" y="67940"/>
                  </a:cubicBezTo>
                  <a:close/>
                  <a:moveTo>
                    <a:pt x="2052385" y="67940"/>
                  </a:moveTo>
                  <a:cubicBezTo>
                    <a:pt x="2069604" y="67940"/>
                    <a:pt x="2083562" y="81898"/>
                    <a:pt x="2083562" y="99117"/>
                  </a:cubicBezTo>
                  <a:cubicBezTo>
                    <a:pt x="2083562" y="116336"/>
                    <a:pt x="2069604" y="130294"/>
                    <a:pt x="2052385" y="130294"/>
                  </a:cubicBezTo>
                  <a:cubicBezTo>
                    <a:pt x="2035166" y="130294"/>
                    <a:pt x="2021208" y="116336"/>
                    <a:pt x="2021208" y="99117"/>
                  </a:cubicBezTo>
                  <a:cubicBezTo>
                    <a:pt x="2021208" y="81898"/>
                    <a:pt x="2035166" y="67940"/>
                    <a:pt x="2052385" y="67940"/>
                  </a:cubicBezTo>
                  <a:close/>
                  <a:moveTo>
                    <a:pt x="1976898" y="67940"/>
                  </a:moveTo>
                  <a:cubicBezTo>
                    <a:pt x="1994117" y="67940"/>
                    <a:pt x="2008075" y="81898"/>
                    <a:pt x="2008075" y="99117"/>
                  </a:cubicBezTo>
                  <a:cubicBezTo>
                    <a:pt x="2008075" y="116336"/>
                    <a:pt x="1994117" y="130294"/>
                    <a:pt x="1976898" y="130294"/>
                  </a:cubicBezTo>
                  <a:cubicBezTo>
                    <a:pt x="1959679" y="130294"/>
                    <a:pt x="1945721" y="116336"/>
                    <a:pt x="1945721" y="99117"/>
                  </a:cubicBezTo>
                  <a:cubicBezTo>
                    <a:pt x="1945721" y="81898"/>
                    <a:pt x="1959679" y="67940"/>
                    <a:pt x="1976898" y="67940"/>
                  </a:cubicBezTo>
                  <a:close/>
                  <a:moveTo>
                    <a:pt x="1903296" y="67940"/>
                  </a:moveTo>
                  <a:cubicBezTo>
                    <a:pt x="1920515" y="67940"/>
                    <a:pt x="1934473" y="81898"/>
                    <a:pt x="1934473" y="99117"/>
                  </a:cubicBezTo>
                  <a:cubicBezTo>
                    <a:pt x="1934473" y="116336"/>
                    <a:pt x="1920515" y="130294"/>
                    <a:pt x="1903296" y="130294"/>
                  </a:cubicBezTo>
                  <a:cubicBezTo>
                    <a:pt x="1886077" y="130294"/>
                    <a:pt x="1872119" y="116336"/>
                    <a:pt x="1872119" y="99117"/>
                  </a:cubicBezTo>
                  <a:cubicBezTo>
                    <a:pt x="1872119" y="81898"/>
                    <a:pt x="1886077" y="67940"/>
                    <a:pt x="1903296" y="67940"/>
                  </a:cubicBezTo>
                  <a:close/>
                  <a:moveTo>
                    <a:pt x="1827806" y="67940"/>
                  </a:moveTo>
                  <a:cubicBezTo>
                    <a:pt x="1845025" y="67940"/>
                    <a:pt x="1858983" y="81898"/>
                    <a:pt x="1858983" y="99117"/>
                  </a:cubicBezTo>
                  <a:cubicBezTo>
                    <a:pt x="1858983" y="116336"/>
                    <a:pt x="1845025" y="130294"/>
                    <a:pt x="1827806" y="130294"/>
                  </a:cubicBezTo>
                  <a:cubicBezTo>
                    <a:pt x="1810587" y="130294"/>
                    <a:pt x="1796629" y="116336"/>
                    <a:pt x="1796629" y="99117"/>
                  </a:cubicBezTo>
                  <a:cubicBezTo>
                    <a:pt x="1796629" y="81898"/>
                    <a:pt x="1810587" y="67940"/>
                    <a:pt x="1827806" y="67940"/>
                  </a:cubicBezTo>
                  <a:close/>
                  <a:moveTo>
                    <a:pt x="1750431" y="67940"/>
                  </a:moveTo>
                  <a:cubicBezTo>
                    <a:pt x="1767650" y="67940"/>
                    <a:pt x="1781608" y="81898"/>
                    <a:pt x="1781608" y="99117"/>
                  </a:cubicBezTo>
                  <a:cubicBezTo>
                    <a:pt x="1781608" y="116336"/>
                    <a:pt x="1767650" y="130294"/>
                    <a:pt x="1750431" y="130294"/>
                  </a:cubicBezTo>
                  <a:cubicBezTo>
                    <a:pt x="1733212" y="130294"/>
                    <a:pt x="1719254" y="116336"/>
                    <a:pt x="1719254" y="99117"/>
                  </a:cubicBezTo>
                  <a:cubicBezTo>
                    <a:pt x="1719254" y="81898"/>
                    <a:pt x="1733212" y="67940"/>
                    <a:pt x="1750431" y="67940"/>
                  </a:cubicBezTo>
                  <a:close/>
                  <a:moveTo>
                    <a:pt x="1678716" y="67940"/>
                  </a:moveTo>
                  <a:cubicBezTo>
                    <a:pt x="1695935" y="67940"/>
                    <a:pt x="1709893" y="81898"/>
                    <a:pt x="1709893" y="99117"/>
                  </a:cubicBezTo>
                  <a:cubicBezTo>
                    <a:pt x="1709893" y="116336"/>
                    <a:pt x="1695935" y="130294"/>
                    <a:pt x="1678716" y="130294"/>
                  </a:cubicBezTo>
                  <a:cubicBezTo>
                    <a:pt x="1661497" y="130294"/>
                    <a:pt x="1647539" y="116336"/>
                    <a:pt x="1647539" y="99117"/>
                  </a:cubicBezTo>
                  <a:cubicBezTo>
                    <a:pt x="1647539" y="81898"/>
                    <a:pt x="1661497" y="67940"/>
                    <a:pt x="1678716" y="67940"/>
                  </a:cubicBezTo>
                  <a:close/>
                  <a:moveTo>
                    <a:pt x="1529627" y="67940"/>
                  </a:moveTo>
                  <a:cubicBezTo>
                    <a:pt x="1546846" y="67940"/>
                    <a:pt x="1560804" y="81898"/>
                    <a:pt x="1560804" y="99117"/>
                  </a:cubicBezTo>
                  <a:cubicBezTo>
                    <a:pt x="1560804" y="116336"/>
                    <a:pt x="1546846" y="130294"/>
                    <a:pt x="1529627" y="130294"/>
                  </a:cubicBezTo>
                  <a:cubicBezTo>
                    <a:pt x="1512408" y="130294"/>
                    <a:pt x="1498450" y="116336"/>
                    <a:pt x="1498450" y="99117"/>
                  </a:cubicBezTo>
                  <a:cubicBezTo>
                    <a:pt x="1498450" y="81898"/>
                    <a:pt x="1512408" y="67940"/>
                    <a:pt x="1529627" y="67940"/>
                  </a:cubicBezTo>
                  <a:close/>
                  <a:moveTo>
                    <a:pt x="1452251" y="67940"/>
                  </a:moveTo>
                  <a:cubicBezTo>
                    <a:pt x="1469470" y="67940"/>
                    <a:pt x="1483428" y="81898"/>
                    <a:pt x="1483428" y="99117"/>
                  </a:cubicBezTo>
                  <a:cubicBezTo>
                    <a:pt x="1483428" y="116336"/>
                    <a:pt x="1469470" y="130294"/>
                    <a:pt x="1452251" y="130294"/>
                  </a:cubicBezTo>
                  <a:cubicBezTo>
                    <a:pt x="1435032" y="130294"/>
                    <a:pt x="1421074" y="116336"/>
                    <a:pt x="1421074" y="99117"/>
                  </a:cubicBezTo>
                  <a:cubicBezTo>
                    <a:pt x="1421074" y="81898"/>
                    <a:pt x="1435032" y="67940"/>
                    <a:pt x="1452251" y="67940"/>
                  </a:cubicBezTo>
                  <a:close/>
                  <a:moveTo>
                    <a:pt x="1376761" y="67940"/>
                  </a:moveTo>
                  <a:cubicBezTo>
                    <a:pt x="1393980" y="67940"/>
                    <a:pt x="1407938" y="81898"/>
                    <a:pt x="1407938" y="99117"/>
                  </a:cubicBezTo>
                  <a:cubicBezTo>
                    <a:pt x="1407938" y="116336"/>
                    <a:pt x="1393980" y="130294"/>
                    <a:pt x="1376761" y="130294"/>
                  </a:cubicBezTo>
                  <a:cubicBezTo>
                    <a:pt x="1359542" y="130294"/>
                    <a:pt x="1345584" y="116336"/>
                    <a:pt x="1345584" y="99117"/>
                  </a:cubicBezTo>
                  <a:cubicBezTo>
                    <a:pt x="1345584" y="81898"/>
                    <a:pt x="1359542" y="67940"/>
                    <a:pt x="1376761" y="67940"/>
                  </a:cubicBezTo>
                  <a:close/>
                  <a:moveTo>
                    <a:pt x="1301274" y="67940"/>
                  </a:moveTo>
                  <a:cubicBezTo>
                    <a:pt x="1318493" y="67940"/>
                    <a:pt x="1332451" y="81898"/>
                    <a:pt x="1332451" y="99117"/>
                  </a:cubicBezTo>
                  <a:cubicBezTo>
                    <a:pt x="1332451" y="116336"/>
                    <a:pt x="1318493" y="130294"/>
                    <a:pt x="1301274" y="130294"/>
                  </a:cubicBezTo>
                  <a:cubicBezTo>
                    <a:pt x="1284055" y="130294"/>
                    <a:pt x="1270097" y="116336"/>
                    <a:pt x="1270097" y="99117"/>
                  </a:cubicBezTo>
                  <a:cubicBezTo>
                    <a:pt x="1270097" y="81898"/>
                    <a:pt x="1284055" y="67940"/>
                    <a:pt x="1301274" y="67940"/>
                  </a:cubicBezTo>
                  <a:close/>
                  <a:moveTo>
                    <a:pt x="1227672" y="67940"/>
                  </a:moveTo>
                  <a:cubicBezTo>
                    <a:pt x="1244891" y="67940"/>
                    <a:pt x="1258849" y="81898"/>
                    <a:pt x="1258849" y="99117"/>
                  </a:cubicBezTo>
                  <a:cubicBezTo>
                    <a:pt x="1258849" y="116336"/>
                    <a:pt x="1244891" y="130294"/>
                    <a:pt x="1227672" y="130294"/>
                  </a:cubicBezTo>
                  <a:cubicBezTo>
                    <a:pt x="1210453" y="130294"/>
                    <a:pt x="1196495" y="116336"/>
                    <a:pt x="1196495" y="99117"/>
                  </a:cubicBezTo>
                  <a:cubicBezTo>
                    <a:pt x="1196495" y="81898"/>
                    <a:pt x="1210453" y="67940"/>
                    <a:pt x="1227672" y="67940"/>
                  </a:cubicBezTo>
                  <a:close/>
                  <a:moveTo>
                    <a:pt x="4147193" y="0"/>
                  </a:moveTo>
                  <a:cubicBezTo>
                    <a:pt x="4164412" y="0"/>
                    <a:pt x="4178370" y="13958"/>
                    <a:pt x="4178370" y="31177"/>
                  </a:cubicBezTo>
                  <a:cubicBezTo>
                    <a:pt x="4178370" y="48396"/>
                    <a:pt x="4164412" y="62354"/>
                    <a:pt x="4147193" y="62354"/>
                  </a:cubicBezTo>
                  <a:cubicBezTo>
                    <a:pt x="4129974" y="62354"/>
                    <a:pt x="4116016" y="48396"/>
                    <a:pt x="4116016" y="31177"/>
                  </a:cubicBezTo>
                  <a:cubicBezTo>
                    <a:pt x="4116016" y="13958"/>
                    <a:pt x="4129974" y="0"/>
                    <a:pt x="4147193" y="0"/>
                  </a:cubicBezTo>
                  <a:close/>
                  <a:moveTo>
                    <a:pt x="2426054" y="0"/>
                  </a:moveTo>
                  <a:cubicBezTo>
                    <a:pt x="2443273" y="0"/>
                    <a:pt x="2457231" y="13958"/>
                    <a:pt x="2457231" y="31177"/>
                  </a:cubicBezTo>
                  <a:cubicBezTo>
                    <a:pt x="2457231" y="48396"/>
                    <a:pt x="2443273" y="62354"/>
                    <a:pt x="2426054" y="62354"/>
                  </a:cubicBezTo>
                  <a:cubicBezTo>
                    <a:pt x="2408835" y="62354"/>
                    <a:pt x="2394877" y="48396"/>
                    <a:pt x="2394877" y="31177"/>
                  </a:cubicBezTo>
                  <a:cubicBezTo>
                    <a:pt x="2394877" y="13958"/>
                    <a:pt x="2408835" y="0"/>
                    <a:pt x="2426054" y="0"/>
                  </a:cubicBezTo>
                  <a:close/>
                  <a:moveTo>
                    <a:pt x="2350565" y="0"/>
                  </a:moveTo>
                  <a:cubicBezTo>
                    <a:pt x="2367784" y="0"/>
                    <a:pt x="2381742" y="13958"/>
                    <a:pt x="2381742" y="31177"/>
                  </a:cubicBezTo>
                  <a:cubicBezTo>
                    <a:pt x="2381742" y="48396"/>
                    <a:pt x="2367784" y="62354"/>
                    <a:pt x="2350565" y="62354"/>
                  </a:cubicBezTo>
                  <a:cubicBezTo>
                    <a:pt x="2333346" y="62354"/>
                    <a:pt x="2319388" y="48396"/>
                    <a:pt x="2319388" y="31177"/>
                  </a:cubicBezTo>
                  <a:cubicBezTo>
                    <a:pt x="2319388" y="13958"/>
                    <a:pt x="2333346" y="0"/>
                    <a:pt x="2350565" y="0"/>
                  </a:cubicBezTo>
                  <a:close/>
                  <a:moveTo>
                    <a:pt x="2276965" y="0"/>
                  </a:moveTo>
                  <a:cubicBezTo>
                    <a:pt x="2294184" y="0"/>
                    <a:pt x="2308142" y="13958"/>
                    <a:pt x="2308142" y="31177"/>
                  </a:cubicBezTo>
                  <a:cubicBezTo>
                    <a:pt x="2308142" y="48396"/>
                    <a:pt x="2294184" y="62354"/>
                    <a:pt x="2276965" y="62354"/>
                  </a:cubicBezTo>
                  <a:cubicBezTo>
                    <a:pt x="2259746" y="62354"/>
                    <a:pt x="2245788" y="48396"/>
                    <a:pt x="2245788" y="31177"/>
                  </a:cubicBezTo>
                  <a:cubicBezTo>
                    <a:pt x="2245788" y="13958"/>
                    <a:pt x="2259746" y="0"/>
                    <a:pt x="2276965" y="0"/>
                  </a:cubicBezTo>
                  <a:close/>
                  <a:moveTo>
                    <a:pt x="2201475" y="0"/>
                  </a:moveTo>
                  <a:cubicBezTo>
                    <a:pt x="2218694" y="0"/>
                    <a:pt x="2232652" y="13958"/>
                    <a:pt x="2232652" y="31177"/>
                  </a:cubicBezTo>
                  <a:cubicBezTo>
                    <a:pt x="2232652" y="48396"/>
                    <a:pt x="2218694" y="62354"/>
                    <a:pt x="2201475" y="62354"/>
                  </a:cubicBezTo>
                  <a:cubicBezTo>
                    <a:pt x="2184256" y="62354"/>
                    <a:pt x="2170298" y="48396"/>
                    <a:pt x="2170298" y="31177"/>
                  </a:cubicBezTo>
                  <a:cubicBezTo>
                    <a:pt x="2170298" y="13958"/>
                    <a:pt x="2184256" y="0"/>
                    <a:pt x="2201475" y="0"/>
                  </a:cubicBezTo>
                  <a:close/>
                  <a:moveTo>
                    <a:pt x="2125986" y="0"/>
                  </a:moveTo>
                  <a:cubicBezTo>
                    <a:pt x="2143205" y="0"/>
                    <a:pt x="2157163" y="13958"/>
                    <a:pt x="2157163" y="31177"/>
                  </a:cubicBezTo>
                  <a:cubicBezTo>
                    <a:pt x="2157163" y="48396"/>
                    <a:pt x="2143205" y="62354"/>
                    <a:pt x="2125986" y="62354"/>
                  </a:cubicBezTo>
                  <a:cubicBezTo>
                    <a:pt x="2108767" y="62354"/>
                    <a:pt x="2094809" y="48396"/>
                    <a:pt x="2094809" y="31177"/>
                  </a:cubicBezTo>
                  <a:cubicBezTo>
                    <a:pt x="2094809" y="13958"/>
                    <a:pt x="2108767" y="0"/>
                    <a:pt x="2125986" y="0"/>
                  </a:cubicBezTo>
                  <a:close/>
                  <a:moveTo>
                    <a:pt x="2052385" y="0"/>
                  </a:moveTo>
                  <a:cubicBezTo>
                    <a:pt x="2069604" y="0"/>
                    <a:pt x="2083562" y="13958"/>
                    <a:pt x="2083562" y="31177"/>
                  </a:cubicBezTo>
                  <a:cubicBezTo>
                    <a:pt x="2083562" y="48396"/>
                    <a:pt x="2069604" y="62354"/>
                    <a:pt x="2052385" y="62354"/>
                  </a:cubicBezTo>
                  <a:cubicBezTo>
                    <a:pt x="2035166" y="62354"/>
                    <a:pt x="2021208" y="48396"/>
                    <a:pt x="2021208" y="31177"/>
                  </a:cubicBezTo>
                  <a:cubicBezTo>
                    <a:pt x="2021208" y="13958"/>
                    <a:pt x="2035166" y="0"/>
                    <a:pt x="2052385" y="0"/>
                  </a:cubicBezTo>
                  <a:close/>
                  <a:moveTo>
                    <a:pt x="1976898" y="0"/>
                  </a:moveTo>
                  <a:cubicBezTo>
                    <a:pt x="1994117" y="0"/>
                    <a:pt x="2008075" y="13958"/>
                    <a:pt x="2008075" y="31177"/>
                  </a:cubicBezTo>
                  <a:cubicBezTo>
                    <a:pt x="2008075" y="48396"/>
                    <a:pt x="1994117" y="62354"/>
                    <a:pt x="1976898" y="62354"/>
                  </a:cubicBezTo>
                  <a:cubicBezTo>
                    <a:pt x="1959679" y="62354"/>
                    <a:pt x="1945721" y="48396"/>
                    <a:pt x="1945721" y="31177"/>
                  </a:cubicBezTo>
                  <a:cubicBezTo>
                    <a:pt x="1945721" y="13958"/>
                    <a:pt x="1959679" y="0"/>
                    <a:pt x="1976898" y="0"/>
                  </a:cubicBezTo>
                  <a:close/>
                  <a:moveTo>
                    <a:pt x="1903296" y="0"/>
                  </a:moveTo>
                  <a:cubicBezTo>
                    <a:pt x="1920515" y="0"/>
                    <a:pt x="1934473" y="13958"/>
                    <a:pt x="1934473" y="31177"/>
                  </a:cubicBezTo>
                  <a:cubicBezTo>
                    <a:pt x="1934473" y="48396"/>
                    <a:pt x="1920515" y="62354"/>
                    <a:pt x="1903296" y="62354"/>
                  </a:cubicBezTo>
                  <a:cubicBezTo>
                    <a:pt x="1886077" y="62354"/>
                    <a:pt x="1872119" y="48396"/>
                    <a:pt x="1872119" y="31177"/>
                  </a:cubicBezTo>
                  <a:cubicBezTo>
                    <a:pt x="1872119" y="13958"/>
                    <a:pt x="1886077" y="0"/>
                    <a:pt x="1903296" y="0"/>
                  </a:cubicBezTo>
                  <a:close/>
                  <a:moveTo>
                    <a:pt x="1827806" y="0"/>
                  </a:moveTo>
                  <a:cubicBezTo>
                    <a:pt x="1845025" y="0"/>
                    <a:pt x="1858983" y="13958"/>
                    <a:pt x="1858983" y="31177"/>
                  </a:cubicBezTo>
                  <a:cubicBezTo>
                    <a:pt x="1858983" y="48396"/>
                    <a:pt x="1845025" y="62354"/>
                    <a:pt x="1827806" y="62354"/>
                  </a:cubicBezTo>
                  <a:cubicBezTo>
                    <a:pt x="1810587" y="62354"/>
                    <a:pt x="1796629" y="48396"/>
                    <a:pt x="1796629" y="31177"/>
                  </a:cubicBezTo>
                  <a:cubicBezTo>
                    <a:pt x="1796629" y="13958"/>
                    <a:pt x="1810587" y="0"/>
                    <a:pt x="1827806" y="0"/>
                  </a:cubicBezTo>
                  <a:close/>
                  <a:moveTo>
                    <a:pt x="1601342" y="0"/>
                  </a:moveTo>
                  <a:cubicBezTo>
                    <a:pt x="1618561" y="0"/>
                    <a:pt x="1632519" y="13958"/>
                    <a:pt x="1632519" y="31177"/>
                  </a:cubicBezTo>
                  <a:cubicBezTo>
                    <a:pt x="1632519" y="48396"/>
                    <a:pt x="1618561" y="62354"/>
                    <a:pt x="1601342" y="62354"/>
                  </a:cubicBezTo>
                  <a:cubicBezTo>
                    <a:pt x="1584123" y="62354"/>
                    <a:pt x="1570165" y="48396"/>
                    <a:pt x="1570165" y="31177"/>
                  </a:cubicBezTo>
                  <a:cubicBezTo>
                    <a:pt x="1570165" y="13958"/>
                    <a:pt x="1584123" y="0"/>
                    <a:pt x="1601342" y="0"/>
                  </a:cubicBezTo>
                  <a:close/>
                  <a:moveTo>
                    <a:pt x="1529627" y="0"/>
                  </a:moveTo>
                  <a:cubicBezTo>
                    <a:pt x="1546846" y="0"/>
                    <a:pt x="1560804" y="13958"/>
                    <a:pt x="1560804" y="31177"/>
                  </a:cubicBezTo>
                  <a:cubicBezTo>
                    <a:pt x="1560804" y="48396"/>
                    <a:pt x="1546846" y="62354"/>
                    <a:pt x="1529627" y="62354"/>
                  </a:cubicBezTo>
                  <a:cubicBezTo>
                    <a:pt x="1512408" y="62354"/>
                    <a:pt x="1498450" y="48396"/>
                    <a:pt x="1498450" y="31177"/>
                  </a:cubicBezTo>
                  <a:cubicBezTo>
                    <a:pt x="1498450" y="13958"/>
                    <a:pt x="1512408" y="0"/>
                    <a:pt x="1529627" y="0"/>
                  </a:cubicBezTo>
                  <a:close/>
                  <a:moveTo>
                    <a:pt x="1452251" y="0"/>
                  </a:moveTo>
                  <a:cubicBezTo>
                    <a:pt x="1469470" y="0"/>
                    <a:pt x="1483428" y="13958"/>
                    <a:pt x="1483428" y="31177"/>
                  </a:cubicBezTo>
                  <a:cubicBezTo>
                    <a:pt x="1483428" y="48396"/>
                    <a:pt x="1469470" y="62354"/>
                    <a:pt x="1452251" y="62354"/>
                  </a:cubicBezTo>
                  <a:cubicBezTo>
                    <a:pt x="1435032" y="62354"/>
                    <a:pt x="1421074" y="48396"/>
                    <a:pt x="1421074" y="31177"/>
                  </a:cubicBezTo>
                  <a:cubicBezTo>
                    <a:pt x="1421074" y="13958"/>
                    <a:pt x="1435032" y="0"/>
                    <a:pt x="1452251" y="0"/>
                  </a:cubicBezTo>
                  <a:close/>
                  <a:moveTo>
                    <a:pt x="1376761" y="0"/>
                  </a:moveTo>
                  <a:cubicBezTo>
                    <a:pt x="1393980" y="0"/>
                    <a:pt x="1407938" y="13958"/>
                    <a:pt x="1407938" y="31177"/>
                  </a:cubicBezTo>
                  <a:cubicBezTo>
                    <a:pt x="1407938" y="48396"/>
                    <a:pt x="1393980" y="62354"/>
                    <a:pt x="1376761" y="62354"/>
                  </a:cubicBezTo>
                  <a:cubicBezTo>
                    <a:pt x="1359542" y="62354"/>
                    <a:pt x="1345584" y="48396"/>
                    <a:pt x="1345584" y="31177"/>
                  </a:cubicBezTo>
                  <a:cubicBezTo>
                    <a:pt x="1345584" y="13958"/>
                    <a:pt x="1359542" y="0"/>
                    <a:pt x="137676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5" name="Freeform: Shape 785"/>
            <p:cNvSpPr/>
            <p:nvPr/>
          </p:nvSpPr>
          <p:spPr>
            <a:xfrm>
              <a:off x="5508066" y="5790722"/>
              <a:ext cx="6889823" cy="1227698"/>
            </a:xfrm>
            <a:custGeom>
              <a:avLst/>
              <a:gdLst>
                <a:gd name="connsiteX0" fmla="*/ 0 w 12189303"/>
                <a:gd name="connsiteY0" fmla="*/ 0 h 2099542"/>
                <a:gd name="connsiteX1" fmla="*/ 12189303 w 12189303"/>
                <a:gd name="connsiteY1" fmla="*/ 0 h 2099542"/>
                <a:gd name="connsiteX2" fmla="*/ 12189303 w 12189303"/>
                <a:gd name="connsiteY2" fmla="*/ 1872805 h 2099542"/>
                <a:gd name="connsiteX3" fmla="*/ 12118948 w 12189303"/>
                <a:gd name="connsiteY3" fmla="*/ 1802553 h 2099542"/>
                <a:gd name="connsiteX4" fmla="*/ 6094652 w 12189303"/>
                <a:gd name="connsiteY4" fmla="*/ 127231 h 2099542"/>
                <a:gd name="connsiteX5" fmla="*/ 70357 w 12189303"/>
                <a:gd name="connsiteY5" fmla="*/ 1802553 h 2099542"/>
                <a:gd name="connsiteX6" fmla="*/ 1 w 12189303"/>
                <a:gd name="connsiteY6" fmla="*/ 1872805 h 2099542"/>
                <a:gd name="connsiteX7" fmla="*/ 12189303 w 12189303"/>
                <a:gd name="connsiteY7" fmla="*/ 1872805 h 2099542"/>
                <a:gd name="connsiteX8" fmla="*/ 12189303 w 12189303"/>
                <a:gd name="connsiteY8" fmla="*/ 2099542 h 2099542"/>
                <a:gd name="connsiteX9" fmla="*/ 0 w 12189303"/>
                <a:gd name="connsiteY9" fmla="*/ 2099542 h 2099542"/>
                <a:gd name="connsiteX0" fmla="*/ 8708 w 12189303"/>
                <a:gd name="connsiteY0" fmla="*/ 0 h 2173565"/>
                <a:gd name="connsiteX1" fmla="*/ 12189303 w 12189303"/>
                <a:gd name="connsiteY1" fmla="*/ 74023 h 2173565"/>
                <a:gd name="connsiteX2" fmla="*/ 12189303 w 12189303"/>
                <a:gd name="connsiteY2" fmla="*/ 1946828 h 2173565"/>
                <a:gd name="connsiteX3" fmla="*/ 12118948 w 12189303"/>
                <a:gd name="connsiteY3" fmla="*/ 1876576 h 2173565"/>
                <a:gd name="connsiteX4" fmla="*/ 6094652 w 12189303"/>
                <a:gd name="connsiteY4" fmla="*/ 201254 h 2173565"/>
                <a:gd name="connsiteX5" fmla="*/ 70357 w 12189303"/>
                <a:gd name="connsiteY5" fmla="*/ 1876576 h 2173565"/>
                <a:gd name="connsiteX6" fmla="*/ 1 w 12189303"/>
                <a:gd name="connsiteY6" fmla="*/ 1946828 h 2173565"/>
                <a:gd name="connsiteX7" fmla="*/ 12189303 w 12189303"/>
                <a:gd name="connsiteY7" fmla="*/ 1946828 h 2173565"/>
                <a:gd name="connsiteX8" fmla="*/ 12189303 w 12189303"/>
                <a:gd name="connsiteY8" fmla="*/ 2173565 h 2173565"/>
                <a:gd name="connsiteX9" fmla="*/ 0 w 12189303"/>
                <a:gd name="connsiteY9" fmla="*/ 2173565 h 2173565"/>
                <a:gd name="connsiteX10" fmla="*/ 8708 w 12189303"/>
                <a:gd name="connsiteY10" fmla="*/ 0 h 2173565"/>
                <a:gd name="connsiteX0" fmla="*/ 8708 w 12198011"/>
                <a:gd name="connsiteY0" fmla="*/ 0 h 2173565"/>
                <a:gd name="connsiteX1" fmla="*/ 12198011 w 12198011"/>
                <a:gd name="connsiteY1" fmla="*/ 4355 h 2173565"/>
                <a:gd name="connsiteX2" fmla="*/ 12189303 w 12198011"/>
                <a:gd name="connsiteY2" fmla="*/ 1946828 h 2173565"/>
                <a:gd name="connsiteX3" fmla="*/ 12118948 w 12198011"/>
                <a:gd name="connsiteY3" fmla="*/ 1876576 h 2173565"/>
                <a:gd name="connsiteX4" fmla="*/ 6094652 w 12198011"/>
                <a:gd name="connsiteY4" fmla="*/ 201254 h 2173565"/>
                <a:gd name="connsiteX5" fmla="*/ 70357 w 12198011"/>
                <a:gd name="connsiteY5" fmla="*/ 1876576 h 2173565"/>
                <a:gd name="connsiteX6" fmla="*/ 1 w 12198011"/>
                <a:gd name="connsiteY6" fmla="*/ 1946828 h 2173565"/>
                <a:gd name="connsiteX7" fmla="*/ 12189303 w 12198011"/>
                <a:gd name="connsiteY7" fmla="*/ 1946828 h 2173565"/>
                <a:gd name="connsiteX8" fmla="*/ 12189303 w 12198011"/>
                <a:gd name="connsiteY8" fmla="*/ 2173565 h 2173565"/>
                <a:gd name="connsiteX9" fmla="*/ 0 w 12198011"/>
                <a:gd name="connsiteY9" fmla="*/ 2173565 h 2173565"/>
                <a:gd name="connsiteX10" fmla="*/ 8708 w 12198011"/>
                <a:gd name="connsiteY10" fmla="*/ 0 h 217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8011" h="2173565">
                  <a:moveTo>
                    <a:pt x="8708" y="0"/>
                  </a:moveTo>
                  <a:lnTo>
                    <a:pt x="12198011" y="4355"/>
                  </a:lnTo>
                  <a:cubicBezTo>
                    <a:pt x="12195108" y="651846"/>
                    <a:pt x="12192206" y="1299337"/>
                    <a:pt x="12189303" y="1946828"/>
                  </a:cubicBezTo>
                  <a:lnTo>
                    <a:pt x="12118948" y="1876576"/>
                  </a:lnTo>
                  <a:cubicBezTo>
                    <a:pt x="11076801" y="888243"/>
                    <a:pt x="8771322" y="201254"/>
                    <a:pt x="6094652" y="201254"/>
                  </a:cubicBezTo>
                  <a:cubicBezTo>
                    <a:pt x="3417982" y="201254"/>
                    <a:pt x="1112502" y="888243"/>
                    <a:pt x="70357" y="1876576"/>
                  </a:cubicBezTo>
                  <a:lnTo>
                    <a:pt x="1" y="1946828"/>
                  </a:lnTo>
                  <a:lnTo>
                    <a:pt x="12189303" y="1946828"/>
                  </a:lnTo>
                  <a:lnTo>
                    <a:pt x="12189303" y="2173565"/>
                  </a:lnTo>
                  <a:lnTo>
                    <a:pt x="0" y="2173565"/>
                  </a:lnTo>
                  <a:cubicBezTo>
                    <a:pt x="0" y="1473718"/>
                    <a:pt x="8708" y="699847"/>
                    <a:pt x="87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Content Placeholder 2">
            <a:extLst>
              <a:ext uri="{FF2B5EF4-FFF2-40B4-BE49-F238E27FC236}">
                <a16:creationId xmlns:a16="http://schemas.microsoft.com/office/drawing/2014/main" id="{149CB621-A187-44A9-92CE-37CD106FF4D8}"/>
              </a:ext>
            </a:extLst>
          </p:cNvPr>
          <p:cNvSpPr>
            <a:spLocks noGrp="1"/>
          </p:cNvSpPr>
          <p:nvPr>
            <p:ph type="body" sz="quarter" idx="10"/>
          </p:nvPr>
        </p:nvSpPr>
        <p:spPr>
          <a:xfrm>
            <a:off x="1" y="1922040"/>
            <a:ext cx="7349706" cy="2052030"/>
          </a:xfrm>
        </p:spPr>
        <p:txBody>
          <a:bodyPr lIns="548640">
            <a:noAutofit/>
          </a:bodyPr>
          <a:lstStyle/>
          <a:p>
            <a:pPr marL="0" indent="0" defTabSz="914400">
              <a:lnSpc>
                <a:spcPct val="100000"/>
              </a:lnSpc>
              <a:spcBef>
                <a:spcPts val="0"/>
              </a:spcBef>
              <a:spcAft>
                <a:spcPts val="2400"/>
              </a:spcAft>
              <a:buNone/>
              <a:defRPr/>
            </a:pPr>
            <a:r>
              <a:rPr lang="en-US" sz="1600" spc="170" dirty="0">
                <a:solidFill>
                  <a:schemeClr val="tx1"/>
                </a:solidFill>
                <a:latin typeface="Segoe UI Semilight" charset="0"/>
                <a:ea typeface="Segoe UI Semilight" charset="0"/>
                <a:cs typeface="Segoe UI Semilight" charset="0"/>
              </a:rPr>
              <a:t>Turnkey global distribution</a:t>
            </a:r>
          </a:p>
          <a:p>
            <a:pPr marL="0" indent="0" defTabSz="914400">
              <a:lnSpc>
                <a:spcPct val="100000"/>
              </a:lnSpc>
              <a:spcBef>
                <a:spcPts val="0"/>
              </a:spcBef>
              <a:spcAft>
                <a:spcPts val="2400"/>
              </a:spcAft>
              <a:buNone/>
              <a:defRPr/>
            </a:pPr>
            <a:r>
              <a:rPr lang="en-US" sz="1600" spc="170" dirty="0">
                <a:solidFill>
                  <a:schemeClr val="tx1"/>
                </a:solidFill>
                <a:latin typeface="Segoe UI Semilight" charset="0"/>
                <a:ea typeface="Segoe UI Semilight" charset="0"/>
                <a:cs typeface="Segoe UI Semilight" charset="0"/>
              </a:rPr>
              <a:t>Multi-model with native NoSQL support</a:t>
            </a:r>
          </a:p>
          <a:p>
            <a:pPr marL="0" indent="0" defTabSz="914400">
              <a:lnSpc>
                <a:spcPct val="100000"/>
              </a:lnSpc>
              <a:spcBef>
                <a:spcPts val="0"/>
              </a:spcBef>
              <a:spcAft>
                <a:spcPts val="2400"/>
              </a:spcAft>
              <a:buNone/>
              <a:defRPr/>
            </a:pPr>
            <a:r>
              <a:rPr lang="en-US" sz="1600" spc="170" dirty="0">
                <a:solidFill>
                  <a:schemeClr val="tx1"/>
                </a:solidFill>
                <a:latin typeface="Segoe UI Semilight" charset="0"/>
                <a:ea typeface="Segoe UI Semilight" charset="0"/>
                <a:cs typeface="Segoe UI Semilight" charset="0"/>
              </a:rPr>
              <a:t>Elastically scale storage and throughput </a:t>
            </a:r>
          </a:p>
          <a:p>
            <a:pPr marL="0" indent="0" defTabSz="914400">
              <a:lnSpc>
                <a:spcPct val="100000"/>
              </a:lnSpc>
              <a:spcBef>
                <a:spcPts val="0"/>
              </a:spcBef>
              <a:spcAft>
                <a:spcPts val="2400"/>
              </a:spcAft>
              <a:buNone/>
              <a:defRPr/>
            </a:pPr>
            <a:r>
              <a:rPr lang="en-US" sz="1600" spc="170" dirty="0">
                <a:solidFill>
                  <a:schemeClr val="tx1"/>
                </a:solidFill>
                <a:latin typeface="Segoe UI Semilight" charset="0"/>
                <a:ea typeface="Segoe UI Semilight" charset="0"/>
                <a:cs typeface="Segoe UI Semilight" charset="0"/>
              </a:rPr>
              <a:t>Multiple, well-defined consistency levels</a:t>
            </a:r>
          </a:p>
          <a:p>
            <a:pPr marL="0" indent="0" defTabSz="914400">
              <a:lnSpc>
                <a:spcPct val="100000"/>
              </a:lnSpc>
              <a:spcBef>
                <a:spcPts val="0"/>
              </a:spcBef>
              <a:spcAft>
                <a:spcPts val="2400"/>
              </a:spcAft>
              <a:buNone/>
              <a:defRPr/>
            </a:pPr>
            <a:r>
              <a:rPr lang="en-US" sz="1600" spc="170" dirty="0">
                <a:solidFill>
                  <a:schemeClr val="tx1"/>
                </a:solidFill>
                <a:latin typeface="Segoe UI Semilight" charset="0"/>
                <a:ea typeface="Segoe UI Semilight" charset="0"/>
                <a:cs typeface="Segoe UI Semilight" charset="0"/>
              </a:rPr>
              <a:t>&lt;10ms latency guarantees at the 99th percentile</a:t>
            </a:r>
          </a:p>
          <a:p>
            <a:pPr marL="0" indent="0" defTabSz="914400">
              <a:lnSpc>
                <a:spcPct val="100000"/>
              </a:lnSpc>
              <a:spcBef>
                <a:spcPts val="0"/>
              </a:spcBef>
              <a:spcAft>
                <a:spcPts val="2400"/>
              </a:spcAft>
              <a:buNone/>
              <a:defRPr/>
            </a:pPr>
            <a:r>
              <a:rPr lang="en-US" sz="1600" spc="170" dirty="0">
                <a:solidFill>
                  <a:schemeClr val="tx1"/>
                </a:solidFill>
                <a:latin typeface="Segoe UI Semilight" charset="0"/>
                <a:ea typeface="Segoe UI Semilight" charset="0"/>
                <a:cs typeface="Segoe UI Semilight" charset="0"/>
              </a:rPr>
              <a:t>Industry-leading SLAs</a:t>
            </a:r>
          </a:p>
        </p:txBody>
      </p:sp>
      <p:pic>
        <p:nvPicPr>
          <p:cNvPr id="9" name="Picture 2" descr="https://c2.staticflickr.com/4/3701/19224697601_d03ecccf71_o.png">
            <a:extLst>
              <a:ext uri="{FF2B5EF4-FFF2-40B4-BE49-F238E27FC236}">
                <a16:creationId xmlns:a16="http://schemas.microsoft.com/office/drawing/2014/main" id="{1E2483A9-53A3-4B97-AB9C-FFD2CA3EF8E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001645" y="4734275"/>
            <a:ext cx="593883" cy="6543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upload.wikimedia.org/wikipedia/en/thumb/5/54/Gremlin_%28programming_language%29.png/383px-Gremlin_%28programming_language%29.png">
            <a:extLst>
              <a:ext uri="{FF2B5EF4-FFF2-40B4-BE49-F238E27FC236}">
                <a16:creationId xmlns:a16="http://schemas.microsoft.com/office/drawing/2014/main" id="{4B235B9C-13AB-45F6-BE52-7F5D447512A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8699984" y="3995910"/>
            <a:ext cx="1197204" cy="370030"/>
          </a:xfrm>
          <a:prstGeom prst="rect">
            <a:avLst/>
          </a:prstGeom>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8104006" y="3212809"/>
            <a:ext cx="2389160" cy="383893"/>
            <a:chOff x="6753858" y="3592687"/>
            <a:chExt cx="2452082" cy="450845"/>
          </a:xfrm>
        </p:grpSpPr>
        <p:sp>
          <p:nvSpPr>
            <p:cNvPr id="10" name="Freeform: Shape 28">
              <a:extLst>
                <a:ext uri="{FF2B5EF4-FFF2-40B4-BE49-F238E27FC236}">
                  <a16:creationId xmlns:a16="http://schemas.microsoft.com/office/drawing/2014/main" id="{6DD452B5-C67D-40C8-A527-5C8652CE1482}"/>
                </a:ext>
              </a:extLst>
            </p:cNvPr>
            <p:cNvSpPr/>
            <p:nvPr/>
          </p:nvSpPr>
          <p:spPr>
            <a:xfrm>
              <a:off x="6753858" y="3592687"/>
              <a:ext cx="522947" cy="450845"/>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D8593409-E341-4E3E-968E-98015E58E566}"/>
                </a:ext>
              </a:extLst>
            </p:cNvPr>
            <p:cNvSpPr txBox="1"/>
            <p:nvPr/>
          </p:nvSpPr>
          <p:spPr>
            <a:xfrm>
              <a:off x="7282677" y="3634062"/>
              <a:ext cx="1923263" cy="361454"/>
            </a:xfrm>
            <a:prstGeom prst="rect">
              <a:avLst/>
            </a:prstGeom>
            <a:noFill/>
          </p:spPr>
          <p:txBody>
            <a:bodyPr wrap="none" rtlCol="0">
              <a:spAutoFit/>
            </a:bodyPr>
            <a:lstStyle/>
            <a:p>
              <a:pPr lvl="0">
                <a:defRPr/>
              </a:pPr>
              <a:r>
                <a:rPr lang="en-US" sz="1400" b="1" dirty="0"/>
                <a:t>Azure Table Storage</a:t>
              </a:r>
            </a:p>
          </p:txBody>
        </p:sp>
      </p:grpSp>
      <p:sp>
        <p:nvSpPr>
          <p:cNvPr id="16" name="Title 1">
            <a:extLst>
              <a:ext uri="{FF2B5EF4-FFF2-40B4-BE49-F238E27FC236}">
                <a16:creationId xmlns:a16="http://schemas.microsoft.com/office/drawing/2014/main" id="{32E00D37-841E-4CBA-8A2D-1F8914FAC4E9}"/>
              </a:ext>
            </a:extLst>
          </p:cNvPr>
          <p:cNvSpPr txBox="1">
            <a:spLocks/>
          </p:cNvSpPr>
          <p:nvPr/>
        </p:nvSpPr>
        <p:spPr>
          <a:xfrm>
            <a:off x="0" y="0"/>
            <a:ext cx="7349706" cy="899665"/>
          </a:xfrm>
          <a:prstGeom prst="rect">
            <a:avLst/>
          </a:prstGeom>
        </p:spPr>
        <p:txBody>
          <a:bodyPr lIns="548640" tIns="548640"/>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defTabSz="914400">
              <a:lnSpc>
                <a:spcPct val="100000"/>
              </a:lnSpc>
            </a:pPr>
            <a:r>
              <a:rPr lang="en-US" sz="2800" spc="500" dirty="0">
                <a:solidFill>
                  <a:srgbClr val="0078D7"/>
                </a:solidFill>
                <a:latin typeface="Segoe UI Semilight" charset="0"/>
                <a:cs typeface="Segoe UI Semilight" charset="0"/>
              </a:rPr>
              <a:t>AZURE COSMOS DB</a:t>
            </a:r>
            <a:endParaRPr lang="en-US" sz="2800" cap="all" spc="500" dirty="0">
              <a:solidFill>
                <a:srgbClr val="0078D7"/>
              </a:solidFill>
              <a:latin typeface="Segoe UI Semilight" charset="0"/>
              <a:cs typeface="Segoe UI Semilight" charset="0"/>
            </a:endParaRPr>
          </a:p>
        </p:txBody>
      </p:sp>
      <p:sp>
        <p:nvSpPr>
          <p:cNvPr id="5" name="Rectangle 4">
            <a:extLst>
              <a:ext uri="{FF2B5EF4-FFF2-40B4-BE49-F238E27FC236}">
                <a16:creationId xmlns:a16="http://schemas.microsoft.com/office/drawing/2014/main" id="{C819838C-916D-4C30-84E6-0DBF16BD224C}"/>
              </a:ext>
            </a:extLst>
          </p:cNvPr>
          <p:cNvSpPr/>
          <p:nvPr/>
        </p:nvSpPr>
        <p:spPr>
          <a:xfrm>
            <a:off x="8654820" y="2509126"/>
            <a:ext cx="1287532" cy="369332"/>
          </a:xfrm>
          <a:prstGeom prst="rect">
            <a:avLst/>
          </a:prstGeom>
        </p:spPr>
        <p:txBody>
          <a:bodyPr wrap="none">
            <a:spAutoFit/>
          </a:bodyPr>
          <a:lstStyle/>
          <a:p>
            <a:pPr lvl="0">
              <a:defRPr/>
            </a:pPr>
            <a:r>
              <a:rPr lang="en-US" b="1" dirty="0"/>
              <a:t>MongoDB</a:t>
            </a:r>
          </a:p>
        </p:txBody>
      </p:sp>
      <p:sp>
        <p:nvSpPr>
          <p:cNvPr id="14" name="Freeform: Shape 13">
            <a:extLst>
              <a:ext uri="{FF2B5EF4-FFF2-40B4-BE49-F238E27FC236}">
                <a16:creationId xmlns:a16="http://schemas.microsoft.com/office/drawing/2014/main" id="{DB483540-20AF-4377-9DD9-E64199BD4946}"/>
              </a:ext>
            </a:extLst>
          </p:cNvPr>
          <p:cNvSpPr/>
          <p:nvPr/>
        </p:nvSpPr>
        <p:spPr>
          <a:xfrm>
            <a:off x="9043536" y="1905446"/>
            <a:ext cx="512674" cy="23409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a:ea typeface="+mn-ea"/>
              <a:cs typeface="+mn-cs"/>
            </a:endParaRPr>
          </a:p>
        </p:txBody>
      </p:sp>
    </p:spTree>
    <p:extLst>
      <p:ext uri="{BB962C8B-B14F-4D97-AF65-F5344CB8AC3E}">
        <p14:creationId xmlns:p14="http://schemas.microsoft.com/office/powerpoint/2010/main" val="2294338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grpId="1" nodeType="withEffect">
                                  <p:stCondLst>
                                    <p:cond delay="0"/>
                                  </p:stCondLst>
                                  <p:childTnLst>
                                    <p:animMotion origin="layout" path="M -2.29167E-6 -1.11111E-6 L -0.10039 -1.11111E-6 " pathEditMode="relative" rAng="0" ptsTypes="AA">
                                      <p:cBhvr>
                                        <p:cTn id="9" dur="750" spd="-100000" fill="hold"/>
                                        <p:tgtEl>
                                          <p:spTgt spid="3"/>
                                        </p:tgtEl>
                                        <p:attrNameLst>
                                          <p:attrName>ppt_x</p:attrName>
                                          <p:attrName>ppt_y</p:attrName>
                                        </p:attrNameLst>
                                      </p:cBhvr>
                                      <p:rCtr x="-50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64170" y="844183"/>
            <a:ext cx="9663660" cy="33855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Azure Cosmos DB</a:t>
            </a:r>
          </a:p>
        </p:txBody>
      </p:sp>
      <p:cxnSp>
        <p:nvCxnSpPr>
          <p:cNvPr id="4" name="Straight Connector 3"/>
          <p:cNvCxnSpPr/>
          <p:nvPr/>
        </p:nvCxnSpPr>
        <p:spPr>
          <a:xfrm>
            <a:off x="1813810" y="1963712"/>
            <a:ext cx="8514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4E642AB-F874-49FE-A4E6-326517D2055A}"/>
              </a:ext>
            </a:extLst>
          </p:cNvPr>
          <p:cNvSpPr txBox="1"/>
          <p:nvPr/>
        </p:nvSpPr>
        <p:spPr>
          <a:xfrm>
            <a:off x="1813809" y="2934366"/>
            <a:ext cx="8514413" cy="1154162"/>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Introducing</a:t>
            </a:r>
            <a:endParaRPr kumimoji="0" lang="en-US" sz="2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4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Apache Cassandra API</a:t>
            </a:r>
            <a:endParaRPr kumimoji="0" lang="en-US" sz="4800" b="0" i="0" u="none" strike="noStrike" kern="1200" cap="all" spc="0" normalizeH="0" baseline="0" noProof="0" dirty="0">
              <a:ln>
                <a:noFill/>
              </a:ln>
              <a:solidFill>
                <a:srgbClr val="FFFFFF"/>
              </a:solidFill>
              <a:effectLst/>
              <a:uLnTx/>
              <a:uFillTx/>
              <a:latin typeface="Segoe UI Semilight" charset="0"/>
              <a:ea typeface="+mn-ea"/>
              <a:cs typeface="Segoe UI Semilight" charset="0"/>
            </a:endParaRPr>
          </a:p>
        </p:txBody>
      </p:sp>
      <p:cxnSp>
        <p:nvCxnSpPr>
          <p:cNvPr id="6" name="Straight Connector 5">
            <a:extLst>
              <a:ext uri="{FF2B5EF4-FFF2-40B4-BE49-F238E27FC236}">
                <a16:creationId xmlns:a16="http://schemas.microsoft.com/office/drawing/2014/main" id="{3B42B153-1AD0-4800-8939-E3FAC7CBAD2A}"/>
              </a:ext>
            </a:extLst>
          </p:cNvPr>
          <p:cNvCxnSpPr/>
          <p:nvPr/>
        </p:nvCxnSpPr>
        <p:spPr>
          <a:xfrm>
            <a:off x="1813810" y="5059182"/>
            <a:ext cx="85144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02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21305283">
            <a:off x="-315688" y="-1036829"/>
            <a:ext cx="15255527" cy="8599845"/>
            <a:chOff x="-42029" y="-1161535"/>
            <a:chExt cx="15255527" cy="8599845"/>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b="78098"/>
            <a:stretch/>
          </p:blipFill>
          <p:spPr>
            <a:xfrm>
              <a:off x="-42029" y="5679978"/>
              <a:ext cx="5132758" cy="1521879"/>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t="69385"/>
            <a:stretch/>
          </p:blipFill>
          <p:spPr>
            <a:xfrm>
              <a:off x="5066269" y="-893399"/>
              <a:ext cx="5165125" cy="213511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0" y="-1161535"/>
              <a:ext cx="5090984" cy="6872827"/>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b="14002"/>
            <a:stretch/>
          </p:blipFill>
          <p:spPr>
            <a:xfrm>
              <a:off x="5092186" y="1235675"/>
              <a:ext cx="5077014" cy="5897760"/>
            </a:xfrm>
            <a:prstGeom prst="rect">
              <a:avLst/>
            </a:prstGeom>
          </p:spPr>
        </p:pic>
        <p:pic>
          <p:nvPicPr>
            <p:cNvPr id="10" name="Picture 9"/>
            <p:cNvPicPr>
              <a:picLocks noChangeAspect="1"/>
            </p:cNvPicPr>
            <p:nvPr/>
          </p:nvPicPr>
          <p:blipFill rotWithShape="1">
            <a:blip r:embed="rId7"/>
            <a:srcRect t="52110"/>
            <a:stretch/>
          </p:blipFill>
          <p:spPr>
            <a:xfrm>
              <a:off x="10103276" y="-198349"/>
              <a:ext cx="5046107" cy="3260504"/>
            </a:xfrm>
            <a:prstGeom prst="rect">
              <a:avLst/>
            </a:prstGeom>
          </p:spPr>
        </p:pic>
        <p:pic>
          <p:nvPicPr>
            <p:cNvPr id="18" name="Picture 17"/>
            <p:cNvPicPr>
              <a:picLocks noChangeAspect="1"/>
            </p:cNvPicPr>
            <p:nvPr/>
          </p:nvPicPr>
          <p:blipFill rotWithShape="1">
            <a:blip r:embed="rId4" cstate="print">
              <a:extLst>
                <a:ext uri="{28A0092B-C50C-407E-A947-70E740481C1C}">
                  <a14:useLocalDpi xmlns:a14="http://schemas.microsoft.com/office/drawing/2010/main"/>
                </a:ext>
              </a:extLst>
            </a:blip>
            <a:srcRect b="35195"/>
            <a:stretch/>
          </p:blipFill>
          <p:spPr>
            <a:xfrm>
              <a:off x="10103276" y="2966852"/>
              <a:ext cx="5110222" cy="4471458"/>
            </a:xfrm>
            <a:prstGeom prst="rect">
              <a:avLst/>
            </a:prstGeom>
          </p:spPr>
        </p:pic>
      </p:grpSp>
      <p:sp>
        <p:nvSpPr>
          <p:cNvPr id="3" name="Rectangle 2"/>
          <p:cNvSpPr/>
          <p:nvPr/>
        </p:nvSpPr>
        <p:spPr bwMode="auto">
          <a:xfrm>
            <a:off x="-70051" y="-93271"/>
            <a:ext cx="13147590" cy="7710616"/>
          </a:xfrm>
          <a:prstGeom prst="rect">
            <a:avLst/>
          </a:prstGeom>
          <a:gradFill>
            <a:gsLst>
              <a:gs pos="0">
                <a:schemeClr val="bg1">
                  <a:alpha val="92000"/>
                </a:schemeClr>
              </a:gs>
              <a:gs pos="30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743D708F-9BDA-4684-9AB8-0AEC6FEF55B1}"/>
              </a:ext>
            </a:extLst>
          </p:cNvPr>
          <p:cNvSpPr txBox="1">
            <a:spLocks/>
          </p:cNvSpPr>
          <p:nvPr/>
        </p:nvSpPr>
        <p:spPr>
          <a:xfrm>
            <a:off x="405311" y="395681"/>
            <a:ext cx="11655840" cy="683264"/>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98" normalizeH="0" baseline="0" noProof="0">
                <a:ln w="3175">
                  <a:noFill/>
                </a:ln>
                <a:solidFill>
                  <a:srgbClr val="353535"/>
                </a:solidFill>
                <a:effectLst/>
                <a:uLnTx/>
                <a:uFillTx/>
                <a:latin typeface="Segoe UI Semibold" charset="0"/>
                <a:ea typeface="Segoe UI Semibold" charset="0"/>
                <a:cs typeface="Segoe UI Semibold" charset="0"/>
              </a:rPr>
              <a:t>ASOS</a:t>
            </a:r>
          </a:p>
        </p:txBody>
      </p:sp>
    </p:spTree>
    <p:extLst>
      <p:ext uri="{BB962C8B-B14F-4D97-AF65-F5344CB8AC3E}">
        <p14:creationId xmlns:p14="http://schemas.microsoft.com/office/powerpoint/2010/main" val="7695095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F3D7AF-54D4-4B21-A7CD-9E60A61BBFD1}"/>
              </a:ext>
            </a:extLst>
          </p:cNvPr>
          <p:cNvSpPr/>
          <p:nvPr/>
        </p:nvSpPr>
        <p:spPr>
          <a:xfrm>
            <a:off x="533399" y="5775216"/>
            <a:ext cx="4168541" cy="830997"/>
          </a:xfrm>
          <a:prstGeom prst="rect">
            <a:avLst/>
          </a:prstGeom>
        </p:spPr>
        <p:txBody>
          <a:bodyPr wrap="square">
            <a:spAutoFit/>
          </a:bodyPr>
          <a:lstStyle/>
          <a:p>
            <a:pPr lvl="0"/>
            <a:r>
              <a:rPr lang="en-US" spc="300" dirty="0">
                <a:gradFill>
                  <a:gsLst>
                    <a:gs pos="0">
                      <a:schemeClr val="bg2"/>
                    </a:gs>
                    <a:gs pos="30000">
                      <a:schemeClr val="bg2"/>
                    </a:gs>
                  </a:gsLst>
                </a:gradFill>
                <a:latin typeface="Segoe UI Semilight" charset="0"/>
                <a:ea typeface="Segoe UI Semilight" charset="0"/>
                <a:cs typeface="Segoe UI Semilight" charset="0"/>
              </a:rPr>
              <a:t>Craig </a:t>
            </a:r>
            <a:r>
              <a:rPr lang="en-US" spc="300" dirty="0" err="1">
                <a:gradFill>
                  <a:gsLst>
                    <a:gs pos="0">
                      <a:schemeClr val="bg2"/>
                    </a:gs>
                    <a:gs pos="30000">
                      <a:schemeClr val="bg2"/>
                    </a:gs>
                  </a:gsLst>
                </a:gradFill>
                <a:latin typeface="Segoe UI Semilight" charset="0"/>
                <a:ea typeface="Segoe UI Semilight" charset="0"/>
                <a:cs typeface="Segoe UI Semilight" charset="0"/>
              </a:rPr>
              <a:t>Kitteman</a:t>
            </a:r>
            <a:br>
              <a:rPr lang="en-US" spc="300" dirty="0">
                <a:gradFill>
                  <a:gsLst>
                    <a:gs pos="0">
                      <a:schemeClr val="bg2"/>
                    </a:gs>
                    <a:gs pos="30000">
                      <a:schemeClr val="bg2"/>
                    </a:gs>
                  </a:gsLst>
                </a:gradFill>
                <a:latin typeface="Segoe UI Semilight" charset="0"/>
                <a:ea typeface="Segoe UI Semilight" charset="0"/>
                <a:cs typeface="Segoe UI Semilight" charset="0"/>
              </a:rPr>
            </a:br>
            <a:r>
              <a:rPr lang="en-US" sz="1200" spc="300" dirty="0">
                <a:gradFill>
                  <a:gsLst>
                    <a:gs pos="0">
                      <a:schemeClr val="bg2"/>
                    </a:gs>
                    <a:gs pos="30000">
                      <a:schemeClr val="bg2"/>
                    </a:gs>
                  </a:gsLst>
                </a:gradFill>
                <a:latin typeface="Segoe UI Semilight" charset="0"/>
                <a:ea typeface="Segoe UI Semilight" charset="0"/>
                <a:cs typeface="Segoe UI Semilight" charset="0"/>
              </a:rPr>
              <a:t>Director, Product Marketing </a:t>
            </a:r>
            <a:br>
              <a:rPr lang="en-US" spc="300" dirty="0">
                <a:gradFill>
                  <a:gsLst>
                    <a:gs pos="0">
                      <a:schemeClr val="bg2"/>
                    </a:gs>
                    <a:gs pos="30000">
                      <a:schemeClr val="bg2"/>
                    </a:gs>
                  </a:gsLst>
                </a:gradFill>
                <a:latin typeface="Segoe UI Semilight" charset="0"/>
                <a:ea typeface="Segoe UI Semilight" charset="0"/>
                <a:cs typeface="Segoe UI Semilight" charset="0"/>
              </a:rPr>
            </a:br>
            <a:endParaRPr lang="en-US" dirty="0">
              <a:gradFill>
                <a:gsLst>
                  <a:gs pos="0">
                    <a:schemeClr val="bg2"/>
                  </a:gs>
                  <a:gs pos="30000">
                    <a:schemeClr val="bg2"/>
                  </a:gs>
                </a:gsLst>
              </a:gradFill>
            </a:endParaRPr>
          </a:p>
        </p:txBody>
      </p:sp>
      <p:sp>
        <p:nvSpPr>
          <p:cNvPr id="6" name="Rectangle 5">
            <a:extLst>
              <a:ext uri="{FF2B5EF4-FFF2-40B4-BE49-F238E27FC236}">
                <a16:creationId xmlns:a16="http://schemas.microsoft.com/office/drawing/2014/main" id="{A327D205-8E5F-4ED3-8B26-66B37163A465}"/>
              </a:ext>
            </a:extLst>
          </p:cNvPr>
          <p:cNvSpPr/>
          <p:nvPr/>
        </p:nvSpPr>
        <p:spPr>
          <a:xfrm>
            <a:off x="5268708" y="5775218"/>
            <a:ext cx="3483964" cy="830997"/>
          </a:xfrm>
          <a:prstGeom prst="rect">
            <a:avLst/>
          </a:prstGeom>
        </p:spPr>
        <p:txBody>
          <a:bodyPr wrap="square">
            <a:spAutoFit/>
          </a:bodyPr>
          <a:lstStyle/>
          <a:p>
            <a:pPr lvl="0"/>
            <a:r>
              <a:rPr lang="en-US" spc="300" dirty="0">
                <a:gradFill>
                  <a:gsLst>
                    <a:gs pos="0">
                      <a:schemeClr val="bg2"/>
                    </a:gs>
                    <a:gs pos="30000">
                      <a:schemeClr val="bg2"/>
                    </a:gs>
                  </a:gsLst>
                </a:gradFill>
                <a:latin typeface="Segoe UI Semilight" charset="0"/>
                <a:ea typeface="Segoe UI Semilight" charset="0"/>
                <a:cs typeface="Segoe UI Semilight" charset="0"/>
              </a:rPr>
              <a:t>Shreya </a:t>
            </a:r>
            <a:r>
              <a:rPr lang="en-US" spc="300" dirty="0" err="1">
                <a:gradFill>
                  <a:gsLst>
                    <a:gs pos="0">
                      <a:schemeClr val="bg2"/>
                    </a:gs>
                    <a:gs pos="30000">
                      <a:schemeClr val="bg2"/>
                    </a:gs>
                  </a:gsLst>
                </a:gradFill>
                <a:latin typeface="Segoe UI Semilight" charset="0"/>
                <a:ea typeface="Segoe UI Semilight" charset="0"/>
                <a:cs typeface="Segoe UI Semilight" charset="0"/>
              </a:rPr>
              <a:t>Verma</a:t>
            </a:r>
            <a:br>
              <a:rPr lang="en-US" spc="300" dirty="0">
                <a:gradFill>
                  <a:gsLst>
                    <a:gs pos="0">
                      <a:schemeClr val="bg2"/>
                    </a:gs>
                    <a:gs pos="30000">
                      <a:schemeClr val="bg2"/>
                    </a:gs>
                  </a:gsLst>
                </a:gradFill>
                <a:latin typeface="Segoe UI Semilight" charset="0"/>
                <a:ea typeface="Segoe UI Semilight" charset="0"/>
                <a:cs typeface="Segoe UI Semilight" charset="0"/>
              </a:rPr>
            </a:br>
            <a:r>
              <a:rPr lang="en-US" sz="1200" spc="300" dirty="0">
                <a:gradFill>
                  <a:gsLst>
                    <a:gs pos="0">
                      <a:schemeClr val="bg2"/>
                    </a:gs>
                    <a:gs pos="30000">
                      <a:schemeClr val="bg2"/>
                    </a:gs>
                  </a:gsLst>
                </a:gradFill>
                <a:latin typeface="Segoe UI Semilight" charset="0"/>
                <a:ea typeface="Segoe UI Semilight" charset="0"/>
                <a:cs typeface="Segoe UI Semilight" charset="0"/>
              </a:rPr>
              <a:t>Senior Program Manager</a:t>
            </a:r>
            <a:br>
              <a:rPr lang="en-US" spc="300" dirty="0">
                <a:gradFill>
                  <a:gsLst>
                    <a:gs pos="0">
                      <a:schemeClr val="bg2"/>
                    </a:gs>
                    <a:gs pos="30000">
                      <a:schemeClr val="bg2"/>
                    </a:gs>
                  </a:gsLst>
                </a:gradFill>
                <a:latin typeface="Segoe UI Semilight" charset="0"/>
                <a:ea typeface="Segoe UI Semilight" charset="0"/>
                <a:cs typeface="Segoe UI Semilight" charset="0"/>
              </a:rPr>
            </a:br>
            <a:endParaRPr lang="en-US" dirty="0">
              <a:gradFill>
                <a:gsLst>
                  <a:gs pos="0">
                    <a:schemeClr val="bg2"/>
                  </a:gs>
                  <a:gs pos="30000">
                    <a:schemeClr val="bg2"/>
                  </a:gs>
                </a:gsLst>
              </a:gradFill>
            </a:endParaRPr>
          </a:p>
        </p:txBody>
      </p:sp>
      <p:sp>
        <p:nvSpPr>
          <p:cNvPr id="7" name="Title 2">
            <a:extLst>
              <a:ext uri="{FF2B5EF4-FFF2-40B4-BE49-F238E27FC236}">
                <a16:creationId xmlns:a16="http://schemas.microsoft.com/office/drawing/2014/main" id="{2618F6F0-E46D-4311-B6FE-A4F085AD81E4}"/>
              </a:ext>
            </a:extLst>
          </p:cNvPr>
          <p:cNvSpPr txBox="1">
            <a:spLocks/>
          </p:cNvSpPr>
          <p:nvPr>
            <p:extLst/>
          </p:nvPr>
        </p:nvSpPr>
        <p:spPr>
          <a:xfrm>
            <a:off x="0" y="2827651"/>
            <a:ext cx="11335657" cy="1504864"/>
          </a:xfrm>
          <a:prstGeom prst="rect">
            <a:avLst/>
          </a:prstGeom>
        </p:spPr>
        <p:txBody>
          <a:bodyPr vert="horz" wrap="square" lIns="548640"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defTabSz="914400">
              <a:lnSpc>
                <a:spcPct val="100000"/>
              </a:lnSpc>
              <a:spcBef>
                <a:spcPts val="0"/>
              </a:spcBef>
              <a:spcAft>
                <a:spcPts val="3000"/>
              </a:spcAft>
            </a:pPr>
            <a:r>
              <a:rPr lang="en-US" sz="3600" spc="500" dirty="0">
                <a:gradFill>
                  <a:gsLst>
                    <a:gs pos="0">
                      <a:schemeClr val="bg2"/>
                    </a:gs>
                    <a:gs pos="30000">
                      <a:schemeClr val="bg2"/>
                    </a:gs>
                  </a:gsLst>
                  <a:lin ang="2400000" scaled="0"/>
                </a:gradFill>
                <a:latin typeface="Segoe UI Semilight" charset="0"/>
                <a:ea typeface="Segoe UI Semilight" charset="0"/>
                <a:cs typeface="Segoe UI Semilight" charset="0"/>
              </a:rPr>
              <a:t>DEMO</a:t>
            </a:r>
            <a:br>
              <a:rPr lang="en-US" sz="2800" cap="all" spc="500" dirty="0">
                <a:solidFill>
                  <a:srgbClr val="0078D7"/>
                </a:solidFill>
                <a:latin typeface="Segoe UI Semilight" charset="0"/>
                <a:ea typeface="Segoe UI Semilight" charset="0"/>
                <a:cs typeface="Segoe UI Semilight" charset="0"/>
              </a:rPr>
            </a:br>
            <a:br>
              <a:rPr lang="en-US" sz="1050" cap="all" spc="500" dirty="0">
                <a:solidFill>
                  <a:srgbClr val="0078D7"/>
                </a:solidFill>
                <a:latin typeface="Segoe UI Semilight" charset="0"/>
                <a:ea typeface="Segoe UI Semilight" charset="0"/>
                <a:cs typeface="Segoe UI Semilight" charset="0"/>
              </a:rPr>
            </a:br>
            <a:br>
              <a:rPr lang="en-US" sz="1050" cap="all" spc="500" dirty="0">
                <a:solidFill>
                  <a:srgbClr val="0078D7"/>
                </a:solidFill>
                <a:latin typeface="Segoe UI Semilight" charset="0"/>
                <a:ea typeface="Segoe UI Semilight" charset="0"/>
                <a:cs typeface="Segoe UI Semilight" charset="0"/>
              </a:rPr>
            </a:br>
            <a:r>
              <a:rPr lang="en-US" sz="1800" spc="300" dirty="0">
                <a:gradFill>
                  <a:gsLst>
                    <a:gs pos="0">
                      <a:schemeClr val="bg2"/>
                    </a:gs>
                    <a:gs pos="30000">
                      <a:schemeClr val="bg2"/>
                    </a:gs>
                  </a:gsLst>
                </a:gradFill>
                <a:latin typeface="Segoe UI Semilight" charset="0"/>
                <a:cs typeface="Segoe UI Semilight" charset="0"/>
              </a:rPr>
              <a:t>Azure Cosmos DB and Azure SQL Database</a:t>
            </a:r>
            <a:endParaRPr lang="en-US" sz="1800" spc="300" dirty="0">
              <a:gradFill>
                <a:gsLst>
                  <a:gs pos="0">
                    <a:schemeClr val="bg2"/>
                  </a:gs>
                  <a:gs pos="30000">
                    <a:schemeClr val="bg2"/>
                  </a:gs>
                </a:gsLst>
              </a:gradFill>
              <a:latin typeface="Segoe UI Semilight" charset="0"/>
              <a:ea typeface="Segoe UI Semilight" charset="0"/>
              <a:cs typeface="Segoe UI Semilight" charset="0"/>
            </a:endParaRPr>
          </a:p>
        </p:txBody>
      </p:sp>
      <p:cxnSp>
        <p:nvCxnSpPr>
          <p:cNvPr id="8" name="Straight Connector 7">
            <a:extLst>
              <a:ext uri="{FF2B5EF4-FFF2-40B4-BE49-F238E27FC236}">
                <a16:creationId xmlns:a16="http://schemas.microsoft.com/office/drawing/2014/main" id="{2D5CFA92-A089-4FFD-B1D9-800A3A75E936}"/>
              </a:ext>
            </a:extLst>
          </p:cNvPr>
          <p:cNvCxnSpPr>
            <a:cxnSpLocks/>
          </p:cNvCxnSpPr>
          <p:nvPr/>
        </p:nvCxnSpPr>
        <p:spPr>
          <a:xfrm flipH="1">
            <a:off x="524797" y="3618621"/>
            <a:ext cx="10956003" cy="0"/>
          </a:xfrm>
          <a:prstGeom prst="line">
            <a:avLst/>
          </a:prstGeom>
          <a:noFill/>
          <a:ln w="12700" cap="flat" cmpd="sng" algn="ctr">
            <a:solidFill>
              <a:srgbClr val="0078D7"/>
            </a:solidFill>
            <a:prstDash val="dash"/>
            <a:headEnd type="triangle"/>
          </a:ln>
          <a:effectLst/>
        </p:spPr>
      </p:cxnSp>
    </p:spTree>
    <p:extLst>
      <p:ext uri="{BB962C8B-B14F-4D97-AF65-F5344CB8AC3E}">
        <p14:creationId xmlns:p14="http://schemas.microsoft.com/office/powerpoint/2010/main" val="15699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300"/>
                                      </p:stCondLst>
                                      <p:childTnLst>
                                        <p:set>
                                          <p:cBhvr>
                                            <p:cTn id="10" dur="1" fill="hold">
                                              <p:stCondLst>
                                                <p:cond delay="0"/>
                                              </p:stCondLst>
                                            </p:cTn>
                                            <p:tgtEl>
                                              <p:spTgt spid="6"/>
                                            </p:tgtEl>
                                            <p:attrNameLst>
                                              <p:attrName>style.visibility</p:attrName>
                                            </p:attrNameLst>
                                          </p:cBhvr>
                                          <p:to>
                                            <p:strVal val="visible"/>
                                          </p:to>
                                        </p:set>
                                        <p:anim calcmode="lin" valueType="num" p14:bounceEnd="50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50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50000">
                                          <p:cBhvr additive="base">
                                            <p:cTn id="15"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8" fill="hold" nodeType="withEffect" p14:presetBounceEnd="50000">
                                      <p:stCondLst>
                                        <p:cond delay="300"/>
                                      </p:stCondLst>
                                      <p:childTnLst>
                                        <p:set>
                                          <p:cBhvr>
                                            <p:cTn id="18" dur="1" fill="hold">
                                              <p:stCondLst>
                                                <p:cond delay="0"/>
                                              </p:stCondLst>
                                            </p:cTn>
                                            <p:tgtEl>
                                              <p:spTgt spid="8"/>
                                            </p:tgtEl>
                                            <p:attrNameLst>
                                              <p:attrName>style.visibility</p:attrName>
                                            </p:attrNameLst>
                                          </p:cBhvr>
                                          <p:to>
                                            <p:strVal val="visible"/>
                                          </p:to>
                                        </p:set>
                                        <p:anim calcmode="lin" valueType="num" p14:bounceEnd="50000">
                                          <p:cBhvr additive="base">
                                            <p:cTn id="19" dur="5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3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8" fill="hold" nodeType="withEffect">
                                      <p:stCondLst>
                                        <p:cond delay="3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75CFCC2F-E574-40D2-9736-17A3CCE577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0964" y="816191"/>
            <a:ext cx="550072" cy="541736"/>
          </a:xfrm>
          <a:prstGeom prst="rect">
            <a:avLst/>
          </a:prstGeom>
        </p:spPr>
      </p:pic>
      <p:sp>
        <p:nvSpPr>
          <p:cNvPr id="28" name="TextBox 27"/>
          <p:cNvSpPr txBox="1"/>
          <p:nvPr/>
        </p:nvSpPr>
        <p:spPr>
          <a:xfrm>
            <a:off x="176981" y="2488090"/>
            <a:ext cx="11838039" cy="204671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all" spc="500" normalizeH="0" baseline="0" noProof="0" dirty="0">
                <a:ln w="3175">
                  <a:noFill/>
                </a:ln>
                <a:gradFill>
                  <a:gsLst>
                    <a:gs pos="0">
                      <a:schemeClr val="tx1"/>
                    </a:gs>
                    <a:gs pos="30000">
                      <a:schemeClr val="tx1"/>
                    </a:gs>
                  </a:gsLst>
                  <a:lin ang="0" scaled="0"/>
                </a:gradFill>
                <a:effectLst/>
                <a:uLnTx/>
                <a:uFillTx/>
                <a:latin typeface="Segoe UI Semilight" charset="0"/>
                <a:ea typeface="+mn-ea"/>
                <a:cs typeface="Segoe UI Semilight" charset="0"/>
              </a:rPr>
              <a:t>introducing</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all" spc="500" normalizeH="0" baseline="0" noProof="0" dirty="0">
              <a:ln w="3175">
                <a:noFill/>
              </a:ln>
              <a:gradFill>
                <a:gsLst>
                  <a:gs pos="0">
                    <a:schemeClr val="tx1"/>
                  </a:gs>
                  <a:gs pos="30000">
                    <a:schemeClr val="tx1"/>
                  </a:gs>
                </a:gsLst>
                <a:lin ang="0" scaled="0"/>
              </a:gradFill>
              <a:effectLst/>
              <a:uLnTx/>
              <a:uFillTx/>
              <a:latin typeface="Segoe UI Semilight" charset="0"/>
              <a:ea typeface="+mn-ea"/>
              <a:cs typeface="Segoe UI Semilight" charset="0"/>
            </a:endParaRPr>
          </a:p>
          <a:p>
            <a:pPr lvl="0" algn="ctr">
              <a:spcAft>
                <a:spcPts val="600"/>
              </a:spcAft>
              <a:defRPr/>
            </a:pPr>
            <a:r>
              <a:rPr lang="en-US" sz="4800" cap="all" spc="500" dirty="0">
                <a:ln w="3175">
                  <a:noFill/>
                </a:ln>
                <a:gradFill>
                  <a:gsLst>
                    <a:gs pos="0">
                      <a:schemeClr val="tx1"/>
                    </a:gs>
                    <a:gs pos="30000">
                      <a:schemeClr val="tx1"/>
                    </a:gs>
                  </a:gsLst>
                  <a:lin ang="0" scaled="0"/>
                </a:gradFill>
                <a:latin typeface="Segoe UI Semilight" charset="0"/>
                <a:cs typeface="Segoe UI Semilight" charset="0"/>
              </a:rPr>
              <a:t>Azure </a:t>
            </a:r>
            <a:r>
              <a:rPr lang="en-US" sz="4800" cap="all" spc="500" dirty="0" err="1">
                <a:ln w="3175">
                  <a:noFill/>
                </a:ln>
                <a:gradFill>
                  <a:gsLst>
                    <a:gs pos="0">
                      <a:schemeClr val="tx1"/>
                    </a:gs>
                    <a:gs pos="30000">
                      <a:schemeClr val="tx1"/>
                    </a:gs>
                  </a:gsLst>
                  <a:lin ang="0" scaled="0"/>
                </a:gradFill>
                <a:latin typeface="Segoe UI Semilight" charset="0"/>
                <a:cs typeface="Segoe UI Semilight" charset="0"/>
              </a:rPr>
              <a:t>databricks</a:t>
            </a:r>
            <a:r>
              <a:rPr lang="en-US" sz="4800" cap="all" spc="500" dirty="0">
                <a:ln w="3175">
                  <a:noFill/>
                </a:ln>
                <a:gradFill>
                  <a:gsLst>
                    <a:gs pos="0">
                      <a:schemeClr val="tx1"/>
                    </a:gs>
                    <a:gs pos="30000">
                      <a:schemeClr val="tx1"/>
                    </a:gs>
                  </a:gsLst>
                  <a:lin ang="0" scaled="0"/>
                </a:gradFill>
                <a:latin typeface="Segoe UI Semilight" charset="0"/>
                <a:cs typeface="Segoe UI Semilight" charset="0"/>
              </a:rPr>
              <a:t> </a:t>
            </a:r>
          </a:p>
          <a:p>
            <a:pPr lvl="0" algn="ctr">
              <a:spcAft>
                <a:spcPts val="1200"/>
              </a:spcAft>
              <a:defRPr/>
            </a:pPr>
            <a:br>
              <a:rPr lang="en-US" sz="1600" spc="100" dirty="0">
                <a:ln w="3175">
                  <a:noFill/>
                </a:ln>
                <a:gradFill>
                  <a:gsLst>
                    <a:gs pos="0">
                      <a:schemeClr val="tx1"/>
                    </a:gs>
                    <a:gs pos="30000">
                      <a:schemeClr val="tx1"/>
                    </a:gs>
                  </a:gsLst>
                  <a:lin ang="0" scaled="0"/>
                </a:gradFill>
                <a:latin typeface="Segoe UI Semilight" charset="0"/>
                <a:cs typeface="Segoe UI Semilight" charset="0"/>
              </a:rPr>
            </a:br>
            <a:r>
              <a:rPr lang="en-US" sz="1600" spc="100" dirty="0">
                <a:ln w="3175">
                  <a:noFill/>
                </a:ln>
                <a:gradFill>
                  <a:gsLst>
                    <a:gs pos="0">
                      <a:schemeClr val="tx1"/>
                    </a:gs>
                    <a:gs pos="30000">
                      <a:schemeClr val="tx1"/>
                    </a:gs>
                  </a:gsLst>
                  <a:lin ang="0" scaled="0"/>
                </a:gradFill>
                <a:latin typeface="Segoe UI Semilight" charset="0"/>
                <a:cs typeface="Segoe UI Semilight" charset="0"/>
              </a:rPr>
              <a:t>A fast, easy and collaborative Apache® Spark™ based analytics platform optimized for Azure</a:t>
            </a:r>
          </a:p>
        </p:txBody>
      </p:sp>
      <p:grpSp>
        <p:nvGrpSpPr>
          <p:cNvPr id="2" name="Group 1"/>
          <p:cNvGrpSpPr/>
          <p:nvPr/>
        </p:nvGrpSpPr>
        <p:grpSpPr>
          <a:xfrm>
            <a:off x="1432560" y="1963712"/>
            <a:ext cx="9326880" cy="3095470"/>
            <a:chOff x="1826302" y="1963712"/>
            <a:chExt cx="9326880" cy="3095470"/>
          </a:xfrm>
        </p:grpSpPr>
        <p:cxnSp>
          <p:nvCxnSpPr>
            <p:cNvPr id="5" name="Straight Connector 4"/>
            <p:cNvCxnSpPr/>
            <p:nvPr/>
          </p:nvCxnSpPr>
          <p:spPr>
            <a:xfrm>
              <a:off x="1826302" y="1963712"/>
              <a:ext cx="93268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826302" y="5059182"/>
              <a:ext cx="93268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775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ppt_y</p:attrName>
                                        </p:attrNameLst>
                                      </p:cBhvr>
                                      <p:tavLst>
                                        <p:tav tm="0">
                                          <p:val>
                                            <p:strVal val="#ppt_y+#ppt_h*1.125000"/>
                                          </p:val>
                                        </p:tav>
                                        <p:tav tm="100000">
                                          <p:val>
                                            <p:strVal val="#ppt_y"/>
                                          </p:val>
                                        </p:tav>
                                      </p:tavLst>
                                    </p:anim>
                                    <p:animEffect transition="in" filter="wipe(up)">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F3D7AF-54D4-4B21-A7CD-9E60A61BBFD1}"/>
              </a:ext>
            </a:extLst>
          </p:cNvPr>
          <p:cNvSpPr/>
          <p:nvPr/>
        </p:nvSpPr>
        <p:spPr>
          <a:xfrm>
            <a:off x="533400" y="5775216"/>
            <a:ext cx="348396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300" normalizeH="0" baseline="0" noProof="0" dirty="0">
                <a:ln>
                  <a:noFill/>
                </a:ln>
                <a:gradFill>
                  <a:gsLst>
                    <a:gs pos="0">
                      <a:schemeClr val="bg2"/>
                    </a:gs>
                    <a:gs pos="30000">
                      <a:schemeClr val="bg2"/>
                    </a:gs>
                  </a:gsLst>
                  <a:lin ang="0" scaled="0"/>
                </a:gradFill>
                <a:effectLst/>
                <a:uLnTx/>
                <a:uFillTx/>
                <a:latin typeface="Segoe UI Semilight" charset="0"/>
                <a:ea typeface="Segoe UI Semilight" charset="0"/>
                <a:cs typeface="Segoe UI Semilight" charset="0"/>
              </a:rPr>
              <a:t>Ali </a:t>
            </a:r>
            <a:r>
              <a:rPr kumimoji="0" lang="en-US" sz="1800" b="0" i="0" u="none" strike="noStrike" kern="1200" cap="none" spc="300" normalizeH="0" baseline="0" noProof="0" dirty="0" err="1">
                <a:ln>
                  <a:noFill/>
                </a:ln>
                <a:gradFill>
                  <a:gsLst>
                    <a:gs pos="0">
                      <a:schemeClr val="bg2"/>
                    </a:gs>
                    <a:gs pos="30000">
                      <a:schemeClr val="bg2"/>
                    </a:gs>
                  </a:gsLst>
                  <a:lin ang="0" scaled="0"/>
                </a:gradFill>
                <a:effectLst/>
                <a:uLnTx/>
                <a:uFillTx/>
                <a:latin typeface="Segoe UI Semilight" charset="0"/>
                <a:ea typeface="Segoe UI Semilight" charset="0"/>
                <a:cs typeface="Segoe UI Semilight" charset="0"/>
              </a:rPr>
              <a:t>Ghodsi</a:t>
            </a:r>
            <a:br>
              <a:rPr kumimoji="0" lang="en-US" sz="1800" b="0" i="0" u="none" strike="noStrike" kern="1200" cap="none" spc="300" normalizeH="0" baseline="0" noProof="0" dirty="0">
                <a:ln>
                  <a:noFill/>
                </a:ln>
                <a:gradFill>
                  <a:gsLst>
                    <a:gs pos="0">
                      <a:schemeClr val="bg2"/>
                    </a:gs>
                    <a:gs pos="30000">
                      <a:schemeClr val="bg2"/>
                    </a:gs>
                  </a:gsLst>
                  <a:lin ang="0" scaled="0"/>
                </a:gradFill>
                <a:effectLst/>
                <a:uLnTx/>
                <a:uFillTx/>
                <a:latin typeface="Segoe UI Semilight" charset="0"/>
                <a:ea typeface="Segoe UI Semilight" charset="0"/>
                <a:cs typeface="Segoe UI Semilight" charset="0"/>
              </a:rPr>
            </a:br>
            <a:r>
              <a:rPr kumimoji="0" lang="en-US" sz="1200" b="0" i="0" u="none" strike="noStrike" kern="1200" cap="none" spc="300" normalizeH="0" baseline="0" noProof="0" dirty="0">
                <a:ln>
                  <a:noFill/>
                </a:ln>
                <a:gradFill>
                  <a:gsLst>
                    <a:gs pos="0">
                      <a:schemeClr val="bg2"/>
                    </a:gs>
                    <a:gs pos="30000">
                      <a:schemeClr val="bg2"/>
                    </a:gs>
                  </a:gsLst>
                  <a:lin ang="0" scaled="0"/>
                </a:gradFill>
                <a:effectLst/>
                <a:uLnTx/>
                <a:uFillTx/>
                <a:latin typeface="Segoe UI Semilight" charset="0"/>
                <a:ea typeface="Segoe UI Semilight" charset="0"/>
                <a:cs typeface="Segoe UI Semilight" charset="0"/>
              </a:rPr>
              <a:t>Co-founder &amp; CEO, Databricks</a:t>
            </a:r>
            <a:br>
              <a:rPr kumimoji="0" lang="en-US" sz="1800" b="0" i="0" u="none" strike="noStrike" kern="1200" cap="none" spc="300" normalizeH="0" baseline="0" noProof="0" dirty="0">
                <a:ln>
                  <a:noFill/>
                </a:ln>
                <a:gradFill>
                  <a:gsLst>
                    <a:gs pos="0">
                      <a:schemeClr val="bg2"/>
                    </a:gs>
                    <a:gs pos="30000">
                      <a:schemeClr val="bg2"/>
                    </a:gs>
                  </a:gsLst>
                  <a:lin ang="0" scaled="0"/>
                </a:gradFill>
                <a:effectLst/>
                <a:uLnTx/>
                <a:uFillTx/>
                <a:latin typeface="Segoe UI Semilight" charset="0"/>
                <a:ea typeface="Segoe UI Semilight" charset="0"/>
                <a:cs typeface="Segoe UI Semilight" charset="0"/>
              </a:rPr>
            </a:br>
            <a:endParaRPr kumimoji="0" lang="en-US" sz="1800" b="0" i="0" u="none" strike="noStrike" kern="1200" cap="none" spc="0" normalizeH="0" baseline="0" noProof="0" dirty="0">
              <a:ln>
                <a:noFill/>
              </a:ln>
              <a:gradFill>
                <a:gsLst>
                  <a:gs pos="0">
                    <a:schemeClr val="bg2"/>
                  </a:gs>
                  <a:gs pos="30000">
                    <a:schemeClr val="bg2"/>
                  </a:gs>
                </a:gsLst>
                <a:lin ang="0" scaled="0"/>
              </a:gradFill>
              <a:effectLst/>
              <a:uLnTx/>
              <a:uFillTx/>
              <a:latin typeface="Segoe UI"/>
            </a:endParaRPr>
          </a:p>
        </p:txBody>
      </p:sp>
      <p:sp>
        <p:nvSpPr>
          <p:cNvPr id="6" name="Title 2">
            <a:extLst>
              <a:ext uri="{FF2B5EF4-FFF2-40B4-BE49-F238E27FC236}">
                <a16:creationId xmlns:a16="http://schemas.microsoft.com/office/drawing/2014/main" id="{436F86AE-04E7-4C36-9578-4002C0C803FE}"/>
              </a:ext>
            </a:extLst>
          </p:cNvPr>
          <p:cNvSpPr txBox="1">
            <a:spLocks/>
          </p:cNvSpPr>
          <p:nvPr>
            <p:extLst/>
          </p:nvPr>
        </p:nvSpPr>
        <p:spPr>
          <a:xfrm>
            <a:off x="0" y="2827651"/>
            <a:ext cx="11335657" cy="1504864"/>
          </a:xfrm>
          <a:prstGeom prst="rect">
            <a:avLst/>
          </a:prstGeom>
        </p:spPr>
        <p:txBody>
          <a:bodyPr vert="horz" wrap="square" lIns="548640"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defTabSz="914400">
              <a:lnSpc>
                <a:spcPct val="100000"/>
              </a:lnSpc>
              <a:spcBef>
                <a:spcPts val="0"/>
              </a:spcBef>
              <a:spcAft>
                <a:spcPts val="3000"/>
              </a:spcAft>
            </a:pPr>
            <a:r>
              <a:rPr lang="en-US" sz="3600" spc="500" dirty="0">
                <a:gradFill>
                  <a:gsLst>
                    <a:gs pos="0">
                      <a:schemeClr val="bg2"/>
                    </a:gs>
                    <a:gs pos="30000">
                      <a:schemeClr val="bg2"/>
                    </a:gs>
                  </a:gsLst>
                  <a:lin ang="0" scaled="0"/>
                </a:gradFill>
                <a:latin typeface="Segoe UI Semilight" charset="0"/>
                <a:ea typeface="Segoe UI Semilight" charset="0"/>
                <a:cs typeface="Segoe UI Semilight" charset="0"/>
              </a:rPr>
              <a:t>WELCOME</a:t>
            </a:r>
            <a:br>
              <a:rPr lang="en-US" sz="2800" spc="500" dirty="0">
                <a:gradFill>
                  <a:gsLst>
                    <a:gs pos="0">
                      <a:schemeClr val="bg2"/>
                    </a:gs>
                    <a:gs pos="30000">
                      <a:schemeClr val="bg2"/>
                    </a:gs>
                  </a:gsLst>
                  <a:lin ang="0" scaled="0"/>
                </a:gradFill>
                <a:latin typeface="Segoe UI Semilight" charset="0"/>
                <a:ea typeface="Segoe UI Semilight" charset="0"/>
                <a:cs typeface="Segoe UI Semilight" charset="0"/>
              </a:rPr>
            </a:br>
            <a:br>
              <a:rPr lang="en-US" sz="1050" cap="all" spc="500" dirty="0">
                <a:solidFill>
                  <a:srgbClr val="0078D7"/>
                </a:solidFill>
                <a:latin typeface="Segoe UI Semilight" charset="0"/>
                <a:ea typeface="Segoe UI Semilight" charset="0"/>
                <a:cs typeface="Segoe UI Semilight" charset="0"/>
              </a:rPr>
            </a:br>
            <a:br>
              <a:rPr lang="en-US" sz="1050" cap="all" spc="500" dirty="0">
                <a:solidFill>
                  <a:srgbClr val="0078D7"/>
                </a:solidFill>
                <a:latin typeface="Segoe UI Semilight" charset="0"/>
                <a:ea typeface="Segoe UI Semilight" charset="0"/>
                <a:cs typeface="Segoe UI Semilight" charset="0"/>
              </a:rPr>
            </a:br>
            <a:r>
              <a:rPr lang="en-US" sz="1800" spc="300" dirty="0">
                <a:gradFill>
                  <a:gsLst>
                    <a:gs pos="0">
                      <a:schemeClr val="bg2"/>
                    </a:gs>
                    <a:gs pos="30000">
                      <a:schemeClr val="bg2"/>
                    </a:gs>
                  </a:gsLst>
                  <a:lin ang="0" scaled="0"/>
                </a:gradFill>
                <a:latin typeface="Segoe UI Semilight" charset="0"/>
                <a:cs typeface="Segoe UI Semilight" charset="0"/>
              </a:rPr>
              <a:t>Azure Databricks</a:t>
            </a:r>
            <a:endParaRPr lang="en-US" sz="1800" spc="300" dirty="0">
              <a:gradFill>
                <a:gsLst>
                  <a:gs pos="0">
                    <a:schemeClr val="bg2"/>
                  </a:gs>
                  <a:gs pos="30000">
                    <a:schemeClr val="bg2"/>
                  </a:gs>
                </a:gsLst>
                <a:lin ang="0" scaled="0"/>
              </a:gradFill>
              <a:latin typeface="Segoe UI Semilight" charset="0"/>
              <a:ea typeface="Segoe UI Semilight" charset="0"/>
              <a:cs typeface="Segoe UI Semilight" charset="0"/>
            </a:endParaRPr>
          </a:p>
        </p:txBody>
      </p:sp>
      <p:cxnSp>
        <p:nvCxnSpPr>
          <p:cNvPr id="7" name="Straight Connector 6">
            <a:extLst>
              <a:ext uri="{FF2B5EF4-FFF2-40B4-BE49-F238E27FC236}">
                <a16:creationId xmlns:a16="http://schemas.microsoft.com/office/drawing/2014/main" id="{5BCF163E-FCB6-46FB-8F3F-576F484788B5}"/>
              </a:ext>
            </a:extLst>
          </p:cNvPr>
          <p:cNvCxnSpPr>
            <a:cxnSpLocks/>
          </p:cNvCxnSpPr>
          <p:nvPr/>
        </p:nvCxnSpPr>
        <p:spPr>
          <a:xfrm flipH="1">
            <a:off x="524797" y="3618621"/>
            <a:ext cx="10956003" cy="0"/>
          </a:xfrm>
          <a:prstGeom prst="line">
            <a:avLst/>
          </a:prstGeom>
          <a:noFill/>
          <a:ln w="12700" cap="flat" cmpd="sng" algn="ctr">
            <a:solidFill>
              <a:srgbClr val="0078D7"/>
            </a:solidFill>
            <a:prstDash val="dash"/>
            <a:headEnd type="triangle"/>
          </a:ln>
          <a:effectLst/>
        </p:spPr>
      </p:cxnSp>
    </p:spTree>
    <p:extLst>
      <p:ext uri="{BB962C8B-B14F-4D97-AF65-F5344CB8AC3E}">
        <p14:creationId xmlns:p14="http://schemas.microsoft.com/office/powerpoint/2010/main" val="104168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50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14:presetBounceEnd="50000">
                                      <p:stCondLst>
                                        <p:cond delay="300"/>
                                      </p:stCondLst>
                                      <p:childTnLst>
                                        <p:set>
                                          <p:cBhvr>
                                            <p:cTn id="14" dur="1" fill="hold">
                                              <p:stCondLst>
                                                <p:cond delay="0"/>
                                              </p:stCondLst>
                                            </p:cTn>
                                            <p:tgtEl>
                                              <p:spTgt spid="7"/>
                                            </p:tgtEl>
                                            <p:attrNameLst>
                                              <p:attrName>style.visibility</p:attrName>
                                            </p:attrNameLst>
                                          </p:cBhvr>
                                          <p:to>
                                            <p:strVal val="visible"/>
                                          </p:to>
                                        </p:set>
                                        <p:anim calcmode="lin" valueType="num" p14:bounceEnd="50000">
                                          <p:cBhvr additive="base">
                                            <p:cTn id="15" dur="5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3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876F8E-152A-40BE-9924-EAC60D4D47B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p:cNvSpPr txBox="1"/>
          <p:nvPr/>
        </p:nvSpPr>
        <p:spPr>
          <a:xfrm>
            <a:off x="484413" y="2893313"/>
            <a:ext cx="11223174" cy="52322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all" spc="500" normalizeH="0" baseline="0" noProof="0" dirty="0">
                <a:ln w="3175">
                  <a:noFill/>
                </a:ln>
                <a:solidFill>
                  <a:srgbClr val="FFFFFF"/>
                </a:solidFill>
                <a:effectLst/>
                <a:uLnTx/>
                <a:uFillTx/>
                <a:latin typeface="Segoe UI Semilight" charset="0"/>
                <a:ea typeface="+mn-ea"/>
                <a:cs typeface="Segoe UI Semilight" charset="0"/>
              </a:rPr>
              <a:t>Together we’re changing the world</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6351" y="4043349"/>
            <a:ext cx="1651590" cy="607526"/>
          </a:xfrm>
          <a:prstGeom prst="rect">
            <a:avLst/>
          </a:prstGeom>
        </p:spPr>
      </p:pic>
    </p:spTree>
    <p:extLst>
      <p:ext uri="{BB962C8B-B14F-4D97-AF65-F5344CB8AC3E}">
        <p14:creationId xmlns:p14="http://schemas.microsoft.com/office/powerpoint/2010/main" val="3898907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anim calcmode="lin" valueType="num">
                                      <p:cBhvr>
                                        <p:cTn id="8" dur="350" fill="hold"/>
                                        <p:tgtEl>
                                          <p:spTgt spid="4"/>
                                        </p:tgtEl>
                                        <p:attrNameLst>
                                          <p:attrName>ppt_x</p:attrName>
                                        </p:attrNameLst>
                                      </p:cBhvr>
                                      <p:tavLst>
                                        <p:tav tm="0">
                                          <p:val>
                                            <p:strVal val="#ppt_x"/>
                                          </p:val>
                                        </p:tav>
                                        <p:tav tm="100000">
                                          <p:val>
                                            <p:strVal val="#ppt_x"/>
                                          </p:val>
                                        </p:tav>
                                      </p:tavLst>
                                    </p:anim>
                                    <p:anim calcmode="lin" valueType="num">
                                      <p:cBhvr>
                                        <p:cTn id="9" dur="3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anim calcmode="lin" valueType="num">
                                      <p:cBhvr>
                                        <p:cTn id="13" dur="350" fill="hold"/>
                                        <p:tgtEl>
                                          <p:spTgt spid="6"/>
                                        </p:tgtEl>
                                        <p:attrNameLst>
                                          <p:attrName>ppt_x</p:attrName>
                                        </p:attrNameLst>
                                      </p:cBhvr>
                                      <p:tavLst>
                                        <p:tav tm="0">
                                          <p:val>
                                            <p:strVal val="#ppt_x"/>
                                          </p:val>
                                        </p:tav>
                                        <p:tav tm="100000">
                                          <p:val>
                                            <p:strVal val="#ppt_x"/>
                                          </p:val>
                                        </p:tav>
                                      </p:tavLst>
                                    </p:anim>
                                    <p:anim calcmode="lin" valueType="num">
                                      <p:cBhvr>
                                        <p:cTn id="14" dur="3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AF8CAC-3745-4CB0-8C6D-D550C05266B7}"/>
              </a:ext>
            </a:extLst>
          </p:cNvPr>
          <p:cNvPicPr>
            <a:picLocks noChangeAspect="1"/>
          </p:cNvPicPr>
          <p:nvPr/>
        </p:nvPicPr>
        <p:blipFill rotWithShape="1">
          <a:blip r:embed="rId3">
            <a:extLst>
              <a:ext uri="{28A0092B-C50C-407E-A947-70E740481C1C}">
                <a14:useLocalDpi xmlns:a14="http://schemas.microsoft.com/office/drawing/2010/main" val="0"/>
              </a:ext>
            </a:extLst>
          </a:blip>
          <a:srcRect t="3973" b="10352"/>
          <a:stretch/>
        </p:blipFill>
        <p:spPr>
          <a:xfrm>
            <a:off x="0" y="0"/>
            <a:ext cx="12192000" cy="6858000"/>
          </a:xfrm>
          <a:prstGeom prst="rect">
            <a:avLst/>
          </a:prstGeom>
        </p:spPr>
      </p:pic>
    </p:spTree>
    <p:extLst>
      <p:ext uri="{BB962C8B-B14F-4D97-AF65-F5344CB8AC3E}">
        <p14:creationId xmlns:p14="http://schemas.microsoft.com/office/powerpoint/2010/main" val="21054250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D32CCE5-97D5-454B-96C0-E960CE74C6E0}"/>
              </a:ext>
            </a:extLst>
          </p:cNvPr>
          <p:cNvSpPr/>
          <p:nvPr/>
        </p:nvSpPr>
        <p:spPr>
          <a:xfrm>
            <a:off x="0" y="0"/>
            <a:ext cx="12191999" cy="68580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Content Placeholder 4">
            <a:extLst>
              <a:ext uri="{FF2B5EF4-FFF2-40B4-BE49-F238E27FC236}">
                <a16:creationId xmlns:a16="http://schemas.microsoft.com/office/drawing/2014/main" id="{3F5B835E-C4AD-40FE-8D44-35995B2323C5}"/>
              </a:ext>
            </a:extLst>
          </p:cNvPr>
          <p:cNvSpPr txBox="1">
            <a:spLocks/>
          </p:cNvSpPr>
          <p:nvPr/>
        </p:nvSpPr>
        <p:spPr>
          <a:xfrm>
            <a:off x="2266335" y="3015343"/>
            <a:ext cx="7659330" cy="827314"/>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Font typeface="Arial" pitchFamily="34" charset="0"/>
              <a:buNone/>
              <a:defRPr/>
            </a:pPr>
            <a:r>
              <a:rPr lang="en-US" sz="4800" spc="100" dirty="0">
                <a:ln w="3175">
                  <a:noFill/>
                </a:ln>
                <a:gradFill>
                  <a:gsLst>
                    <a:gs pos="62564">
                      <a:schemeClr val="tx2"/>
                    </a:gs>
                    <a:gs pos="55000">
                      <a:schemeClr val="accent1"/>
                    </a:gs>
                  </a:gsLst>
                  <a:lin ang="5400000" scaled="0"/>
                </a:gradFill>
                <a:cs typeface="Segoe UI" pitchFamily="34" charset="0"/>
              </a:rPr>
              <a:t>You are changing the world</a:t>
            </a:r>
          </a:p>
        </p:txBody>
      </p:sp>
    </p:spTree>
    <p:extLst>
      <p:ext uri="{BB962C8B-B14F-4D97-AF65-F5344CB8AC3E}">
        <p14:creationId xmlns:p14="http://schemas.microsoft.com/office/powerpoint/2010/main" val="8963574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D32CCE5-97D5-454B-96C0-E960CE74C6E0}"/>
              </a:ext>
            </a:extLst>
          </p:cNvPr>
          <p:cNvSpPr/>
          <p:nvPr/>
        </p:nvSpPr>
        <p:spPr>
          <a:xfrm>
            <a:off x="0" y="0"/>
            <a:ext cx="12191999"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Oval 50">
            <a:extLst>
              <a:ext uri="{FF2B5EF4-FFF2-40B4-BE49-F238E27FC236}">
                <a16:creationId xmlns:a16="http://schemas.microsoft.com/office/drawing/2014/main" id="{573948F7-EDB2-44DA-BC20-B3FBF6761300}"/>
              </a:ext>
            </a:extLst>
          </p:cNvPr>
          <p:cNvSpPr/>
          <p:nvPr/>
        </p:nvSpPr>
        <p:spPr>
          <a:xfrm>
            <a:off x="4792325" y="1225007"/>
            <a:ext cx="2628053" cy="2628052"/>
          </a:xfrm>
          <a:prstGeom prst="ellipse">
            <a:avLst/>
          </a:prstGeom>
          <a:solidFill>
            <a:srgbClr val="0078D7"/>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Oval 51">
            <a:extLst>
              <a:ext uri="{FF2B5EF4-FFF2-40B4-BE49-F238E27FC236}">
                <a16:creationId xmlns:a16="http://schemas.microsoft.com/office/drawing/2014/main" id="{573948F7-EDB2-44DA-BC20-B3FBF6761300}"/>
              </a:ext>
            </a:extLst>
          </p:cNvPr>
          <p:cNvSpPr/>
          <p:nvPr/>
        </p:nvSpPr>
        <p:spPr>
          <a:xfrm>
            <a:off x="4792325" y="1225007"/>
            <a:ext cx="2628053" cy="2628052"/>
          </a:xfrm>
          <a:prstGeom prst="ellipse">
            <a:avLst/>
          </a:prstGeom>
          <a:solidFill>
            <a:srgbClr val="0078D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D3C243D8-1704-456E-BF37-C0FB5AC378E1}"/>
              </a:ext>
            </a:extLst>
          </p:cNvPr>
          <p:cNvSpPr/>
          <p:nvPr/>
        </p:nvSpPr>
        <p:spPr bwMode="auto">
          <a:xfrm>
            <a:off x="5484188" y="2278143"/>
            <a:ext cx="1244326" cy="36933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all" spc="500" normalizeH="0" baseline="0" noProof="0" dirty="0">
                <a:ln>
                  <a:noFill/>
                </a:ln>
                <a:solidFill>
                  <a:srgbClr val="FFFFFF"/>
                </a:solidFill>
                <a:effectLst/>
                <a:uLnTx/>
                <a:uFillTx/>
                <a:latin typeface="Segoe UI Semilight" charset="0"/>
                <a:ea typeface="Segoe UI Semilight" charset="0"/>
                <a:cs typeface="Segoe UI Semilight" charset="0"/>
              </a:rPr>
              <a:t>CLOUD</a:t>
            </a:r>
          </a:p>
        </p:txBody>
      </p:sp>
      <p:sp>
        <p:nvSpPr>
          <p:cNvPr id="54" name="Oval 53">
            <a:extLst>
              <a:ext uri="{FF2B5EF4-FFF2-40B4-BE49-F238E27FC236}">
                <a16:creationId xmlns:a16="http://schemas.microsoft.com/office/drawing/2014/main" id="{45C0DF9B-311A-4D10-932C-3C4CE787D0B8}"/>
              </a:ext>
            </a:extLst>
          </p:cNvPr>
          <p:cNvSpPr/>
          <p:nvPr/>
        </p:nvSpPr>
        <p:spPr>
          <a:xfrm>
            <a:off x="5801888" y="3003784"/>
            <a:ext cx="2628053" cy="2628052"/>
          </a:xfrm>
          <a:prstGeom prst="ellipse">
            <a:avLst/>
          </a:prstGeom>
          <a:solidFill>
            <a:srgbClr val="0078D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EE41E0D8-051D-4BAB-B6DF-FC024CED26A1}"/>
              </a:ext>
            </a:extLst>
          </p:cNvPr>
          <p:cNvSpPr/>
          <p:nvPr/>
        </p:nvSpPr>
        <p:spPr bwMode="auto">
          <a:xfrm>
            <a:off x="6517266" y="4132663"/>
            <a:ext cx="1244326" cy="36933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all" spc="500" normalizeH="0" baseline="0" noProof="0" dirty="0">
                <a:ln>
                  <a:noFill/>
                </a:ln>
                <a:solidFill>
                  <a:srgbClr val="FFFFFF"/>
                </a:solidFill>
                <a:effectLst/>
                <a:uLnTx/>
                <a:uFillTx/>
                <a:latin typeface="Segoe UI Semilight" charset="0"/>
                <a:ea typeface="Segoe UI Semilight" charset="0"/>
                <a:cs typeface="Segoe UI Semilight" charset="0"/>
              </a:rPr>
              <a:t>AI</a:t>
            </a:r>
          </a:p>
        </p:txBody>
      </p:sp>
      <p:sp>
        <p:nvSpPr>
          <p:cNvPr id="56" name="Oval 55">
            <a:extLst>
              <a:ext uri="{FF2B5EF4-FFF2-40B4-BE49-F238E27FC236}">
                <a16:creationId xmlns:a16="http://schemas.microsoft.com/office/drawing/2014/main" id="{FDA79451-4D00-4174-BDC4-214B48A885EB}"/>
              </a:ext>
            </a:extLst>
          </p:cNvPr>
          <p:cNvSpPr/>
          <p:nvPr/>
        </p:nvSpPr>
        <p:spPr>
          <a:xfrm>
            <a:off x="3760450" y="3007029"/>
            <a:ext cx="2628053" cy="2628052"/>
          </a:xfrm>
          <a:prstGeom prst="ellipse">
            <a:avLst/>
          </a:prstGeom>
          <a:solidFill>
            <a:srgbClr val="0078D7"/>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CE02528A-B9AF-4B2F-A1CB-92E43CF87485}"/>
              </a:ext>
            </a:extLst>
          </p:cNvPr>
          <p:cNvSpPr/>
          <p:nvPr/>
        </p:nvSpPr>
        <p:spPr bwMode="auto">
          <a:xfrm>
            <a:off x="4434890" y="4140106"/>
            <a:ext cx="1244326" cy="36933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all" spc="500" normalizeH="0" baseline="0" noProof="0" dirty="0">
                <a:ln>
                  <a:noFill/>
                </a:ln>
                <a:solidFill>
                  <a:srgbClr val="FFFFFF"/>
                </a:solidFill>
                <a:effectLst/>
                <a:uLnTx/>
                <a:uFillTx/>
                <a:latin typeface="Segoe UI Semilight" charset="0"/>
                <a:ea typeface="Segoe UI Semilight" charset="0"/>
                <a:cs typeface="Segoe UI Semilight" charset="0"/>
              </a:rPr>
              <a:t>DATA</a:t>
            </a:r>
          </a:p>
        </p:txBody>
      </p:sp>
      <p:sp>
        <p:nvSpPr>
          <p:cNvPr id="58" name="Oval 57">
            <a:extLst>
              <a:ext uri="{FF2B5EF4-FFF2-40B4-BE49-F238E27FC236}">
                <a16:creationId xmlns:a16="http://schemas.microsoft.com/office/drawing/2014/main" id="{573948F7-EDB2-44DA-BC20-B3FBF6761300}"/>
              </a:ext>
            </a:extLst>
          </p:cNvPr>
          <p:cNvSpPr/>
          <p:nvPr/>
        </p:nvSpPr>
        <p:spPr>
          <a:xfrm>
            <a:off x="3760450" y="3007029"/>
            <a:ext cx="2628053" cy="262805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Oval 58">
            <a:extLst>
              <a:ext uri="{FF2B5EF4-FFF2-40B4-BE49-F238E27FC236}">
                <a16:creationId xmlns:a16="http://schemas.microsoft.com/office/drawing/2014/main" id="{573948F7-EDB2-44DA-BC20-B3FBF6761300}"/>
              </a:ext>
            </a:extLst>
          </p:cNvPr>
          <p:cNvSpPr/>
          <p:nvPr/>
        </p:nvSpPr>
        <p:spPr>
          <a:xfrm>
            <a:off x="5801888" y="3003784"/>
            <a:ext cx="2628053" cy="262805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Oval 59">
            <a:extLst>
              <a:ext uri="{FF2B5EF4-FFF2-40B4-BE49-F238E27FC236}">
                <a16:creationId xmlns:a16="http://schemas.microsoft.com/office/drawing/2014/main" id="{573948F7-EDB2-44DA-BC20-B3FBF6761300}"/>
              </a:ext>
            </a:extLst>
          </p:cNvPr>
          <p:cNvSpPr/>
          <p:nvPr/>
        </p:nvSpPr>
        <p:spPr>
          <a:xfrm>
            <a:off x="4792325" y="1225007"/>
            <a:ext cx="2628053" cy="262805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6014890"/>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14:presetBounceEnd="50000">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14:bounceEnd="50000">
                                          <p:cBhvr additive="base">
                                            <p:cTn id="7" dur="500" fill="hold"/>
                                            <p:tgtEl>
                                              <p:spTgt spid="56"/>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14:presetBounceEnd="50000">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14:bounceEnd="50000">
                                          <p:cBhvr additive="base">
                                            <p:cTn id="11" dur="500" fill="hold"/>
                                            <p:tgtEl>
                                              <p:spTgt spid="57"/>
                                            </p:tgtEl>
                                            <p:attrNameLst>
                                              <p:attrName>ppt_x</p:attrName>
                                            </p:attrNameLst>
                                          </p:cBhvr>
                                          <p:tavLst>
                                            <p:tav tm="0">
                                              <p:val>
                                                <p:strVal val="0-#ppt_w/2"/>
                                              </p:val>
                                            </p:tav>
                                            <p:tav tm="100000">
                                              <p:val>
                                                <p:strVal val="#ppt_x"/>
                                              </p:val>
                                            </p:tav>
                                          </p:tavLst>
                                        </p:anim>
                                        <p:anim calcmode="lin" valueType="num" p14:bounceEnd="50000">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14:presetBounceEnd="50000">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14:bounceEnd="50000">
                                          <p:cBhvr additive="base">
                                            <p:cTn id="15" dur="500" fill="hold"/>
                                            <p:tgtEl>
                                              <p:spTgt spid="58"/>
                                            </p:tgtEl>
                                            <p:attrNameLst>
                                              <p:attrName>ppt_x</p:attrName>
                                            </p:attrNameLst>
                                          </p:cBhvr>
                                          <p:tavLst>
                                            <p:tav tm="0">
                                              <p:val>
                                                <p:strVal val="0-#ppt_w/2"/>
                                              </p:val>
                                            </p:tav>
                                            <p:tav tm="100000">
                                              <p:val>
                                                <p:strVal val="#ppt_x"/>
                                              </p:val>
                                            </p:tav>
                                          </p:tavLst>
                                        </p:anim>
                                        <p:anim calcmode="lin" valueType="num" p14:bounceEnd="50000">
                                          <p:cBhvr additive="base">
                                            <p:cTn id="16" dur="500" fill="hold"/>
                                            <p:tgtEl>
                                              <p:spTgt spid="5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50000">
                                      <p:stCondLst>
                                        <p:cond delay="100"/>
                                      </p:stCondLst>
                                      <p:childTnLst>
                                        <p:set>
                                          <p:cBhvr>
                                            <p:cTn id="18" dur="1" fill="hold">
                                              <p:stCondLst>
                                                <p:cond delay="0"/>
                                              </p:stCondLst>
                                            </p:cTn>
                                            <p:tgtEl>
                                              <p:spTgt spid="51"/>
                                            </p:tgtEl>
                                            <p:attrNameLst>
                                              <p:attrName>style.visibility</p:attrName>
                                            </p:attrNameLst>
                                          </p:cBhvr>
                                          <p:to>
                                            <p:strVal val="visible"/>
                                          </p:to>
                                        </p:set>
                                        <p:anim calcmode="lin" valueType="num" p14:bounceEnd="50000">
                                          <p:cBhvr additive="base">
                                            <p:cTn id="19" dur="500" fill="hold"/>
                                            <p:tgtEl>
                                              <p:spTgt spid="51"/>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51"/>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50000">
                                      <p:stCondLst>
                                        <p:cond delay="100"/>
                                      </p:stCondLst>
                                      <p:childTnLst>
                                        <p:set>
                                          <p:cBhvr>
                                            <p:cTn id="22" dur="1" fill="hold">
                                              <p:stCondLst>
                                                <p:cond delay="0"/>
                                              </p:stCondLst>
                                            </p:cTn>
                                            <p:tgtEl>
                                              <p:spTgt spid="52"/>
                                            </p:tgtEl>
                                            <p:attrNameLst>
                                              <p:attrName>style.visibility</p:attrName>
                                            </p:attrNameLst>
                                          </p:cBhvr>
                                          <p:to>
                                            <p:strVal val="visible"/>
                                          </p:to>
                                        </p:set>
                                        <p:anim calcmode="lin" valueType="num" p14:bounceEnd="50000">
                                          <p:cBhvr additive="base">
                                            <p:cTn id="23" dur="500" fill="hold"/>
                                            <p:tgtEl>
                                              <p:spTgt spid="52"/>
                                            </p:tgtEl>
                                            <p:attrNameLst>
                                              <p:attrName>ppt_x</p:attrName>
                                            </p:attrNameLst>
                                          </p:cBhvr>
                                          <p:tavLst>
                                            <p:tav tm="0">
                                              <p:val>
                                                <p:strVal val="#ppt_x"/>
                                              </p:val>
                                            </p:tav>
                                            <p:tav tm="100000">
                                              <p:val>
                                                <p:strVal val="#ppt_x"/>
                                              </p:val>
                                            </p:tav>
                                          </p:tavLst>
                                        </p:anim>
                                        <p:anim calcmode="lin" valueType="num" p14:bounceEnd="50000">
                                          <p:cBhvr additive="base">
                                            <p:cTn id="24" dur="500" fill="hold"/>
                                            <p:tgtEl>
                                              <p:spTgt spid="52"/>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50000">
                                      <p:stCondLst>
                                        <p:cond delay="100"/>
                                      </p:stCondLst>
                                      <p:childTnLst>
                                        <p:set>
                                          <p:cBhvr>
                                            <p:cTn id="26" dur="1" fill="hold">
                                              <p:stCondLst>
                                                <p:cond delay="0"/>
                                              </p:stCondLst>
                                            </p:cTn>
                                            <p:tgtEl>
                                              <p:spTgt spid="53"/>
                                            </p:tgtEl>
                                            <p:attrNameLst>
                                              <p:attrName>style.visibility</p:attrName>
                                            </p:attrNameLst>
                                          </p:cBhvr>
                                          <p:to>
                                            <p:strVal val="visible"/>
                                          </p:to>
                                        </p:set>
                                        <p:anim calcmode="lin" valueType="num" p14:bounceEnd="50000">
                                          <p:cBhvr additive="base">
                                            <p:cTn id="27" dur="500" fill="hold"/>
                                            <p:tgtEl>
                                              <p:spTgt spid="53"/>
                                            </p:tgtEl>
                                            <p:attrNameLst>
                                              <p:attrName>ppt_x</p:attrName>
                                            </p:attrNameLst>
                                          </p:cBhvr>
                                          <p:tavLst>
                                            <p:tav tm="0">
                                              <p:val>
                                                <p:strVal val="#ppt_x"/>
                                              </p:val>
                                            </p:tav>
                                            <p:tav tm="100000">
                                              <p:val>
                                                <p:strVal val="#ppt_x"/>
                                              </p:val>
                                            </p:tav>
                                          </p:tavLst>
                                        </p:anim>
                                        <p:anim calcmode="lin" valueType="num" p14:bounceEnd="50000">
                                          <p:cBhvr additive="base">
                                            <p:cTn id="28" dur="500" fill="hold"/>
                                            <p:tgtEl>
                                              <p:spTgt spid="53"/>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50000">
                                      <p:stCondLst>
                                        <p:cond delay="100"/>
                                      </p:stCondLst>
                                      <p:childTnLst>
                                        <p:set>
                                          <p:cBhvr>
                                            <p:cTn id="30" dur="1" fill="hold">
                                              <p:stCondLst>
                                                <p:cond delay="0"/>
                                              </p:stCondLst>
                                            </p:cTn>
                                            <p:tgtEl>
                                              <p:spTgt spid="60"/>
                                            </p:tgtEl>
                                            <p:attrNameLst>
                                              <p:attrName>style.visibility</p:attrName>
                                            </p:attrNameLst>
                                          </p:cBhvr>
                                          <p:to>
                                            <p:strVal val="visible"/>
                                          </p:to>
                                        </p:set>
                                        <p:anim calcmode="lin" valueType="num" p14:bounceEnd="50000">
                                          <p:cBhvr additive="base">
                                            <p:cTn id="31" dur="500" fill="hold"/>
                                            <p:tgtEl>
                                              <p:spTgt spid="60"/>
                                            </p:tgtEl>
                                            <p:attrNameLst>
                                              <p:attrName>ppt_x</p:attrName>
                                            </p:attrNameLst>
                                          </p:cBhvr>
                                          <p:tavLst>
                                            <p:tav tm="0">
                                              <p:val>
                                                <p:strVal val="#ppt_x"/>
                                              </p:val>
                                            </p:tav>
                                            <p:tav tm="100000">
                                              <p:val>
                                                <p:strVal val="#ppt_x"/>
                                              </p:val>
                                            </p:tav>
                                          </p:tavLst>
                                        </p:anim>
                                        <p:anim calcmode="lin" valueType="num" p14:bounceEnd="50000">
                                          <p:cBhvr additive="base">
                                            <p:cTn id="32" dur="500" fill="hold"/>
                                            <p:tgtEl>
                                              <p:spTgt spid="60"/>
                                            </p:tgtEl>
                                            <p:attrNameLst>
                                              <p:attrName>ppt_y</p:attrName>
                                            </p:attrNameLst>
                                          </p:cBhvr>
                                          <p:tavLst>
                                            <p:tav tm="0">
                                              <p:val>
                                                <p:strVal val="0-#ppt_h/2"/>
                                              </p:val>
                                            </p:tav>
                                            <p:tav tm="100000">
                                              <p:val>
                                                <p:strVal val="#ppt_y"/>
                                              </p:val>
                                            </p:tav>
                                          </p:tavLst>
                                        </p:anim>
                                      </p:childTnLst>
                                    </p:cTn>
                                  </p:par>
                                  <p:par>
                                    <p:cTn id="33" presetID="2" presetClass="entr" presetSubtype="6" fill="hold" grpId="0" nodeType="withEffect" p14:presetBounceEnd="50000">
                                      <p:stCondLst>
                                        <p:cond delay="200"/>
                                      </p:stCondLst>
                                      <p:childTnLst>
                                        <p:set>
                                          <p:cBhvr>
                                            <p:cTn id="34" dur="1" fill="hold">
                                              <p:stCondLst>
                                                <p:cond delay="0"/>
                                              </p:stCondLst>
                                            </p:cTn>
                                            <p:tgtEl>
                                              <p:spTgt spid="54"/>
                                            </p:tgtEl>
                                            <p:attrNameLst>
                                              <p:attrName>style.visibility</p:attrName>
                                            </p:attrNameLst>
                                          </p:cBhvr>
                                          <p:to>
                                            <p:strVal val="visible"/>
                                          </p:to>
                                        </p:set>
                                        <p:anim calcmode="lin" valueType="num" p14:bounceEnd="50000">
                                          <p:cBhvr additive="base">
                                            <p:cTn id="35" dur="500" fill="hold"/>
                                            <p:tgtEl>
                                              <p:spTgt spid="54"/>
                                            </p:tgtEl>
                                            <p:attrNameLst>
                                              <p:attrName>ppt_x</p:attrName>
                                            </p:attrNameLst>
                                          </p:cBhvr>
                                          <p:tavLst>
                                            <p:tav tm="0">
                                              <p:val>
                                                <p:strVal val="1+#ppt_w/2"/>
                                              </p:val>
                                            </p:tav>
                                            <p:tav tm="100000">
                                              <p:val>
                                                <p:strVal val="#ppt_x"/>
                                              </p:val>
                                            </p:tav>
                                          </p:tavLst>
                                        </p:anim>
                                        <p:anim calcmode="lin" valueType="num" p14:bounceEnd="50000">
                                          <p:cBhvr additive="base">
                                            <p:cTn id="36" dur="500" fill="hold"/>
                                            <p:tgtEl>
                                              <p:spTgt spid="54"/>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14:presetBounceEnd="50000">
                                      <p:stCondLst>
                                        <p:cond delay="200"/>
                                      </p:stCondLst>
                                      <p:childTnLst>
                                        <p:set>
                                          <p:cBhvr>
                                            <p:cTn id="38" dur="1" fill="hold">
                                              <p:stCondLst>
                                                <p:cond delay="0"/>
                                              </p:stCondLst>
                                            </p:cTn>
                                            <p:tgtEl>
                                              <p:spTgt spid="55"/>
                                            </p:tgtEl>
                                            <p:attrNameLst>
                                              <p:attrName>style.visibility</p:attrName>
                                            </p:attrNameLst>
                                          </p:cBhvr>
                                          <p:to>
                                            <p:strVal val="visible"/>
                                          </p:to>
                                        </p:set>
                                        <p:anim calcmode="lin" valueType="num" p14:bounceEnd="50000">
                                          <p:cBhvr additive="base">
                                            <p:cTn id="39" dur="500" fill="hold"/>
                                            <p:tgtEl>
                                              <p:spTgt spid="55"/>
                                            </p:tgtEl>
                                            <p:attrNameLst>
                                              <p:attrName>ppt_x</p:attrName>
                                            </p:attrNameLst>
                                          </p:cBhvr>
                                          <p:tavLst>
                                            <p:tav tm="0">
                                              <p:val>
                                                <p:strVal val="1+#ppt_w/2"/>
                                              </p:val>
                                            </p:tav>
                                            <p:tav tm="100000">
                                              <p:val>
                                                <p:strVal val="#ppt_x"/>
                                              </p:val>
                                            </p:tav>
                                          </p:tavLst>
                                        </p:anim>
                                        <p:anim calcmode="lin" valueType="num" p14:bounceEnd="50000">
                                          <p:cBhvr additive="base">
                                            <p:cTn id="40" dur="500" fill="hold"/>
                                            <p:tgtEl>
                                              <p:spTgt spid="55"/>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14:presetBounceEnd="50000">
                                      <p:stCondLst>
                                        <p:cond delay="200"/>
                                      </p:stCondLst>
                                      <p:childTnLst>
                                        <p:set>
                                          <p:cBhvr>
                                            <p:cTn id="42" dur="1" fill="hold">
                                              <p:stCondLst>
                                                <p:cond delay="0"/>
                                              </p:stCondLst>
                                            </p:cTn>
                                            <p:tgtEl>
                                              <p:spTgt spid="59"/>
                                            </p:tgtEl>
                                            <p:attrNameLst>
                                              <p:attrName>style.visibility</p:attrName>
                                            </p:attrNameLst>
                                          </p:cBhvr>
                                          <p:to>
                                            <p:strVal val="visible"/>
                                          </p:to>
                                        </p:set>
                                        <p:anim calcmode="lin" valueType="num" p14:bounceEnd="50000">
                                          <p:cBhvr additive="base">
                                            <p:cTn id="43" dur="500" fill="hold"/>
                                            <p:tgtEl>
                                              <p:spTgt spid="59"/>
                                            </p:tgtEl>
                                            <p:attrNameLst>
                                              <p:attrName>ppt_x</p:attrName>
                                            </p:attrNameLst>
                                          </p:cBhvr>
                                          <p:tavLst>
                                            <p:tav tm="0">
                                              <p:val>
                                                <p:strVal val="1+#ppt_w/2"/>
                                              </p:val>
                                            </p:tav>
                                            <p:tav tm="100000">
                                              <p:val>
                                                <p:strVal val="#ppt_x"/>
                                              </p:val>
                                            </p:tav>
                                          </p:tavLst>
                                        </p:anim>
                                        <p:anim calcmode="lin" valueType="num" p14:bounceEnd="50000">
                                          <p:cBhvr additive="base">
                                            <p:cTn id="4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0-#ppt_w/2"/>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0-#ppt_w/2"/>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10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10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10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ppt_x"/>
                                              </p:val>
                                            </p:tav>
                                            <p:tav tm="100000">
                                              <p:val>
                                                <p:strVal val="#ppt_x"/>
                                              </p:val>
                                            </p:tav>
                                          </p:tavLst>
                                        </p:anim>
                                        <p:anim calcmode="lin" valueType="num">
                                          <p:cBhvr additive="base">
                                            <p:cTn id="28" dur="500" fill="hold"/>
                                            <p:tgtEl>
                                              <p:spTgt spid="53"/>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10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ppt_x"/>
                                              </p:val>
                                            </p:tav>
                                            <p:tav tm="100000">
                                              <p:val>
                                                <p:strVal val="#ppt_x"/>
                                              </p:val>
                                            </p:tav>
                                          </p:tavLst>
                                        </p:anim>
                                        <p:anim calcmode="lin" valueType="num">
                                          <p:cBhvr additive="base">
                                            <p:cTn id="32" dur="500" fill="hold"/>
                                            <p:tgtEl>
                                              <p:spTgt spid="60"/>
                                            </p:tgtEl>
                                            <p:attrNameLst>
                                              <p:attrName>ppt_y</p:attrName>
                                            </p:attrNameLst>
                                          </p:cBhvr>
                                          <p:tavLst>
                                            <p:tav tm="0">
                                              <p:val>
                                                <p:strVal val="0-#ppt_h/2"/>
                                              </p:val>
                                            </p:tav>
                                            <p:tav tm="100000">
                                              <p:val>
                                                <p:strVal val="#ppt_y"/>
                                              </p:val>
                                            </p:tav>
                                          </p:tavLst>
                                        </p:anim>
                                      </p:childTnLst>
                                    </p:cTn>
                                  </p:par>
                                  <p:par>
                                    <p:cTn id="33" presetID="2" presetClass="entr" presetSubtype="6" fill="hold" grpId="0" nodeType="withEffect">
                                      <p:stCondLst>
                                        <p:cond delay="20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1+#ppt_w/2"/>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20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500" fill="hold"/>
                                            <p:tgtEl>
                                              <p:spTgt spid="55"/>
                                            </p:tgtEl>
                                            <p:attrNameLst>
                                              <p:attrName>ppt_x</p:attrName>
                                            </p:attrNameLst>
                                          </p:cBhvr>
                                          <p:tavLst>
                                            <p:tav tm="0">
                                              <p:val>
                                                <p:strVal val="1+#ppt_w/2"/>
                                              </p:val>
                                            </p:tav>
                                            <p:tav tm="100000">
                                              <p:val>
                                                <p:strVal val="#ppt_x"/>
                                              </p:val>
                                            </p:tav>
                                          </p:tavLst>
                                        </p:anim>
                                        <p:anim calcmode="lin" valueType="num">
                                          <p:cBhvr additive="base">
                                            <p:cTn id="40" dur="500" fill="hold"/>
                                            <p:tgtEl>
                                              <p:spTgt spid="55"/>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20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1+#ppt_w/2"/>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D32CCE5-97D5-454B-96C0-E960CE74C6E0}"/>
              </a:ext>
            </a:extLst>
          </p:cNvPr>
          <p:cNvSpPr/>
          <p:nvPr/>
        </p:nvSpPr>
        <p:spPr>
          <a:xfrm>
            <a:off x="0" y="0"/>
            <a:ext cx="12191999"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itle 235">
            <a:extLst>
              <a:ext uri="{FF2B5EF4-FFF2-40B4-BE49-F238E27FC236}">
                <a16:creationId xmlns:a16="http://schemas.microsoft.com/office/drawing/2014/main" id="{8EF5C83F-18C6-4C7A-820C-7D3117ADFD76}"/>
              </a:ext>
            </a:extLst>
          </p:cNvPr>
          <p:cNvSpPr txBox="1">
            <a:spLocks/>
          </p:cNvSpPr>
          <p:nvPr/>
        </p:nvSpPr>
        <p:spPr>
          <a:xfrm>
            <a:off x="269240" y="4432879"/>
            <a:ext cx="11653523" cy="138253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300" normalizeH="0" baseline="0" noProof="0" dirty="0">
                <a:ln w="3175">
                  <a:noFill/>
                </a:ln>
                <a:solidFill>
                  <a:srgbClr val="0078D7"/>
                </a:solidFill>
                <a:effectLst/>
                <a:uLnTx/>
                <a:uFillTx/>
                <a:latin typeface="Segoe UI Semilight" charset="0"/>
                <a:ea typeface="Segoe UI Semilight" charset="0"/>
                <a:cs typeface="Segoe UI Semilight" charset="0"/>
              </a:rPr>
              <a:t>Disruptive</a:t>
            </a:r>
            <a:br>
              <a:rPr kumimoji="0" lang="en-US" sz="2800" b="0" i="0" u="none" strike="noStrike" kern="1200" cap="all" spc="300" normalizeH="0" baseline="0" noProof="0" dirty="0">
                <a:ln w="3175">
                  <a:noFill/>
                </a:ln>
                <a:solidFill>
                  <a:srgbClr val="0078D7"/>
                </a:solidFill>
                <a:effectLst/>
                <a:uLnTx/>
                <a:uFillTx/>
                <a:latin typeface="Segoe UI Semilight" charset="0"/>
                <a:ea typeface="Segoe UI Semilight" charset="0"/>
                <a:cs typeface="Segoe UI Semilight" charset="0"/>
              </a:rPr>
            </a:br>
            <a:r>
              <a:rPr kumimoji="0" lang="en-US" sz="2800" b="0" i="0" u="none" strike="noStrike" kern="1200" cap="all" spc="300" normalizeH="0" baseline="0" noProof="0" dirty="0">
                <a:ln w="3175">
                  <a:noFill/>
                </a:ln>
                <a:solidFill>
                  <a:srgbClr val="0078D7"/>
                </a:solidFill>
                <a:effectLst/>
                <a:uLnTx/>
                <a:uFillTx/>
                <a:latin typeface="Segoe UI Semilight" charset="0"/>
                <a:ea typeface="Segoe UI Semilight" charset="0"/>
                <a:cs typeface="Segoe UI Semilight" charset="0"/>
              </a:rPr>
              <a:t>apps</a:t>
            </a:r>
          </a:p>
        </p:txBody>
      </p:sp>
      <p:sp>
        <p:nvSpPr>
          <p:cNvPr id="17" name="Oval 16">
            <a:extLst>
              <a:ext uri="{FF2B5EF4-FFF2-40B4-BE49-F238E27FC236}">
                <a16:creationId xmlns:a16="http://schemas.microsoft.com/office/drawing/2014/main" id="{573948F7-EDB2-44DA-BC20-B3FBF6761300}"/>
              </a:ext>
            </a:extLst>
          </p:cNvPr>
          <p:cNvSpPr/>
          <p:nvPr/>
        </p:nvSpPr>
        <p:spPr>
          <a:xfrm>
            <a:off x="5627958" y="2671640"/>
            <a:ext cx="944100" cy="944098"/>
          </a:xfrm>
          <a:prstGeom prst="ellipse">
            <a:avLst/>
          </a:prstGeom>
          <a:solidFill>
            <a:srgbClr val="0078D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573948F7-EDB2-44DA-BC20-B3FBF6761300}"/>
              </a:ext>
            </a:extLst>
          </p:cNvPr>
          <p:cNvSpPr/>
          <p:nvPr/>
        </p:nvSpPr>
        <p:spPr>
          <a:xfrm>
            <a:off x="5627958" y="2671640"/>
            <a:ext cx="944100" cy="944098"/>
          </a:xfrm>
          <a:prstGeom prst="ellipse">
            <a:avLst/>
          </a:prstGeom>
          <a:solidFill>
            <a:srgbClr val="0078D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45C0DF9B-311A-4D10-932C-3C4CE787D0B8}"/>
              </a:ext>
            </a:extLst>
          </p:cNvPr>
          <p:cNvSpPr/>
          <p:nvPr/>
        </p:nvSpPr>
        <p:spPr>
          <a:xfrm>
            <a:off x="5990632" y="3310646"/>
            <a:ext cx="944100" cy="944098"/>
          </a:xfrm>
          <a:prstGeom prst="ellipse">
            <a:avLst/>
          </a:prstGeom>
          <a:solidFill>
            <a:srgbClr val="0078D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Oval 20">
            <a:extLst>
              <a:ext uri="{FF2B5EF4-FFF2-40B4-BE49-F238E27FC236}">
                <a16:creationId xmlns:a16="http://schemas.microsoft.com/office/drawing/2014/main" id="{FDA79451-4D00-4174-BDC4-214B48A885EB}"/>
              </a:ext>
            </a:extLst>
          </p:cNvPr>
          <p:cNvSpPr/>
          <p:nvPr/>
        </p:nvSpPr>
        <p:spPr>
          <a:xfrm>
            <a:off x="5257268" y="3311812"/>
            <a:ext cx="944100" cy="944098"/>
          </a:xfrm>
          <a:prstGeom prst="ellipse">
            <a:avLst/>
          </a:prstGeom>
          <a:solidFill>
            <a:srgbClr val="0078D7"/>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573948F7-EDB2-44DA-BC20-B3FBF6761300}"/>
              </a:ext>
            </a:extLst>
          </p:cNvPr>
          <p:cNvSpPr/>
          <p:nvPr/>
        </p:nvSpPr>
        <p:spPr>
          <a:xfrm>
            <a:off x="5257268" y="3311812"/>
            <a:ext cx="944100" cy="94409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Oval 22">
            <a:extLst>
              <a:ext uri="{FF2B5EF4-FFF2-40B4-BE49-F238E27FC236}">
                <a16:creationId xmlns:a16="http://schemas.microsoft.com/office/drawing/2014/main" id="{573948F7-EDB2-44DA-BC20-B3FBF6761300}"/>
              </a:ext>
            </a:extLst>
          </p:cNvPr>
          <p:cNvSpPr/>
          <p:nvPr/>
        </p:nvSpPr>
        <p:spPr>
          <a:xfrm>
            <a:off x="5990632" y="3310646"/>
            <a:ext cx="944100" cy="94409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Oval 23">
            <a:extLst>
              <a:ext uri="{FF2B5EF4-FFF2-40B4-BE49-F238E27FC236}">
                <a16:creationId xmlns:a16="http://schemas.microsoft.com/office/drawing/2014/main" id="{573948F7-EDB2-44DA-BC20-B3FBF6761300}"/>
              </a:ext>
            </a:extLst>
          </p:cNvPr>
          <p:cNvSpPr/>
          <p:nvPr/>
        </p:nvSpPr>
        <p:spPr>
          <a:xfrm>
            <a:off x="5627958" y="2671640"/>
            <a:ext cx="944100" cy="944098"/>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42831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30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5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3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218"/>
          <p:cNvSpPr/>
          <p:nvPr/>
        </p:nvSpPr>
        <p:spPr bwMode="auto">
          <a:xfrm>
            <a:off x="0" y="5108033"/>
            <a:ext cx="12191999" cy="1749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p:cNvSpPr/>
          <p:nvPr/>
        </p:nvSpPr>
        <p:spPr bwMode="auto">
          <a:xfrm>
            <a:off x="0" y="0"/>
            <a:ext cx="12192000" cy="8523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3" name="Content Placeholder 4">
            <a:extLst>
              <a:ext uri="{FF2B5EF4-FFF2-40B4-BE49-F238E27FC236}">
                <a16:creationId xmlns:a16="http://schemas.microsoft.com/office/drawing/2014/main" id="{3F5B835E-C4AD-40FE-8D44-35995B2323C5}"/>
              </a:ext>
            </a:extLst>
          </p:cNvPr>
          <p:cNvSpPr txBox="1">
            <a:spLocks/>
          </p:cNvSpPr>
          <p:nvPr/>
        </p:nvSpPr>
        <p:spPr>
          <a:xfrm>
            <a:off x="3384884" y="5179853"/>
            <a:ext cx="5422232" cy="1316198"/>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buNone/>
              <a:defRPr/>
            </a:pPr>
            <a:r>
              <a:rPr lang="en-US" sz="2800" dirty="0">
                <a:ln w="3175">
                  <a:noFill/>
                </a:ln>
                <a:gradFill>
                  <a:gsLst>
                    <a:gs pos="62564">
                      <a:schemeClr val="tx2"/>
                    </a:gs>
                    <a:gs pos="55000">
                      <a:schemeClr val="accent1"/>
                    </a:gs>
                  </a:gsLst>
                </a:gradFill>
                <a:cs typeface="Segoe UI" pitchFamily="34" charset="0"/>
              </a:rPr>
              <a:t>Integrated data platform</a:t>
            </a:r>
          </a:p>
        </p:txBody>
      </p:sp>
      <p:sp>
        <p:nvSpPr>
          <p:cNvPr id="85" name="Content Placeholder 4">
            <a:extLst>
              <a:ext uri="{FF2B5EF4-FFF2-40B4-BE49-F238E27FC236}">
                <a16:creationId xmlns:a16="http://schemas.microsoft.com/office/drawing/2014/main" id="{3F5B835E-C4AD-40FE-8D44-35995B2323C5}"/>
              </a:ext>
            </a:extLst>
          </p:cNvPr>
          <p:cNvSpPr txBox="1">
            <a:spLocks/>
          </p:cNvSpPr>
          <p:nvPr/>
        </p:nvSpPr>
        <p:spPr>
          <a:xfrm>
            <a:off x="12192000" y="5179853"/>
            <a:ext cx="5277852" cy="1316198"/>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buNone/>
              <a:defRPr/>
            </a:pPr>
            <a:r>
              <a:rPr lang="en-US" sz="2800">
                <a:ln w="3175">
                  <a:noFill/>
                </a:ln>
                <a:solidFill>
                  <a:schemeClr val="tx2"/>
                </a:solidFill>
                <a:cs typeface="Segoe UI" pitchFamily="34" charset="0"/>
              </a:rPr>
              <a:t>Enable you to innovate</a:t>
            </a:r>
          </a:p>
        </p:txBody>
      </p:sp>
      <p:sp>
        <p:nvSpPr>
          <p:cNvPr id="111" name="Rectangle 110"/>
          <p:cNvSpPr/>
          <p:nvPr/>
        </p:nvSpPr>
        <p:spPr bwMode="auto">
          <a:xfrm>
            <a:off x="0" y="576801"/>
            <a:ext cx="12192000" cy="4775200"/>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21" name="Straight Connector 220">
            <a:extLst/>
          </p:cNvPr>
          <p:cNvCxnSpPr>
            <a:cxnSpLocks/>
          </p:cNvCxnSpPr>
          <p:nvPr/>
        </p:nvCxnSpPr>
        <p:spPr>
          <a:xfrm flipH="1">
            <a:off x="3673588" y="3066979"/>
            <a:ext cx="1166936" cy="1122377"/>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2" name="Straight Connector 221">
            <a:extLst/>
          </p:cNvPr>
          <p:cNvCxnSpPr>
            <a:cxnSpLocks/>
          </p:cNvCxnSpPr>
          <p:nvPr/>
        </p:nvCxnSpPr>
        <p:spPr>
          <a:xfrm flipV="1">
            <a:off x="5970633" y="1659004"/>
            <a:ext cx="1676508" cy="176269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3" name="Straight Connector 222">
            <a:extLst/>
          </p:cNvPr>
          <p:cNvCxnSpPr>
            <a:cxnSpLocks/>
          </p:cNvCxnSpPr>
          <p:nvPr/>
        </p:nvCxnSpPr>
        <p:spPr>
          <a:xfrm flipH="1" flipV="1">
            <a:off x="5047650" y="3000475"/>
            <a:ext cx="901375" cy="39398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4" name="Straight Connector 223">
            <a:extLst/>
          </p:cNvPr>
          <p:cNvCxnSpPr>
            <a:cxnSpLocks/>
          </p:cNvCxnSpPr>
          <p:nvPr/>
        </p:nvCxnSpPr>
        <p:spPr>
          <a:xfrm rot="20586087">
            <a:off x="5685881" y="1925635"/>
            <a:ext cx="1220851" cy="190879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5" name="Straight Connector 224">
            <a:extLst/>
          </p:cNvPr>
          <p:cNvCxnSpPr>
            <a:cxnSpLocks/>
          </p:cNvCxnSpPr>
          <p:nvPr/>
        </p:nvCxnSpPr>
        <p:spPr>
          <a:xfrm rot="20586087" flipV="1">
            <a:off x="5435842" y="4094425"/>
            <a:ext cx="1815758" cy="31174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6" name="Straight Connector 225">
            <a:extLst/>
          </p:cNvPr>
          <p:cNvCxnSpPr>
            <a:cxnSpLocks/>
          </p:cNvCxnSpPr>
          <p:nvPr/>
        </p:nvCxnSpPr>
        <p:spPr>
          <a:xfrm rot="20586087" flipV="1">
            <a:off x="4823055" y="2292026"/>
            <a:ext cx="723013" cy="71503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7" name="Straight Connector 226">
            <a:extLst/>
          </p:cNvPr>
          <p:cNvCxnSpPr>
            <a:cxnSpLocks/>
          </p:cNvCxnSpPr>
          <p:nvPr/>
        </p:nvCxnSpPr>
        <p:spPr>
          <a:xfrm flipH="1" flipV="1">
            <a:off x="3693453" y="4276817"/>
            <a:ext cx="1739279" cy="529889"/>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8" name="Straight Connector 227">
            <a:extLst/>
          </p:cNvPr>
          <p:cNvCxnSpPr>
            <a:cxnSpLocks/>
          </p:cNvCxnSpPr>
          <p:nvPr/>
        </p:nvCxnSpPr>
        <p:spPr>
          <a:xfrm rot="20586087" flipH="1" flipV="1">
            <a:off x="4322368" y="2369915"/>
            <a:ext cx="756273" cy="2368342"/>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9" name="Straight Connector 228">
            <a:extLst/>
          </p:cNvPr>
          <p:cNvCxnSpPr>
            <a:cxnSpLocks/>
          </p:cNvCxnSpPr>
          <p:nvPr/>
        </p:nvCxnSpPr>
        <p:spPr>
          <a:xfrm rot="20586087" flipV="1">
            <a:off x="5170752" y="2990006"/>
            <a:ext cx="15550" cy="1619917"/>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0" name="Straight Connector 229">
            <a:extLst/>
          </p:cNvPr>
          <p:cNvCxnSpPr>
            <a:cxnSpLocks/>
          </p:cNvCxnSpPr>
          <p:nvPr/>
        </p:nvCxnSpPr>
        <p:spPr>
          <a:xfrm rot="20586087" flipV="1">
            <a:off x="5375817" y="3461646"/>
            <a:ext cx="787972" cy="115064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3" name="Straight Connector 232">
            <a:extLst/>
          </p:cNvPr>
          <p:cNvCxnSpPr>
            <a:cxnSpLocks/>
          </p:cNvCxnSpPr>
          <p:nvPr/>
        </p:nvCxnSpPr>
        <p:spPr>
          <a:xfrm rot="20586087" flipH="1" flipV="1">
            <a:off x="7707378" y="2633247"/>
            <a:ext cx="938077" cy="1017173"/>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4" name="Straight Connector 233">
            <a:extLst/>
          </p:cNvPr>
          <p:cNvCxnSpPr>
            <a:cxnSpLocks/>
          </p:cNvCxnSpPr>
          <p:nvPr/>
        </p:nvCxnSpPr>
        <p:spPr>
          <a:xfrm rot="20586087" flipH="1">
            <a:off x="7530923" y="3624488"/>
            <a:ext cx="1500092" cy="87432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5" name="Straight Connector 234">
            <a:extLst/>
          </p:cNvPr>
          <p:cNvCxnSpPr>
            <a:cxnSpLocks/>
          </p:cNvCxnSpPr>
          <p:nvPr/>
        </p:nvCxnSpPr>
        <p:spPr>
          <a:xfrm rot="20586087" flipH="1" flipV="1">
            <a:off x="7324606" y="3740082"/>
            <a:ext cx="51959" cy="100464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6" name="Straight Connector 235">
            <a:extLst/>
          </p:cNvPr>
          <p:cNvCxnSpPr>
            <a:cxnSpLocks/>
          </p:cNvCxnSpPr>
          <p:nvPr/>
        </p:nvCxnSpPr>
        <p:spPr>
          <a:xfrm flipH="1">
            <a:off x="7234688" y="3514899"/>
            <a:ext cx="1443935" cy="236271"/>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7" name="Straight Connector 236">
            <a:extLst/>
          </p:cNvPr>
          <p:cNvCxnSpPr>
            <a:cxnSpLocks/>
          </p:cNvCxnSpPr>
          <p:nvPr/>
        </p:nvCxnSpPr>
        <p:spPr>
          <a:xfrm flipH="1">
            <a:off x="7612389" y="1676416"/>
            <a:ext cx="212291" cy="87246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8" name="Straight Connector 237">
            <a:extLst/>
          </p:cNvPr>
          <p:cNvCxnSpPr>
            <a:cxnSpLocks/>
          </p:cNvCxnSpPr>
          <p:nvPr/>
        </p:nvCxnSpPr>
        <p:spPr>
          <a:xfrm rot="20586087" flipH="1">
            <a:off x="5260549" y="1192051"/>
            <a:ext cx="733730" cy="88040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9" name="Straight Connector 238">
            <a:extLst/>
          </p:cNvPr>
          <p:cNvCxnSpPr>
            <a:cxnSpLocks/>
          </p:cNvCxnSpPr>
          <p:nvPr/>
        </p:nvCxnSpPr>
        <p:spPr>
          <a:xfrm rot="20586087">
            <a:off x="4773792" y="1564020"/>
            <a:ext cx="602483" cy="67714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0" name="Straight Connector 239">
            <a:extLst/>
          </p:cNvPr>
          <p:cNvCxnSpPr>
            <a:cxnSpLocks/>
          </p:cNvCxnSpPr>
          <p:nvPr/>
        </p:nvCxnSpPr>
        <p:spPr>
          <a:xfrm>
            <a:off x="5981275" y="1356445"/>
            <a:ext cx="1495991" cy="132171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1" name="Straight Connector 240">
            <a:extLst/>
          </p:cNvPr>
          <p:cNvCxnSpPr>
            <a:cxnSpLocks/>
          </p:cNvCxnSpPr>
          <p:nvPr/>
        </p:nvCxnSpPr>
        <p:spPr>
          <a:xfrm flipH="1" flipV="1">
            <a:off x="7818442" y="1521152"/>
            <a:ext cx="916554" cy="173892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p:cNvPr>
          <p:cNvCxnSpPr>
            <a:cxnSpLocks/>
          </p:cNvCxnSpPr>
          <p:nvPr/>
        </p:nvCxnSpPr>
        <p:spPr>
          <a:xfrm rot="20586087" flipH="1">
            <a:off x="3887605" y="1728707"/>
            <a:ext cx="836735" cy="62248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p:cNvPr>
          <p:cNvCxnSpPr>
            <a:cxnSpLocks/>
          </p:cNvCxnSpPr>
          <p:nvPr/>
        </p:nvCxnSpPr>
        <p:spPr>
          <a:xfrm flipV="1">
            <a:off x="4628272" y="1314409"/>
            <a:ext cx="924385" cy="35663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p:cNvPr>
          <p:cNvCxnSpPr>
            <a:cxnSpLocks/>
          </p:cNvCxnSpPr>
          <p:nvPr/>
        </p:nvCxnSpPr>
        <p:spPr>
          <a:xfrm flipV="1">
            <a:off x="5647841" y="1521152"/>
            <a:ext cx="1886071" cy="54951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 name="Group 7"/>
          <p:cNvGrpSpPr/>
          <p:nvPr/>
        </p:nvGrpSpPr>
        <p:grpSpPr>
          <a:xfrm>
            <a:off x="5542592" y="1013577"/>
            <a:ext cx="466160" cy="466160"/>
            <a:chOff x="5542592" y="1013577"/>
            <a:chExt cx="466160" cy="466160"/>
          </a:xfrm>
        </p:grpSpPr>
        <p:sp>
          <p:nvSpPr>
            <p:cNvPr id="251" name="Oval 19">
              <a:extLst/>
            </p:cNvPr>
            <p:cNvSpPr>
              <a:spLocks noChangeArrowheads="1"/>
            </p:cNvSpPr>
            <p:nvPr/>
          </p:nvSpPr>
          <p:spPr bwMode="auto">
            <a:xfrm rot="20586087">
              <a:off x="5542592" y="1013577"/>
              <a:ext cx="466160" cy="46616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57" name="ShoppingCart_E7BF">
              <a:extLst/>
            </p:cNvPr>
            <p:cNvSpPr>
              <a:spLocks noChangeAspect="1" noEditPoints="1"/>
            </p:cNvSpPr>
            <p:nvPr/>
          </p:nvSpPr>
          <p:spPr bwMode="auto">
            <a:xfrm>
              <a:off x="5643022" y="1133858"/>
              <a:ext cx="265298" cy="22559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grpSp>
      <p:grpSp>
        <p:nvGrpSpPr>
          <p:cNvPr id="7" name="Group 6"/>
          <p:cNvGrpSpPr/>
          <p:nvPr/>
        </p:nvGrpSpPr>
        <p:grpSpPr>
          <a:xfrm>
            <a:off x="7269521" y="2521404"/>
            <a:ext cx="466160" cy="466160"/>
            <a:chOff x="7269521" y="2521404"/>
            <a:chExt cx="466160" cy="466160"/>
          </a:xfrm>
        </p:grpSpPr>
        <p:sp>
          <p:nvSpPr>
            <p:cNvPr id="246" name="Oval 19">
              <a:extLst/>
            </p:cNvPr>
            <p:cNvSpPr>
              <a:spLocks noChangeArrowheads="1"/>
            </p:cNvSpPr>
            <p:nvPr/>
          </p:nvSpPr>
          <p:spPr bwMode="auto">
            <a:xfrm rot="20586087">
              <a:off x="7269521" y="2521404"/>
              <a:ext cx="466160" cy="46616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58" name="Freeform 13">
              <a:extLst/>
            </p:cNvPr>
            <p:cNvSpPr>
              <a:spLocks noEditPoints="1"/>
            </p:cNvSpPr>
            <p:nvPr/>
          </p:nvSpPr>
          <p:spPr bwMode="auto">
            <a:xfrm>
              <a:off x="7383277" y="2643683"/>
              <a:ext cx="238647" cy="221601"/>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9525" cap="flat" cmpd="sng" algn="ctr">
              <a:solidFill>
                <a:schemeClr val="bg1"/>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Segoe UI Semilight"/>
              </a:endParaRPr>
            </a:p>
          </p:txBody>
        </p:sp>
      </p:grpSp>
      <p:grpSp>
        <p:nvGrpSpPr>
          <p:cNvPr id="6" name="Group 5"/>
          <p:cNvGrpSpPr/>
          <p:nvPr/>
        </p:nvGrpSpPr>
        <p:grpSpPr>
          <a:xfrm>
            <a:off x="8569666" y="3250016"/>
            <a:ext cx="466160" cy="466160"/>
            <a:chOff x="8569666" y="3250016"/>
            <a:chExt cx="466160" cy="466160"/>
          </a:xfrm>
        </p:grpSpPr>
        <p:sp>
          <p:nvSpPr>
            <p:cNvPr id="245" name="Oval 19">
              <a:extLst/>
            </p:cNvPr>
            <p:cNvSpPr>
              <a:spLocks noChangeArrowheads="1"/>
            </p:cNvSpPr>
            <p:nvPr/>
          </p:nvSpPr>
          <p:spPr bwMode="auto">
            <a:xfrm rot="20586087">
              <a:off x="8569666" y="3250016"/>
              <a:ext cx="466160" cy="46616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grpSp>
          <p:nvGrpSpPr>
            <p:cNvPr id="260" name="Group 8">
              <a:extLst/>
            </p:cNvPr>
            <p:cNvGrpSpPr>
              <a:grpSpLocks noChangeAspect="1"/>
            </p:cNvGrpSpPr>
            <p:nvPr/>
          </p:nvGrpSpPr>
          <p:grpSpPr bwMode="auto">
            <a:xfrm>
              <a:off x="8683422" y="3386146"/>
              <a:ext cx="238647" cy="193900"/>
              <a:chOff x="5458" y="3157"/>
              <a:chExt cx="304" cy="247"/>
            </a:xfrm>
          </p:grpSpPr>
          <p:sp>
            <p:nvSpPr>
              <p:cNvPr id="287" name="Freeform 9">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sp>
            <p:nvSpPr>
              <p:cNvPr id="288" name="Freeform 10">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grpSp>
      </p:grpSp>
      <p:grpSp>
        <p:nvGrpSpPr>
          <p:cNvPr id="12" name="Group 11"/>
          <p:cNvGrpSpPr/>
          <p:nvPr/>
        </p:nvGrpSpPr>
        <p:grpSpPr>
          <a:xfrm>
            <a:off x="4397191" y="1407528"/>
            <a:ext cx="466160" cy="466160"/>
            <a:chOff x="4397191" y="1407528"/>
            <a:chExt cx="466160" cy="466160"/>
          </a:xfrm>
        </p:grpSpPr>
        <p:sp>
          <p:nvSpPr>
            <p:cNvPr id="252" name="Oval 19">
              <a:extLst/>
            </p:cNvPr>
            <p:cNvSpPr>
              <a:spLocks noChangeArrowheads="1"/>
            </p:cNvSpPr>
            <p:nvPr/>
          </p:nvSpPr>
          <p:spPr bwMode="auto">
            <a:xfrm rot="20586087">
              <a:off x="4397191" y="1407528"/>
              <a:ext cx="466160" cy="46616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61" name="Freeform 41">
              <a:extLst/>
            </p:cNvPr>
            <p:cNvSpPr>
              <a:spLocks noEditPoints="1"/>
            </p:cNvSpPr>
            <p:nvPr/>
          </p:nvSpPr>
          <p:spPr bwMode="auto">
            <a:xfrm>
              <a:off x="4493618" y="1555199"/>
              <a:ext cx="273305" cy="170816"/>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grpSp>
      <p:grpSp>
        <p:nvGrpSpPr>
          <p:cNvPr id="9" name="Group 8"/>
          <p:cNvGrpSpPr/>
          <p:nvPr/>
        </p:nvGrpSpPr>
        <p:grpSpPr>
          <a:xfrm>
            <a:off x="5191744" y="1905337"/>
            <a:ext cx="466160" cy="466160"/>
            <a:chOff x="5191744" y="1905337"/>
            <a:chExt cx="466160" cy="466160"/>
          </a:xfrm>
        </p:grpSpPr>
        <p:sp>
          <p:nvSpPr>
            <p:cNvPr id="242" name="Oval 19">
              <a:extLst/>
            </p:cNvPr>
            <p:cNvSpPr>
              <a:spLocks noChangeArrowheads="1"/>
            </p:cNvSpPr>
            <p:nvPr/>
          </p:nvSpPr>
          <p:spPr bwMode="auto">
            <a:xfrm rot="20586087">
              <a:off x="5191744" y="1905337"/>
              <a:ext cx="466160" cy="46616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62" name="Freeform 5">
              <a:extLst/>
            </p:cNvPr>
            <p:cNvSpPr>
              <a:spLocks noEditPoints="1"/>
            </p:cNvSpPr>
            <p:nvPr/>
          </p:nvSpPr>
          <p:spPr bwMode="auto">
            <a:xfrm>
              <a:off x="5360774" y="2035968"/>
              <a:ext cx="128101" cy="2048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11" name="Group 10"/>
          <p:cNvGrpSpPr/>
          <p:nvPr/>
        </p:nvGrpSpPr>
        <p:grpSpPr>
          <a:xfrm>
            <a:off x="4741577" y="2731321"/>
            <a:ext cx="466160" cy="466160"/>
            <a:chOff x="4741577" y="2731321"/>
            <a:chExt cx="466160" cy="466160"/>
          </a:xfrm>
        </p:grpSpPr>
        <p:sp>
          <p:nvSpPr>
            <p:cNvPr id="232" name="Oval 19">
              <a:extLst/>
            </p:cNvPr>
            <p:cNvSpPr>
              <a:spLocks noChangeArrowheads="1"/>
            </p:cNvSpPr>
            <p:nvPr/>
          </p:nvSpPr>
          <p:spPr bwMode="auto">
            <a:xfrm rot="20586087">
              <a:off x="4741577" y="2731321"/>
              <a:ext cx="466160" cy="46616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64" name="graph_2">
              <a:extLst/>
            </p:cNvPr>
            <p:cNvSpPr>
              <a:spLocks noChangeAspect="1" noEditPoints="1"/>
            </p:cNvSpPr>
            <p:nvPr/>
          </p:nvSpPr>
          <p:spPr bwMode="auto">
            <a:xfrm>
              <a:off x="4850699" y="2895845"/>
              <a:ext cx="238647" cy="13992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2" name="Group 1"/>
          <p:cNvGrpSpPr/>
          <p:nvPr/>
        </p:nvGrpSpPr>
        <p:grpSpPr>
          <a:xfrm>
            <a:off x="7392027" y="4528357"/>
            <a:ext cx="466160" cy="466160"/>
            <a:chOff x="7392027" y="4528357"/>
            <a:chExt cx="466160" cy="466160"/>
          </a:xfrm>
        </p:grpSpPr>
        <p:sp>
          <p:nvSpPr>
            <p:cNvPr id="247" name="Oval 19">
              <a:extLst/>
            </p:cNvPr>
            <p:cNvSpPr>
              <a:spLocks noChangeArrowheads="1"/>
            </p:cNvSpPr>
            <p:nvPr/>
          </p:nvSpPr>
          <p:spPr bwMode="auto">
            <a:xfrm rot="20586087">
              <a:off x="7392027" y="4528357"/>
              <a:ext cx="466160" cy="46616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65" name="directory_2">
              <a:extLst/>
            </p:cNvPr>
            <p:cNvSpPr>
              <a:spLocks noChangeAspect="1" noEditPoints="1"/>
            </p:cNvSpPr>
            <p:nvPr/>
          </p:nvSpPr>
          <p:spPr bwMode="auto">
            <a:xfrm>
              <a:off x="7521583" y="4657464"/>
              <a:ext cx="207046" cy="207944"/>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4" name="Group 3"/>
          <p:cNvGrpSpPr/>
          <p:nvPr/>
        </p:nvGrpSpPr>
        <p:grpSpPr>
          <a:xfrm>
            <a:off x="5289251" y="4546405"/>
            <a:ext cx="466160" cy="466160"/>
            <a:chOff x="5289251" y="4546405"/>
            <a:chExt cx="466160" cy="466160"/>
          </a:xfrm>
        </p:grpSpPr>
        <p:sp>
          <p:nvSpPr>
            <p:cNvPr id="244" name="Oval 19">
              <a:extLst/>
            </p:cNvPr>
            <p:cNvSpPr>
              <a:spLocks noChangeArrowheads="1"/>
            </p:cNvSpPr>
            <p:nvPr/>
          </p:nvSpPr>
          <p:spPr bwMode="auto">
            <a:xfrm rot="19812466">
              <a:off x="5289251" y="4546405"/>
              <a:ext cx="466160" cy="46616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68" name="speedometer_2">
              <a:extLst/>
            </p:cNvPr>
            <p:cNvSpPr>
              <a:spLocks noChangeAspect="1" noEditPoints="1"/>
            </p:cNvSpPr>
            <p:nvPr/>
          </p:nvSpPr>
          <p:spPr bwMode="auto">
            <a:xfrm>
              <a:off x="5411384" y="4668536"/>
              <a:ext cx="221896" cy="221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10" name="Group 9"/>
          <p:cNvGrpSpPr/>
          <p:nvPr/>
        </p:nvGrpSpPr>
        <p:grpSpPr>
          <a:xfrm>
            <a:off x="5735269" y="3155225"/>
            <a:ext cx="466160" cy="466160"/>
            <a:chOff x="5735269" y="3155225"/>
            <a:chExt cx="466160" cy="466160"/>
          </a:xfrm>
        </p:grpSpPr>
        <p:sp>
          <p:nvSpPr>
            <p:cNvPr id="231" name="Oval 19">
              <a:extLst/>
            </p:cNvPr>
            <p:cNvSpPr>
              <a:spLocks noChangeArrowheads="1"/>
            </p:cNvSpPr>
            <p:nvPr/>
          </p:nvSpPr>
          <p:spPr bwMode="auto">
            <a:xfrm rot="20586087">
              <a:off x="5735269" y="3155225"/>
              <a:ext cx="466160" cy="46616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102" name="clipboard_3">
              <a:extLst/>
            </p:cNvPr>
            <p:cNvSpPr>
              <a:spLocks noChangeAspect="1" noEditPoints="1"/>
            </p:cNvSpPr>
            <p:nvPr/>
          </p:nvSpPr>
          <p:spPr bwMode="auto">
            <a:xfrm>
              <a:off x="5877336" y="3275366"/>
              <a:ext cx="197414" cy="225878"/>
            </a:xfrm>
            <a:custGeom>
              <a:avLst/>
              <a:gdLst>
                <a:gd name="T0" fmla="*/ 148 w 296"/>
                <a:gd name="T1" fmla="*/ 340 h 340"/>
                <a:gd name="T2" fmla="*/ 0 w 296"/>
                <a:gd name="T3" fmla="*/ 340 h 340"/>
                <a:gd name="T4" fmla="*/ 0 w 296"/>
                <a:gd name="T5" fmla="*/ 38 h 340"/>
                <a:gd name="T6" fmla="*/ 58 w 296"/>
                <a:gd name="T7" fmla="*/ 38 h 340"/>
                <a:gd name="T8" fmla="*/ 244 w 296"/>
                <a:gd name="T9" fmla="*/ 167 h 340"/>
                <a:gd name="T10" fmla="*/ 244 w 296"/>
                <a:gd name="T11" fmla="*/ 38 h 340"/>
                <a:gd name="T12" fmla="*/ 187 w 296"/>
                <a:gd name="T13" fmla="*/ 38 h 340"/>
                <a:gd name="T14" fmla="*/ 58 w 296"/>
                <a:gd name="T15" fmla="*/ 38 h 340"/>
                <a:gd name="T16" fmla="*/ 58 w 296"/>
                <a:gd name="T17" fmla="*/ 51 h 340"/>
                <a:gd name="T18" fmla="*/ 187 w 296"/>
                <a:gd name="T19" fmla="*/ 51 h 340"/>
                <a:gd name="T20" fmla="*/ 187 w 296"/>
                <a:gd name="T21" fmla="*/ 38 h 340"/>
                <a:gd name="T22" fmla="*/ 187 w 296"/>
                <a:gd name="T23" fmla="*/ 38 h 340"/>
                <a:gd name="T24" fmla="*/ 187 w 296"/>
                <a:gd name="T25" fmla="*/ 15 h 340"/>
                <a:gd name="T26" fmla="*/ 148 w 296"/>
                <a:gd name="T27" fmla="*/ 15 h 340"/>
                <a:gd name="T28" fmla="*/ 148 w 296"/>
                <a:gd name="T29" fmla="*/ 0 h 340"/>
                <a:gd name="T30" fmla="*/ 97 w 296"/>
                <a:gd name="T31" fmla="*/ 0 h 340"/>
                <a:gd name="T32" fmla="*/ 97 w 296"/>
                <a:gd name="T33" fmla="*/ 15 h 340"/>
                <a:gd name="T34" fmla="*/ 58 w 296"/>
                <a:gd name="T35" fmla="*/ 15 h 340"/>
                <a:gd name="T36" fmla="*/ 58 w 296"/>
                <a:gd name="T37" fmla="*/ 38 h 340"/>
                <a:gd name="T38" fmla="*/ 180 w 296"/>
                <a:gd name="T39" fmla="*/ 265 h 340"/>
                <a:gd name="T40" fmla="*/ 205 w 296"/>
                <a:gd name="T41" fmla="*/ 289 h 340"/>
                <a:gd name="T42" fmla="*/ 264 w 296"/>
                <a:gd name="T43" fmla="*/ 231 h 340"/>
                <a:gd name="T44" fmla="*/ 148 w 296"/>
                <a:gd name="T45" fmla="*/ 263 h 340"/>
                <a:gd name="T46" fmla="*/ 222 w 296"/>
                <a:gd name="T47" fmla="*/ 340 h 340"/>
                <a:gd name="T48" fmla="*/ 296 w 296"/>
                <a:gd name="T49" fmla="*/ 263 h 340"/>
                <a:gd name="T50" fmla="*/ 222 w 296"/>
                <a:gd name="T51" fmla="*/ 186 h 340"/>
                <a:gd name="T52" fmla="*/ 148 w 296"/>
                <a:gd name="T53" fmla="*/ 26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340">
                  <a:moveTo>
                    <a:pt x="148" y="340"/>
                  </a:moveTo>
                  <a:cubicBezTo>
                    <a:pt x="0" y="340"/>
                    <a:pt x="0" y="340"/>
                    <a:pt x="0" y="340"/>
                  </a:cubicBezTo>
                  <a:cubicBezTo>
                    <a:pt x="0" y="38"/>
                    <a:pt x="0" y="38"/>
                    <a:pt x="0" y="38"/>
                  </a:cubicBezTo>
                  <a:cubicBezTo>
                    <a:pt x="58" y="38"/>
                    <a:pt x="58" y="38"/>
                    <a:pt x="58" y="38"/>
                  </a:cubicBezTo>
                  <a:moveTo>
                    <a:pt x="244" y="167"/>
                  </a:moveTo>
                  <a:cubicBezTo>
                    <a:pt x="244" y="38"/>
                    <a:pt x="244" y="38"/>
                    <a:pt x="244" y="38"/>
                  </a:cubicBezTo>
                  <a:cubicBezTo>
                    <a:pt x="187" y="38"/>
                    <a:pt x="187" y="38"/>
                    <a:pt x="187" y="38"/>
                  </a:cubicBezTo>
                  <a:moveTo>
                    <a:pt x="58" y="38"/>
                  </a:moveTo>
                  <a:cubicBezTo>
                    <a:pt x="58" y="51"/>
                    <a:pt x="58" y="51"/>
                    <a:pt x="58" y="51"/>
                  </a:cubicBezTo>
                  <a:cubicBezTo>
                    <a:pt x="187" y="51"/>
                    <a:pt x="187" y="51"/>
                    <a:pt x="187" y="51"/>
                  </a:cubicBezTo>
                  <a:cubicBezTo>
                    <a:pt x="187" y="38"/>
                    <a:pt x="187" y="38"/>
                    <a:pt x="187" y="38"/>
                  </a:cubicBezTo>
                  <a:moveTo>
                    <a:pt x="187" y="38"/>
                  </a:moveTo>
                  <a:cubicBezTo>
                    <a:pt x="187" y="15"/>
                    <a:pt x="187" y="15"/>
                    <a:pt x="187" y="15"/>
                  </a:cubicBezTo>
                  <a:cubicBezTo>
                    <a:pt x="148" y="15"/>
                    <a:pt x="148" y="15"/>
                    <a:pt x="148" y="15"/>
                  </a:cubicBezTo>
                  <a:cubicBezTo>
                    <a:pt x="148" y="0"/>
                    <a:pt x="148" y="0"/>
                    <a:pt x="148" y="0"/>
                  </a:cubicBezTo>
                  <a:cubicBezTo>
                    <a:pt x="97" y="0"/>
                    <a:pt x="97" y="0"/>
                    <a:pt x="97" y="0"/>
                  </a:cubicBezTo>
                  <a:cubicBezTo>
                    <a:pt x="97" y="15"/>
                    <a:pt x="97" y="15"/>
                    <a:pt x="97" y="15"/>
                  </a:cubicBezTo>
                  <a:cubicBezTo>
                    <a:pt x="58" y="15"/>
                    <a:pt x="58" y="15"/>
                    <a:pt x="58" y="15"/>
                  </a:cubicBezTo>
                  <a:cubicBezTo>
                    <a:pt x="58" y="38"/>
                    <a:pt x="58" y="38"/>
                    <a:pt x="58" y="38"/>
                  </a:cubicBezTo>
                  <a:moveTo>
                    <a:pt x="180" y="265"/>
                  </a:moveTo>
                  <a:cubicBezTo>
                    <a:pt x="205" y="289"/>
                    <a:pt x="205" y="289"/>
                    <a:pt x="205" y="289"/>
                  </a:cubicBezTo>
                  <a:cubicBezTo>
                    <a:pt x="264" y="231"/>
                    <a:pt x="264" y="231"/>
                    <a:pt x="264" y="231"/>
                  </a:cubicBezTo>
                  <a:moveTo>
                    <a:pt x="148" y="263"/>
                  </a:moveTo>
                  <a:cubicBezTo>
                    <a:pt x="148" y="306"/>
                    <a:pt x="181" y="340"/>
                    <a:pt x="222" y="340"/>
                  </a:cubicBezTo>
                  <a:cubicBezTo>
                    <a:pt x="263" y="340"/>
                    <a:pt x="296" y="306"/>
                    <a:pt x="296" y="263"/>
                  </a:cubicBezTo>
                  <a:cubicBezTo>
                    <a:pt x="296" y="221"/>
                    <a:pt x="263" y="186"/>
                    <a:pt x="222" y="186"/>
                  </a:cubicBezTo>
                  <a:cubicBezTo>
                    <a:pt x="181" y="186"/>
                    <a:pt x="148" y="221"/>
                    <a:pt x="148" y="263"/>
                  </a:cubicBezTo>
                  <a:close/>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sp>
        <p:nvSpPr>
          <p:cNvPr id="76" name="Oval 19">
            <a:extLst>
              <a:ext uri="{FF2B5EF4-FFF2-40B4-BE49-F238E27FC236}">
                <a16:creationId xmlns:a16="http://schemas.microsoft.com/office/drawing/2014/main" id="{89012D58-35FE-4083-9044-657D8033D7A1}"/>
              </a:ext>
            </a:extLst>
          </p:cNvPr>
          <p:cNvSpPr>
            <a:spLocks noChangeArrowheads="1"/>
          </p:cNvSpPr>
          <p:nvPr/>
        </p:nvSpPr>
        <p:spPr bwMode="auto">
          <a:xfrm rot="20586087">
            <a:off x="7005521" y="3532486"/>
            <a:ext cx="475998" cy="475998"/>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grpSp>
        <p:nvGrpSpPr>
          <p:cNvPr id="77" name="Group 76">
            <a:extLst>
              <a:ext uri="{FF2B5EF4-FFF2-40B4-BE49-F238E27FC236}">
                <a16:creationId xmlns:a16="http://schemas.microsoft.com/office/drawing/2014/main" id="{6B36C00B-21DE-4DE0-A721-FCFE9E130CD8}"/>
              </a:ext>
            </a:extLst>
          </p:cNvPr>
          <p:cNvGrpSpPr/>
          <p:nvPr/>
        </p:nvGrpSpPr>
        <p:grpSpPr>
          <a:xfrm>
            <a:off x="7203957" y="3705960"/>
            <a:ext cx="81608" cy="102010"/>
            <a:chOff x="-89366" y="1973262"/>
            <a:chExt cx="986802" cy="1233501"/>
          </a:xfrm>
          <a:solidFill>
            <a:schemeClr val="bg1"/>
          </a:solidFill>
        </p:grpSpPr>
        <p:sp>
          <p:nvSpPr>
            <p:cNvPr id="78" name="Freeform 5">
              <a:extLst>
                <a:ext uri="{FF2B5EF4-FFF2-40B4-BE49-F238E27FC236}">
                  <a16:creationId xmlns:a16="http://schemas.microsoft.com/office/drawing/2014/main" id="{311E5DAC-F1C1-4900-A27B-A6C437672169}"/>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9" name="Freeform 6">
              <a:extLst>
                <a:ext uri="{FF2B5EF4-FFF2-40B4-BE49-F238E27FC236}">
                  <a16:creationId xmlns:a16="http://schemas.microsoft.com/office/drawing/2014/main" id="{A31F3524-97CE-4BCE-87A8-7EDA7F3D7CBE}"/>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80" name="Freeform 7">
              <a:extLst>
                <a:ext uri="{FF2B5EF4-FFF2-40B4-BE49-F238E27FC236}">
                  <a16:creationId xmlns:a16="http://schemas.microsoft.com/office/drawing/2014/main" id="{68B4E6E6-C1A2-463C-A664-655514D7284B}"/>
                </a:ext>
              </a:extLst>
            </p:cNvPr>
            <p:cNvSpPr>
              <a:spLocks/>
            </p:cNvSpPr>
            <p:nvPr/>
          </p:nvSpPr>
          <p:spPr bwMode="auto">
            <a:xfrm>
              <a:off x="263509" y="2988169"/>
              <a:ext cx="140525" cy="218594"/>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81" name="Freeform 8">
              <a:extLst>
                <a:ext uri="{FF2B5EF4-FFF2-40B4-BE49-F238E27FC236}">
                  <a16:creationId xmlns:a16="http://schemas.microsoft.com/office/drawing/2014/main" id="{F134C620-D1AC-4BB6-AF2B-2EC7EFEF9A09}"/>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85EB1F2F-444E-4711-B588-A610420B6F59}"/>
              </a:ext>
            </a:extLst>
          </p:cNvPr>
          <p:cNvGrpSpPr/>
          <p:nvPr/>
        </p:nvGrpSpPr>
        <p:grpSpPr>
          <a:xfrm>
            <a:off x="3771467" y="2183481"/>
            <a:ext cx="475998" cy="475998"/>
            <a:chOff x="3402518" y="1903668"/>
            <a:chExt cx="1044651" cy="1044651"/>
          </a:xfrm>
          <a:solidFill>
            <a:schemeClr val="bg1"/>
          </a:solidFill>
        </p:grpSpPr>
        <p:sp>
          <p:nvSpPr>
            <p:cNvPr id="69" name="Oval 19">
              <a:extLst>
                <a:ext uri="{FF2B5EF4-FFF2-40B4-BE49-F238E27FC236}">
                  <a16:creationId xmlns:a16="http://schemas.microsoft.com/office/drawing/2014/main" id="{CC474C91-493D-49D2-BD76-6EEBFE30C9D6}"/>
                </a:ext>
              </a:extLst>
            </p:cNvPr>
            <p:cNvSpPr>
              <a:spLocks noChangeArrowheads="1"/>
            </p:cNvSpPr>
            <p:nvPr/>
          </p:nvSpPr>
          <p:spPr bwMode="auto">
            <a:xfrm rot="20586087">
              <a:off x="3402518" y="1903668"/>
              <a:ext cx="1044651" cy="1044651"/>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grpSp>
          <p:nvGrpSpPr>
            <p:cNvPr id="70" name="Group 4">
              <a:extLst>
                <a:ext uri="{FF2B5EF4-FFF2-40B4-BE49-F238E27FC236}">
                  <a16:creationId xmlns:a16="http://schemas.microsoft.com/office/drawing/2014/main" id="{05B9D93F-7C71-4293-BC05-427B4A8F2F8E}"/>
                </a:ext>
              </a:extLst>
            </p:cNvPr>
            <p:cNvGrpSpPr>
              <a:grpSpLocks noChangeAspect="1"/>
            </p:cNvGrpSpPr>
            <p:nvPr/>
          </p:nvGrpSpPr>
          <p:grpSpPr bwMode="auto">
            <a:xfrm>
              <a:off x="3745552" y="2099330"/>
              <a:ext cx="347252" cy="608318"/>
              <a:chOff x="866" y="3346"/>
              <a:chExt cx="137" cy="240"/>
            </a:xfrm>
            <a:grpFill/>
          </p:grpSpPr>
          <p:sp>
            <p:nvSpPr>
              <p:cNvPr id="71" name="Freeform 5">
                <a:extLst>
                  <a:ext uri="{FF2B5EF4-FFF2-40B4-BE49-F238E27FC236}">
                    <a16:creationId xmlns:a16="http://schemas.microsoft.com/office/drawing/2014/main" id="{2B494D66-BEA9-4FC1-991A-A4CFE9DA095D}"/>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2" name="Freeform 6">
                <a:extLst>
                  <a:ext uri="{FF2B5EF4-FFF2-40B4-BE49-F238E27FC236}">
                    <a16:creationId xmlns:a16="http://schemas.microsoft.com/office/drawing/2014/main" id="{DB7F3BF5-1143-4A50-A792-AFE5C06A698B}"/>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3" name="Freeform 7">
                <a:extLst>
                  <a:ext uri="{FF2B5EF4-FFF2-40B4-BE49-F238E27FC236}">
                    <a16:creationId xmlns:a16="http://schemas.microsoft.com/office/drawing/2014/main" id="{F1193EC4-EB70-4103-BBDB-05848E9691D9}"/>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4" name="Freeform 8">
                <a:extLst>
                  <a:ext uri="{FF2B5EF4-FFF2-40B4-BE49-F238E27FC236}">
                    <a16:creationId xmlns:a16="http://schemas.microsoft.com/office/drawing/2014/main" id="{D0018DCD-A379-4B0B-A00C-BCC8C43DBDE7}"/>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p:cNvGrpSpPr/>
          <p:nvPr/>
        </p:nvGrpSpPr>
        <p:grpSpPr>
          <a:xfrm>
            <a:off x="3424916" y="3972626"/>
            <a:ext cx="475998" cy="475998"/>
            <a:chOff x="3424916" y="3972626"/>
            <a:chExt cx="475998" cy="475998"/>
          </a:xfrm>
        </p:grpSpPr>
        <p:sp>
          <p:nvSpPr>
            <p:cNvPr id="86" name="Oval 19">
              <a:extLst>
                <a:ext uri="{FF2B5EF4-FFF2-40B4-BE49-F238E27FC236}">
                  <a16:creationId xmlns:a16="http://schemas.microsoft.com/office/drawing/2014/main" id="{8BEF553C-C73B-4639-908C-1677DAAAEE75}"/>
                </a:ext>
              </a:extLst>
            </p:cNvPr>
            <p:cNvSpPr>
              <a:spLocks noChangeArrowheads="1"/>
            </p:cNvSpPr>
            <p:nvPr/>
          </p:nvSpPr>
          <p:spPr bwMode="auto">
            <a:xfrm rot="20586087">
              <a:off x="3424916" y="3972626"/>
              <a:ext cx="475998" cy="475998"/>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88" name="Freeform 6">
              <a:extLst>
                <a:ext uri="{FF2B5EF4-FFF2-40B4-BE49-F238E27FC236}">
                  <a16:creationId xmlns:a16="http://schemas.microsoft.com/office/drawing/2014/main" id="{182A989B-74C2-4574-A709-831B70AE6579}"/>
                </a:ext>
              </a:extLst>
            </p:cNvPr>
            <p:cNvSpPr>
              <a:spLocks/>
            </p:cNvSpPr>
            <p:nvPr/>
          </p:nvSpPr>
          <p:spPr bwMode="auto">
            <a:xfrm>
              <a:off x="3586892" y="4084756"/>
              <a:ext cx="148213" cy="250727"/>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9525"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04" name="Line 9">
              <a:extLst>
                <a:ext uri="{FF2B5EF4-FFF2-40B4-BE49-F238E27FC236}">
                  <a16:creationId xmlns:a16="http://schemas.microsoft.com/office/drawing/2014/main" id="{38AC2E23-1B14-42A4-BD0C-30D324BD5507}"/>
                </a:ext>
              </a:extLst>
            </p:cNvPr>
            <p:cNvSpPr>
              <a:spLocks noChangeShapeType="1"/>
            </p:cNvSpPr>
            <p:nvPr/>
          </p:nvSpPr>
          <p:spPr bwMode="auto">
            <a:xfrm flipH="1">
              <a:off x="3644942" y="4282373"/>
              <a:ext cx="34583" cy="0"/>
            </a:xfrm>
            <a:prstGeom prst="line">
              <a:avLst/>
            </a:prstGeom>
            <a:noFill/>
            <a:ln w="127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83" name="Oval 19">
            <a:extLst>
              <a:ext uri="{FF2B5EF4-FFF2-40B4-BE49-F238E27FC236}">
                <a16:creationId xmlns:a16="http://schemas.microsoft.com/office/drawing/2014/main" id="{9FBE5A47-AAFB-4793-8DCA-0AE794D89084}"/>
              </a:ext>
            </a:extLst>
          </p:cNvPr>
          <p:cNvSpPr>
            <a:spLocks noChangeArrowheads="1"/>
          </p:cNvSpPr>
          <p:nvPr/>
        </p:nvSpPr>
        <p:spPr bwMode="auto">
          <a:xfrm rot="20586087">
            <a:off x="7480657" y="1321910"/>
            <a:ext cx="475998" cy="475998"/>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grpSp>
        <p:nvGrpSpPr>
          <p:cNvPr id="87" name="Group 86"/>
          <p:cNvGrpSpPr/>
          <p:nvPr/>
        </p:nvGrpSpPr>
        <p:grpSpPr>
          <a:xfrm>
            <a:off x="7600776" y="1447150"/>
            <a:ext cx="235760" cy="225518"/>
            <a:chOff x="5922650" y="2138102"/>
            <a:chExt cx="428336" cy="409727"/>
          </a:xfrm>
        </p:grpSpPr>
        <p:grpSp>
          <p:nvGrpSpPr>
            <p:cNvPr id="89" name="Group 88"/>
            <p:cNvGrpSpPr/>
            <p:nvPr/>
          </p:nvGrpSpPr>
          <p:grpSpPr>
            <a:xfrm>
              <a:off x="5922650" y="2288608"/>
              <a:ext cx="428336" cy="98420"/>
              <a:chOff x="3979235" y="2510175"/>
              <a:chExt cx="783512" cy="180030"/>
            </a:xfrm>
          </p:grpSpPr>
          <p:sp>
            <p:nvSpPr>
              <p:cNvPr id="105" name="Freeform 29"/>
              <p:cNvSpPr>
                <a:spLocks/>
              </p:cNvSpPr>
              <p:nvPr/>
            </p:nvSpPr>
            <p:spPr bwMode="auto">
              <a:xfrm>
                <a:off x="4207442" y="2510175"/>
                <a:ext cx="0" cy="17242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6" name="Freeform 30"/>
              <p:cNvSpPr>
                <a:spLocks/>
              </p:cNvSpPr>
              <p:nvPr/>
            </p:nvSpPr>
            <p:spPr bwMode="auto">
              <a:xfrm>
                <a:off x="4537075" y="2510175"/>
                <a:ext cx="0" cy="17242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7" name="Freeform 31"/>
              <p:cNvSpPr>
                <a:spLocks/>
              </p:cNvSpPr>
              <p:nvPr/>
            </p:nvSpPr>
            <p:spPr bwMode="auto">
              <a:xfrm>
                <a:off x="3979235" y="2510175"/>
                <a:ext cx="116639" cy="1800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8" name="Freeform 32"/>
              <p:cNvSpPr>
                <a:spLocks/>
              </p:cNvSpPr>
              <p:nvPr/>
            </p:nvSpPr>
            <p:spPr bwMode="auto">
              <a:xfrm>
                <a:off x="4316475" y="2510175"/>
                <a:ext cx="114104" cy="180030"/>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9" name="Freeform 33"/>
              <p:cNvSpPr>
                <a:spLocks/>
              </p:cNvSpPr>
              <p:nvPr/>
            </p:nvSpPr>
            <p:spPr bwMode="auto">
              <a:xfrm>
                <a:off x="4648643" y="2510175"/>
                <a:ext cx="114104" cy="180030"/>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grpSp>
        <p:grpSp>
          <p:nvGrpSpPr>
            <p:cNvPr id="90" name="Group 89"/>
            <p:cNvGrpSpPr/>
            <p:nvPr/>
          </p:nvGrpSpPr>
          <p:grpSpPr>
            <a:xfrm>
              <a:off x="5953810" y="2448022"/>
              <a:ext cx="365986" cy="99807"/>
              <a:chOff x="5953810" y="2448022"/>
              <a:chExt cx="365986" cy="99807"/>
            </a:xfrm>
          </p:grpSpPr>
          <p:sp>
            <p:nvSpPr>
              <p:cNvPr id="97" name="Freeform 24"/>
              <p:cNvSpPr>
                <a:spLocks/>
              </p:cNvSpPr>
              <p:nvPr/>
            </p:nvSpPr>
            <p:spPr bwMode="auto">
              <a:xfrm>
                <a:off x="6138883"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8" name="Freeform 26"/>
              <p:cNvSpPr>
                <a:spLocks/>
              </p:cNvSpPr>
              <p:nvPr/>
            </p:nvSpPr>
            <p:spPr bwMode="auto">
              <a:xfrm>
                <a:off x="6014124" y="2448022"/>
                <a:ext cx="65152" cy="99807"/>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9" name="Freeform 27"/>
              <p:cNvSpPr>
                <a:spLocks/>
              </p:cNvSpPr>
              <p:nvPr/>
            </p:nvSpPr>
            <p:spPr bwMode="auto">
              <a:xfrm>
                <a:off x="6198489" y="2448022"/>
                <a:ext cx="60993" cy="99807"/>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0" name="Freeform 24"/>
              <p:cNvSpPr>
                <a:spLocks/>
              </p:cNvSpPr>
              <p:nvPr/>
            </p:nvSpPr>
            <p:spPr bwMode="auto">
              <a:xfrm>
                <a:off x="6319796"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1" name="Freeform 24"/>
              <p:cNvSpPr>
                <a:spLocks/>
              </p:cNvSpPr>
              <p:nvPr/>
            </p:nvSpPr>
            <p:spPr bwMode="auto">
              <a:xfrm>
                <a:off x="5953810"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grpSp>
        <p:grpSp>
          <p:nvGrpSpPr>
            <p:cNvPr id="91" name="Group 90"/>
            <p:cNvGrpSpPr/>
            <p:nvPr/>
          </p:nvGrpSpPr>
          <p:grpSpPr>
            <a:xfrm>
              <a:off x="5953810" y="2138102"/>
              <a:ext cx="365986" cy="99807"/>
              <a:chOff x="5953810" y="2448022"/>
              <a:chExt cx="365986" cy="99807"/>
            </a:xfrm>
          </p:grpSpPr>
          <p:sp>
            <p:nvSpPr>
              <p:cNvPr id="92" name="Freeform 24"/>
              <p:cNvSpPr>
                <a:spLocks/>
              </p:cNvSpPr>
              <p:nvPr/>
            </p:nvSpPr>
            <p:spPr bwMode="auto">
              <a:xfrm>
                <a:off x="6138883"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3" name="Freeform 26"/>
              <p:cNvSpPr>
                <a:spLocks/>
              </p:cNvSpPr>
              <p:nvPr/>
            </p:nvSpPr>
            <p:spPr bwMode="auto">
              <a:xfrm>
                <a:off x="6014124" y="2448022"/>
                <a:ext cx="65152" cy="99807"/>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4" name="Freeform 27"/>
              <p:cNvSpPr>
                <a:spLocks/>
              </p:cNvSpPr>
              <p:nvPr/>
            </p:nvSpPr>
            <p:spPr bwMode="auto">
              <a:xfrm>
                <a:off x="6198489" y="2448022"/>
                <a:ext cx="60993" cy="99807"/>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5" name="Freeform 24"/>
              <p:cNvSpPr>
                <a:spLocks/>
              </p:cNvSpPr>
              <p:nvPr/>
            </p:nvSpPr>
            <p:spPr bwMode="auto">
              <a:xfrm>
                <a:off x="6319796"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6" name="Freeform 24"/>
              <p:cNvSpPr>
                <a:spLocks/>
              </p:cNvSpPr>
              <p:nvPr/>
            </p:nvSpPr>
            <p:spPr bwMode="auto">
              <a:xfrm>
                <a:off x="5953810"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grpSp>
      </p:grpSp>
      <p:sp>
        <p:nvSpPr>
          <p:cNvPr id="110" name="Freeform: Shape 27">
            <a:extLst>
              <a:ext uri="{FF2B5EF4-FFF2-40B4-BE49-F238E27FC236}">
                <a16:creationId xmlns:a16="http://schemas.microsoft.com/office/drawing/2014/main" id="{9076FAB5-38D6-41B0-8819-05C576D061E4}"/>
              </a:ext>
            </a:extLst>
          </p:cNvPr>
          <p:cNvSpPr/>
          <p:nvPr/>
        </p:nvSpPr>
        <p:spPr bwMode="auto">
          <a:xfrm flipV="1">
            <a:off x="7063699" y="3648209"/>
            <a:ext cx="359643" cy="19825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952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61932279"/>
      </p:ext>
    </p:extLst>
  </p:cSld>
  <p:clrMapOvr>
    <a:masterClrMapping/>
  </p:clrMapOvr>
  <mc:AlternateContent xmlns:mc="http://schemas.openxmlformats.org/markup-compatibility/2006" xmlns:p14="http://schemas.microsoft.com/office/powerpoint/2010/main">
    <mc:Choice Requires="p14">
      <p:transition spd="slow" p14:dur="1250">
        <p:split/>
      </p:transition>
    </mc:Choice>
    <mc:Fallback xmlns="">
      <p:transition spd="slow">
        <p:spli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right)">
                                      <p:cBhvr>
                                        <p:cTn id="7" dur="1500"/>
                                        <p:tgtEl>
                                          <p:spTgt spid="234"/>
                                        </p:tgtEl>
                                      </p:cBhvr>
                                    </p:animEffect>
                                  </p:childTnLst>
                                </p:cTn>
                              </p:par>
                              <p:par>
                                <p:cTn id="8" presetID="22" presetClass="entr" presetSubtype="4" fill="hold" nodeType="withEffect">
                                  <p:stCondLst>
                                    <p:cond delay="0"/>
                                  </p:stCondLst>
                                  <p:childTnLst>
                                    <p:set>
                                      <p:cBhvr>
                                        <p:cTn id="9" dur="1" fill="hold">
                                          <p:stCondLst>
                                            <p:cond delay="0"/>
                                          </p:stCondLst>
                                        </p:cTn>
                                        <p:tgtEl>
                                          <p:spTgt spid="235"/>
                                        </p:tgtEl>
                                        <p:attrNameLst>
                                          <p:attrName>style.visibility</p:attrName>
                                        </p:attrNameLst>
                                      </p:cBhvr>
                                      <p:to>
                                        <p:strVal val="visible"/>
                                      </p:to>
                                    </p:set>
                                    <p:animEffect transition="in" filter="wipe(down)">
                                      <p:cBhvr>
                                        <p:cTn id="10" dur="1500"/>
                                        <p:tgtEl>
                                          <p:spTgt spid="235"/>
                                        </p:tgtEl>
                                      </p:cBhvr>
                                    </p:animEffect>
                                  </p:childTnLst>
                                </p:cTn>
                              </p:par>
                              <p:par>
                                <p:cTn id="11" presetID="22" presetClass="entr" presetSubtype="2" fill="hold" nodeType="withEffect">
                                  <p:stCondLst>
                                    <p:cond delay="0"/>
                                  </p:stCondLst>
                                  <p:childTnLst>
                                    <p:set>
                                      <p:cBhvr>
                                        <p:cTn id="12" dur="1" fill="hold">
                                          <p:stCondLst>
                                            <p:cond delay="0"/>
                                          </p:stCondLst>
                                        </p:cTn>
                                        <p:tgtEl>
                                          <p:spTgt spid="250"/>
                                        </p:tgtEl>
                                        <p:attrNameLst>
                                          <p:attrName>style.visibility</p:attrName>
                                        </p:attrNameLst>
                                      </p:cBhvr>
                                      <p:to>
                                        <p:strVal val="visible"/>
                                      </p:to>
                                    </p:set>
                                    <p:animEffect transition="in" filter="wipe(right)">
                                      <p:cBhvr>
                                        <p:cTn id="13" dur="1500"/>
                                        <p:tgtEl>
                                          <p:spTgt spid="250"/>
                                        </p:tgtEl>
                                      </p:cBhvr>
                                    </p:animEffect>
                                  </p:childTnLst>
                                </p:cTn>
                              </p:par>
                              <p:par>
                                <p:cTn id="14" presetID="22" presetClass="entr" presetSubtype="1" fill="hold" nodeType="withEffect">
                                  <p:stCondLst>
                                    <p:cond delay="0"/>
                                  </p:stCondLst>
                                  <p:childTnLst>
                                    <p:set>
                                      <p:cBhvr>
                                        <p:cTn id="15" dur="1" fill="hold">
                                          <p:stCondLst>
                                            <p:cond delay="0"/>
                                          </p:stCondLst>
                                        </p:cTn>
                                        <p:tgtEl>
                                          <p:spTgt spid="249"/>
                                        </p:tgtEl>
                                        <p:attrNameLst>
                                          <p:attrName>style.visibility</p:attrName>
                                        </p:attrNameLst>
                                      </p:cBhvr>
                                      <p:to>
                                        <p:strVal val="visible"/>
                                      </p:to>
                                    </p:set>
                                    <p:animEffect transition="in" filter="wipe(up)">
                                      <p:cBhvr>
                                        <p:cTn id="16" dur="1500"/>
                                        <p:tgtEl>
                                          <p:spTgt spid="249"/>
                                        </p:tgtEl>
                                      </p:cBhvr>
                                    </p:animEffect>
                                  </p:childTnLst>
                                </p:cTn>
                              </p:par>
                              <p:par>
                                <p:cTn id="17" presetID="22" presetClass="entr" presetSubtype="4" fill="hold" nodeType="withEffect">
                                  <p:stCondLst>
                                    <p:cond delay="100"/>
                                  </p:stCondLst>
                                  <p:childTnLst>
                                    <p:set>
                                      <p:cBhvr>
                                        <p:cTn id="18" dur="1" fill="hold">
                                          <p:stCondLst>
                                            <p:cond delay="0"/>
                                          </p:stCondLst>
                                        </p:cTn>
                                        <p:tgtEl>
                                          <p:spTgt spid="228"/>
                                        </p:tgtEl>
                                        <p:attrNameLst>
                                          <p:attrName>style.visibility</p:attrName>
                                        </p:attrNameLst>
                                      </p:cBhvr>
                                      <p:to>
                                        <p:strVal val="visible"/>
                                      </p:to>
                                    </p:set>
                                    <p:animEffect transition="in" filter="wipe(down)">
                                      <p:cBhvr>
                                        <p:cTn id="19" dur="1500"/>
                                        <p:tgtEl>
                                          <p:spTgt spid="228"/>
                                        </p:tgtEl>
                                      </p:cBhvr>
                                    </p:animEffect>
                                  </p:childTnLst>
                                </p:cTn>
                              </p:par>
                              <p:par>
                                <p:cTn id="20" presetID="22" presetClass="entr" presetSubtype="2" fill="hold" nodeType="withEffect">
                                  <p:stCondLst>
                                    <p:cond delay="100"/>
                                  </p:stCondLst>
                                  <p:childTnLst>
                                    <p:set>
                                      <p:cBhvr>
                                        <p:cTn id="21" dur="1" fill="hold">
                                          <p:stCondLst>
                                            <p:cond delay="0"/>
                                          </p:stCondLst>
                                        </p:cTn>
                                        <p:tgtEl>
                                          <p:spTgt spid="223"/>
                                        </p:tgtEl>
                                        <p:attrNameLst>
                                          <p:attrName>style.visibility</p:attrName>
                                        </p:attrNameLst>
                                      </p:cBhvr>
                                      <p:to>
                                        <p:strVal val="visible"/>
                                      </p:to>
                                    </p:set>
                                    <p:animEffect transition="in" filter="wipe(right)">
                                      <p:cBhvr>
                                        <p:cTn id="22" dur="1500"/>
                                        <p:tgtEl>
                                          <p:spTgt spid="223"/>
                                        </p:tgtEl>
                                      </p:cBhvr>
                                    </p:animEffect>
                                  </p:childTnLst>
                                </p:cTn>
                              </p:par>
                              <p:par>
                                <p:cTn id="23" presetID="22" presetClass="entr" presetSubtype="1" fill="hold" nodeType="withEffect">
                                  <p:stCondLst>
                                    <p:cond delay="100"/>
                                  </p:stCondLst>
                                  <p:childTnLst>
                                    <p:set>
                                      <p:cBhvr>
                                        <p:cTn id="24" dur="1" fill="hold">
                                          <p:stCondLst>
                                            <p:cond delay="0"/>
                                          </p:stCondLst>
                                        </p:cTn>
                                        <p:tgtEl>
                                          <p:spTgt spid="233"/>
                                        </p:tgtEl>
                                        <p:attrNameLst>
                                          <p:attrName>style.visibility</p:attrName>
                                        </p:attrNameLst>
                                      </p:cBhvr>
                                      <p:to>
                                        <p:strVal val="visible"/>
                                      </p:to>
                                    </p:set>
                                    <p:animEffect transition="in" filter="wipe(up)">
                                      <p:cBhvr>
                                        <p:cTn id="25" dur="1500"/>
                                        <p:tgtEl>
                                          <p:spTgt spid="233"/>
                                        </p:tgtEl>
                                      </p:cBhvr>
                                    </p:animEffect>
                                  </p:childTnLst>
                                </p:cTn>
                              </p:par>
                              <p:par>
                                <p:cTn id="26" presetID="22" presetClass="entr" presetSubtype="4" fill="hold" nodeType="withEffect">
                                  <p:stCondLst>
                                    <p:cond delay="100"/>
                                  </p:stCondLst>
                                  <p:childTnLst>
                                    <p:set>
                                      <p:cBhvr>
                                        <p:cTn id="27" dur="1" fill="hold">
                                          <p:stCondLst>
                                            <p:cond delay="0"/>
                                          </p:stCondLst>
                                        </p:cTn>
                                        <p:tgtEl>
                                          <p:spTgt spid="241"/>
                                        </p:tgtEl>
                                        <p:attrNameLst>
                                          <p:attrName>style.visibility</p:attrName>
                                        </p:attrNameLst>
                                      </p:cBhvr>
                                      <p:to>
                                        <p:strVal val="visible"/>
                                      </p:to>
                                    </p:set>
                                    <p:animEffect transition="in" filter="wipe(down)">
                                      <p:cBhvr>
                                        <p:cTn id="28" dur="1500"/>
                                        <p:tgtEl>
                                          <p:spTgt spid="241"/>
                                        </p:tgtEl>
                                      </p:cBhvr>
                                    </p:animEffect>
                                  </p:childTnLst>
                                </p:cTn>
                              </p:par>
                              <p:par>
                                <p:cTn id="29" presetID="22" presetClass="entr" presetSubtype="1" fill="hold" nodeType="withEffect">
                                  <p:stCondLst>
                                    <p:cond delay="100"/>
                                  </p:stCondLst>
                                  <p:childTnLst>
                                    <p:set>
                                      <p:cBhvr>
                                        <p:cTn id="30" dur="1" fill="hold">
                                          <p:stCondLst>
                                            <p:cond delay="0"/>
                                          </p:stCondLst>
                                        </p:cTn>
                                        <p:tgtEl>
                                          <p:spTgt spid="240"/>
                                        </p:tgtEl>
                                        <p:attrNameLst>
                                          <p:attrName>style.visibility</p:attrName>
                                        </p:attrNameLst>
                                      </p:cBhvr>
                                      <p:to>
                                        <p:strVal val="visible"/>
                                      </p:to>
                                    </p:set>
                                    <p:animEffect transition="in" filter="wipe(up)">
                                      <p:cBhvr>
                                        <p:cTn id="31" dur="1500"/>
                                        <p:tgtEl>
                                          <p:spTgt spid="240"/>
                                        </p:tgtEl>
                                      </p:cBhvr>
                                    </p:animEffect>
                                  </p:childTnLst>
                                </p:cTn>
                              </p:par>
                              <p:par>
                                <p:cTn id="32" presetID="22" presetClass="entr" presetSubtype="4" fill="hold" nodeType="withEffect">
                                  <p:stCondLst>
                                    <p:cond delay="200"/>
                                  </p:stCondLst>
                                  <p:childTnLst>
                                    <p:set>
                                      <p:cBhvr>
                                        <p:cTn id="33" dur="1" fill="hold">
                                          <p:stCondLst>
                                            <p:cond delay="0"/>
                                          </p:stCondLst>
                                        </p:cTn>
                                        <p:tgtEl>
                                          <p:spTgt spid="229"/>
                                        </p:tgtEl>
                                        <p:attrNameLst>
                                          <p:attrName>style.visibility</p:attrName>
                                        </p:attrNameLst>
                                      </p:cBhvr>
                                      <p:to>
                                        <p:strVal val="visible"/>
                                      </p:to>
                                    </p:set>
                                    <p:animEffect transition="in" filter="wipe(down)">
                                      <p:cBhvr>
                                        <p:cTn id="34" dur="1500"/>
                                        <p:tgtEl>
                                          <p:spTgt spid="229"/>
                                        </p:tgtEl>
                                      </p:cBhvr>
                                    </p:animEffect>
                                  </p:childTnLst>
                                </p:cTn>
                              </p:par>
                              <p:par>
                                <p:cTn id="35" presetID="22" presetClass="entr" presetSubtype="2" fill="hold" nodeType="withEffect">
                                  <p:stCondLst>
                                    <p:cond delay="200"/>
                                  </p:stCondLst>
                                  <p:childTnLst>
                                    <p:set>
                                      <p:cBhvr>
                                        <p:cTn id="36" dur="1" fill="hold">
                                          <p:stCondLst>
                                            <p:cond delay="0"/>
                                          </p:stCondLst>
                                        </p:cTn>
                                        <p:tgtEl>
                                          <p:spTgt spid="230"/>
                                        </p:tgtEl>
                                        <p:attrNameLst>
                                          <p:attrName>style.visibility</p:attrName>
                                        </p:attrNameLst>
                                      </p:cBhvr>
                                      <p:to>
                                        <p:strVal val="visible"/>
                                      </p:to>
                                    </p:set>
                                    <p:animEffect transition="in" filter="wipe(right)">
                                      <p:cBhvr>
                                        <p:cTn id="37" dur="1500"/>
                                        <p:tgtEl>
                                          <p:spTgt spid="230"/>
                                        </p:tgtEl>
                                      </p:cBhvr>
                                    </p:animEffect>
                                  </p:childTnLst>
                                </p:cTn>
                              </p:par>
                              <p:par>
                                <p:cTn id="38" presetID="22" presetClass="entr" presetSubtype="1" fill="hold" nodeType="withEffect">
                                  <p:stCondLst>
                                    <p:cond delay="200"/>
                                  </p:stCondLst>
                                  <p:childTnLst>
                                    <p:set>
                                      <p:cBhvr>
                                        <p:cTn id="39" dur="1" fill="hold">
                                          <p:stCondLst>
                                            <p:cond delay="0"/>
                                          </p:stCondLst>
                                        </p:cTn>
                                        <p:tgtEl>
                                          <p:spTgt spid="221"/>
                                        </p:tgtEl>
                                        <p:attrNameLst>
                                          <p:attrName>style.visibility</p:attrName>
                                        </p:attrNameLst>
                                      </p:cBhvr>
                                      <p:to>
                                        <p:strVal val="visible"/>
                                      </p:to>
                                    </p:set>
                                    <p:animEffect transition="in" filter="wipe(up)">
                                      <p:cBhvr>
                                        <p:cTn id="40" dur="1500"/>
                                        <p:tgtEl>
                                          <p:spTgt spid="221"/>
                                        </p:tgtEl>
                                      </p:cBhvr>
                                    </p:animEffect>
                                  </p:childTnLst>
                                </p:cTn>
                              </p:par>
                              <p:par>
                                <p:cTn id="41" presetID="22" presetClass="entr" presetSubtype="4" fill="hold" nodeType="withEffect">
                                  <p:stCondLst>
                                    <p:cond delay="200"/>
                                  </p:stCondLst>
                                  <p:childTnLst>
                                    <p:set>
                                      <p:cBhvr>
                                        <p:cTn id="42" dur="1" fill="hold">
                                          <p:stCondLst>
                                            <p:cond delay="0"/>
                                          </p:stCondLst>
                                        </p:cTn>
                                        <p:tgtEl>
                                          <p:spTgt spid="227"/>
                                        </p:tgtEl>
                                        <p:attrNameLst>
                                          <p:attrName>style.visibility</p:attrName>
                                        </p:attrNameLst>
                                      </p:cBhvr>
                                      <p:to>
                                        <p:strVal val="visible"/>
                                      </p:to>
                                    </p:set>
                                    <p:animEffect transition="in" filter="wipe(down)">
                                      <p:cBhvr>
                                        <p:cTn id="43" dur="1500"/>
                                        <p:tgtEl>
                                          <p:spTgt spid="227"/>
                                        </p:tgtEl>
                                      </p:cBhvr>
                                    </p:animEffect>
                                  </p:childTnLst>
                                </p:cTn>
                              </p:par>
                              <p:par>
                                <p:cTn id="44" presetID="22" presetClass="entr" presetSubtype="4" fill="hold" nodeType="withEffect">
                                  <p:stCondLst>
                                    <p:cond delay="200"/>
                                  </p:stCondLst>
                                  <p:childTnLst>
                                    <p:set>
                                      <p:cBhvr>
                                        <p:cTn id="45" dur="1" fill="hold">
                                          <p:stCondLst>
                                            <p:cond delay="0"/>
                                          </p:stCondLst>
                                        </p:cTn>
                                        <p:tgtEl>
                                          <p:spTgt spid="225"/>
                                        </p:tgtEl>
                                        <p:attrNameLst>
                                          <p:attrName>style.visibility</p:attrName>
                                        </p:attrNameLst>
                                      </p:cBhvr>
                                      <p:to>
                                        <p:strVal val="visible"/>
                                      </p:to>
                                    </p:set>
                                    <p:animEffect transition="in" filter="wipe(down)">
                                      <p:cBhvr>
                                        <p:cTn id="46" dur="1500"/>
                                        <p:tgtEl>
                                          <p:spTgt spid="225"/>
                                        </p:tgtEl>
                                      </p:cBhvr>
                                    </p:animEffect>
                                  </p:childTnLst>
                                </p:cTn>
                              </p:par>
                              <p:par>
                                <p:cTn id="47" presetID="22" presetClass="entr" presetSubtype="8" fill="hold" nodeType="withEffect">
                                  <p:stCondLst>
                                    <p:cond delay="200"/>
                                  </p:stCondLst>
                                  <p:childTnLst>
                                    <p:set>
                                      <p:cBhvr>
                                        <p:cTn id="48" dur="1" fill="hold">
                                          <p:stCondLst>
                                            <p:cond delay="0"/>
                                          </p:stCondLst>
                                        </p:cTn>
                                        <p:tgtEl>
                                          <p:spTgt spid="236"/>
                                        </p:tgtEl>
                                        <p:attrNameLst>
                                          <p:attrName>style.visibility</p:attrName>
                                        </p:attrNameLst>
                                      </p:cBhvr>
                                      <p:to>
                                        <p:strVal val="visible"/>
                                      </p:to>
                                    </p:set>
                                    <p:animEffect transition="in" filter="wipe(left)">
                                      <p:cBhvr>
                                        <p:cTn id="49" dur="1500"/>
                                        <p:tgtEl>
                                          <p:spTgt spid="236"/>
                                        </p:tgtEl>
                                      </p:cBhvr>
                                    </p:animEffect>
                                  </p:childTnLst>
                                </p:cTn>
                              </p:par>
                              <p:par>
                                <p:cTn id="50" presetID="22" presetClass="entr" presetSubtype="4" fill="hold" nodeType="withEffect">
                                  <p:stCondLst>
                                    <p:cond delay="300"/>
                                  </p:stCondLst>
                                  <p:childTnLst>
                                    <p:set>
                                      <p:cBhvr>
                                        <p:cTn id="51" dur="1" fill="hold">
                                          <p:stCondLst>
                                            <p:cond delay="0"/>
                                          </p:stCondLst>
                                        </p:cTn>
                                        <p:tgtEl>
                                          <p:spTgt spid="237"/>
                                        </p:tgtEl>
                                        <p:attrNameLst>
                                          <p:attrName>style.visibility</p:attrName>
                                        </p:attrNameLst>
                                      </p:cBhvr>
                                      <p:to>
                                        <p:strVal val="visible"/>
                                      </p:to>
                                    </p:set>
                                    <p:animEffect transition="in" filter="wipe(down)">
                                      <p:cBhvr>
                                        <p:cTn id="52" dur="1500"/>
                                        <p:tgtEl>
                                          <p:spTgt spid="237"/>
                                        </p:tgtEl>
                                      </p:cBhvr>
                                    </p:animEffect>
                                  </p:childTnLst>
                                </p:cTn>
                              </p:par>
                              <p:par>
                                <p:cTn id="53" presetID="22" presetClass="entr" presetSubtype="4" fill="hold" nodeType="withEffect">
                                  <p:stCondLst>
                                    <p:cond delay="300"/>
                                  </p:stCondLst>
                                  <p:childTnLst>
                                    <p:set>
                                      <p:cBhvr>
                                        <p:cTn id="54" dur="1" fill="hold">
                                          <p:stCondLst>
                                            <p:cond delay="0"/>
                                          </p:stCondLst>
                                        </p:cTn>
                                        <p:tgtEl>
                                          <p:spTgt spid="222"/>
                                        </p:tgtEl>
                                        <p:attrNameLst>
                                          <p:attrName>style.visibility</p:attrName>
                                        </p:attrNameLst>
                                      </p:cBhvr>
                                      <p:to>
                                        <p:strVal val="visible"/>
                                      </p:to>
                                    </p:set>
                                    <p:animEffect transition="in" filter="wipe(down)">
                                      <p:cBhvr>
                                        <p:cTn id="55" dur="1500"/>
                                        <p:tgtEl>
                                          <p:spTgt spid="222"/>
                                        </p:tgtEl>
                                      </p:cBhvr>
                                    </p:animEffect>
                                  </p:childTnLst>
                                </p:cTn>
                              </p:par>
                              <p:par>
                                <p:cTn id="56" presetID="22" presetClass="entr" presetSubtype="4" fill="hold" nodeType="withEffect">
                                  <p:stCondLst>
                                    <p:cond delay="300"/>
                                  </p:stCondLst>
                                  <p:childTnLst>
                                    <p:set>
                                      <p:cBhvr>
                                        <p:cTn id="57" dur="1" fill="hold">
                                          <p:stCondLst>
                                            <p:cond delay="0"/>
                                          </p:stCondLst>
                                        </p:cTn>
                                        <p:tgtEl>
                                          <p:spTgt spid="224"/>
                                        </p:tgtEl>
                                        <p:attrNameLst>
                                          <p:attrName>style.visibility</p:attrName>
                                        </p:attrNameLst>
                                      </p:cBhvr>
                                      <p:to>
                                        <p:strVal val="visible"/>
                                      </p:to>
                                    </p:set>
                                    <p:animEffect transition="in" filter="wipe(down)">
                                      <p:cBhvr>
                                        <p:cTn id="58" dur="1500"/>
                                        <p:tgtEl>
                                          <p:spTgt spid="224"/>
                                        </p:tgtEl>
                                      </p:cBhvr>
                                    </p:animEffect>
                                  </p:childTnLst>
                                </p:cTn>
                              </p:par>
                              <p:par>
                                <p:cTn id="59" presetID="22" presetClass="entr" presetSubtype="8" fill="hold" nodeType="withEffect">
                                  <p:stCondLst>
                                    <p:cond delay="300"/>
                                  </p:stCondLst>
                                  <p:childTnLst>
                                    <p:set>
                                      <p:cBhvr>
                                        <p:cTn id="60" dur="1" fill="hold">
                                          <p:stCondLst>
                                            <p:cond delay="0"/>
                                          </p:stCondLst>
                                        </p:cTn>
                                        <p:tgtEl>
                                          <p:spTgt spid="226"/>
                                        </p:tgtEl>
                                        <p:attrNameLst>
                                          <p:attrName>style.visibility</p:attrName>
                                        </p:attrNameLst>
                                      </p:cBhvr>
                                      <p:to>
                                        <p:strVal val="visible"/>
                                      </p:to>
                                    </p:set>
                                    <p:animEffect transition="in" filter="wipe(left)">
                                      <p:cBhvr>
                                        <p:cTn id="61" dur="1500"/>
                                        <p:tgtEl>
                                          <p:spTgt spid="226"/>
                                        </p:tgtEl>
                                      </p:cBhvr>
                                    </p:animEffect>
                                  </p:childTnLst>
                                </p:cTn>
                              </p:par>
                              <p:par>
                                <p:cTn id="62" presetID="22" presetClass="entr" presetSubtype="4" fill="hold" nodeType="withEffect">
                                  <p:stCondLst>
                                    <p:cond delay="300"/>
                                  </p:stCondLst>
                                  <p:childTnLst>
                                    <p:set>
                                      <p:cBhvr>
                                        <p:cTn id="63" dur="1" fill="hold">
                                          <p:stCondLst>
                                            <p:cond delay="0"/>
                                          </p:stCondLst>
                                        </p:cTn>
                                        <p:tgtEl>
                                          <p:spTgt spid="248"/>
                                        </p:tgtEl>
                                        <p:attrNameLst>
                                          <p:attrName>style.visibility</p:attrName>
                                        </p:attrNameLst>
                                      </p:cBhvr>
                                      <p:to>
                                        <p:strVal val="visible"/>
                                      </p:to>
                                    </p:set>
                                    <p:animEffect transition="in" filter="wipe(down)">
                                      <p:cBhvr>
                                        <p:cTn id="64" dur="1500"/>
                                        <p:tgtEl>
                                          <p:spTgt spid="248"/>
                                        </p:tgtEl>
                                      </p:cBhvr>
                                    </p:animEffect>
                                  </p:childTnLst>
                                </p:cTn>
                              </p:par>
                              <p:par>
                                <p:cTn id="65" presetID="22" presetClass="entr" presetSubtype="8" fill="hold" nodeType="withEffect">
                                  <p:stCondLst>
                                    <p:cond delay="300"/>
                                  </p:stCondLst>
                                  <p:childTnLst>
                                    <p:set>
                                      <p:cBhvr>
                                        <p:cTn id="66" dur="1" fill="hold">
                                          <p:stCondLst>
                                            <p:cond delay="0"/>
                                          </p:stCondLst>
                                        </p:cTn>
                                        <p:tgtEl>
                                          <p:spTgt spid="239"/>
                                        </p:tgtEl>
                                        <p:attrNameLst>
                                          <p:attrName>style.visibility</p:attrName>
                                        </p:attrNameLst>
                                      </p:cBhvr>
                                      <p:to>
                                        <p:strVal val="visible"/>
                                      </p:to>
                                    </p:set>
                                    <p:animEffect transition="in" filter="wipe(left)">
                                      <p:cBhvr>
                                        <p:cTn id="67" dur="1500"/>
                                        <p:tgtEl>
                                          <p:spTgt spid="239"/>
                                        </p:tgtEl>
                                      </p:cBhvr>
                                    </p:animEffect>
                                  </p:childTnLst>
                                </p:cTn>
                              </p:par>
                              <p:par>
                                <p:cTn id="68" presetID="22" presetClass="entr" presetSubtype="4" fill="hold" nodeType="withEffect">
                                  <p:stCondLst>
                                    <p:cond delay="300"/>
                                  </p:stCondLst>
                                  <p:childTnLst>
                                    <p:set>
                                      <p:cBhvr>
                                        <p:cTn id="69" dur="1" fill="hold">
                                          <p:stCondLst>
                                            <p:cond delay="0"/>
                                          </p:stCondLst>
                                        </p:cTn>
                                        <p:tgtEl>
                                          <p:spTgt spid="238"/>
                                        </p:tgtEl>
                                        <p:attrNameLst>
                                          <p:attrName>style.visibility</p:attrName>
                                        </p:attrNameLst>
                                      </p:cBhvr>
                                      <p:to>
                                        <p:strVal val="visible"/>
                                      </p:to>
                                    </p:set>
                                    <p:animEffect transition="in" filter="wipe(down)">
                                      <p:cBhvr>
                                        <p:cTn id="70" dur="1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218"/>
          <p:cNvSpPr/>
          <p:nvPr/>
        </p:nvSpPr>
        <p:spPr bwMode="auto">
          <a:xfrm>
            <a:off x="0" y="5108033"/>
            <a:ext cx="12191999" cy="1749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p:cNvSpPr/>
          <p:nvPr/>
        </p:nvSpPr>
        <p:spPr bwMode="auto">
          <a:xfrm>
            <a:off x="0" y="0"/>
            <a:ext cx="12192000" cy="8523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3" name="Content Placeholder 4">
            <a:extLst>
              <a:ext uri="{FF2B5EF4-FFF2-40B4-BE49-F238E27FC236}">
                <a16:creationId xmlns:a16="http://schemas.microsoft.com/office/drawing/2014/main" id="{3F5B835E-C4AD-40FE-8D44-35995B2323C5}"/>
              </a:ext>
            </a:extLst>
          </p:cNvPr>
          <p:cNvSpPr txBox="1">
            <a:spLocks/>
          </p:cNvSpPr>
          <p:nvPr/>
        </p:nvSpPr>
        <p:spPr>
          <a:xfrm>
            <a:off x="3457074" y="5179853"/>
            <a:ext cx="5277852" cy="1316198"/>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buNone/>
              <a:defRPr/>
            </a:pPr>
            <a:r>
              <a:rPr lang="en-US" sz="2800" dirty="0">
                <a:ln w="3175">
                  <a:noFill/>
                </a:ln>
                <a:gradFill>
                  <a:gsLst>
                    <a:gs pos="62564">
                      <a:schemeClr val="tx2"/>
                    </a:gs>
                    <a:gs pos="55000">
                      <a:schemeClr val="accent1"/>
                    </a:gs>
                  </a:gsLst>
                </a:gradFill>
                <a:cs typeface="Segoe UI" pitchFamily="34" charset="0"/>
              </a:rPr>
              <a:t>Enable you to innovate</a:t>
            </a:r>
          </a:p>
        </p:txBody>
      </p:sp>
      <p:sp>
        <p:nvSpPr>
          <p:cNvPr id="85" name="Content Placeholder 4">
            <a:extLst>
              <a:ext uri="{FF2B5EF4-FFF2-40B4-BE49-F238E27FC236}">
                <a16:creationId xmlns:a16="http://schemas.microsoft.com/office/drawing/2014/main" id="{3F5B835E-C4AD-40FE-8D44-35995B2323C5}"/>
              </a:ext>
            </a:extLst>
          </p:cNvPr>
          <p:cNvSpPr txBox="1">
            <a:spLocks/>
          </p:cNvSpPr>
          <p:nvPr/>
        </p:nvSpPr>
        <p:spPr>
          <a:xfrm>
            <a:off x="-5999747" y="5179853"/>
            <a:ext cx="5422232" cy="1316198"/>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buNone/>
              <a:defRPr/>
            </a:pPr>
            <a:r>
              <a:rPr lang="en-US" sz="2800">
                <a:ln w="3175">
                  <a:noFill/>
                </a:ln>
                <a:solidFill>
                  <a:schemeClr val="tx2"/>
                </a:solidFill>
                <a:cs typeface="Segoe UI" pitchFamily="34" charset="0"/>
              </a:rPr>
              <a:t>Integrated data systems</a:t>
            </a:r>
          </a:p>
        </p:txBody>
      </p:sp>
      <p:grpSp>
        <p:nvGrpSpPr>
          <p:cNvPr id="87" name="Group 86"/>
          <p:cNvGrpSpPr/>
          <p:nvPr/>
        </p:nvGrpSpPr>
        <p:grpSpPr>
          <a:xfrm>
            <a:off x="12930213" y="5423337"/>
            <a:ext cx="9616965" cy="867761"/>
            <a:chOff x="1355834" y="5423337"/>
            <a:chExt cx="9616965" cy="867761"/>
          </a:xfrm>
        </p:grpSpPr>
        <p:sp>
          <p:nvSpPr>
            <p:cNvPr id="89" name="Content Placeholder 4">
              <a:extLst>
                <a:ext uri="{FF2B5EF4-FFF2-40B4-BE49-F238E27FC236}">
                  <a16:creationId xmlns:a16="http://schemas.microsoft.com/office/drawing/2014/main" id="{3F5B835E-C4AD-40FE-8D44-35995B2323C5}"/>
                </a:ext>
              </a:extLst>
            </p:cNvPr>
            <p:cNvSpPr txBox="1">
              <a:spLocks/>
            </p:cNvSpPr>
            <p:nvPr/>
          </p:nvSpPr>
          <p:spPr>
            <a:xfrm>
              <a:off x="1355834" y="5423337"/>
              <a:ext cx="3373821" cy="867761"/>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buNone/>
                <a:defRPr/>
              </a:pPr>
              <a:r>
                <a:rPr lang="en-US" sz="2800">
                  <a:ln w="3175">
                    <a:noFill/>
                  </a:ln>
                  <a:solidFill>
                    <a:schemeClr val="tx2"/>
                  </a:solidFill>
                  <a:cs typeface="Segoe UI" pitchFamily="34" charset="0"/>
                </a:rPr>
                <a:t>Hybrid</a:t>
              </a:r>
            </a:p>
          </p:txBody>
        </p:sp>
        <p:sp>
          <p:nvSpPr>
            <p:cNvPr id="90" name="Freeform 89"/>
            <p:cNvSpPr/>
            <p:nvPr/>
          </p:nvSpPr>
          <p:spPr bwMode="auto">
            <a:xfrm rot="10800000">
              <a:off x="1639614" y="5454887"/>
              <a:ext cx="8912772" cy="236483"/>
            </a:xfrm>
            <a:custGeom>
              <a:avLst/>
              <a:gdLst>
                <a:gd name="connsiteX0" fmla="*/ 0 w 6873765"/>
                <a:gd name="connsiteY0" fmla="*/ 0 h 504497"/>
                <a:gd name="connsiteX1" fmla="*/ 0 w 6873765"/>
                <a:gd name="connsiteY1" fmla="*/ 504497 h 504497"/>
                <a:gd name="connsiteX2" fmla="*/ 6873765 w 6873765"/>
                <a:gd name="connsiteY2" fmla="*/ 504497 h 504497"/>
                <a:gd name="connsiteX3" fmla="*/ 6873765 w 6873765"/>
                <a:gd name="connsiteY3" fmla="*/ 15766 h 504497"/>
              </a:gdLst>
              <a:ahLst/>
              <a:cxnLst>
                <a:cxn ang="0">
                  <a:pos x="connsiteX0" y="connsiteY0"/>
                </a:cxn>
                <a:cxn ang="0">
                  <a:pos x="connsiteX1" y="connsiteY1"/>
                </a:cxn>
                <a:cxn ang="0">
                  <a:pos x="connsiteX2" y="connsiteY2"/>
                </a:cxn>
                <a:cxn ang="0">
                  <a:pos x="connsiteX3" y="connsiteY3"/>
                </a:cxn>
              </a:cxnLst>
              <a:rect l="l" t="t" r="r" b="b"/>
              <a:pathLst>
                <a:path w="6873765" h="504497">
                  <a:moveTo>
                    <a:pt x="0" y="0"/>
                  </a:moveTo>
                  <a:lnTo>
                    <a:pt x="0" y="504497"/>
                  </a:lnTo>
                  <a:lnTo>
                    <a:pt x="6873765" y="504497"/>
                  </a:lnTo>
                  <a:lnTo>
                    <a:pt x="6873765" y="15766"/>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1" name="Content Placeholder 4">
              <a:extLst>
                <a:ext uri="{FF2B5EF4-FFF2-40B4-BE49-F238E27FC236}">
                  <a16:creationId xmlns:a16="http://schemas.microsoft.com/office/drawing/2014/main" id="{3F5B835E-C4AD-40FE-8D44-35995B2323C5}"/>
                </a:ext>
              </a:extLst>
            </p:cNvPr>
            <p:cNvSpPr txBox="1">
              <a:spLocks/>
            </p:cNvSpPr>
            <p:nvPr/>
          </p:nvSpPr>
          <p:spPr>
            <a:xfrm>
              <a:off x="4477406" y="5423337"/>
              <a:ext cx="3373821" cy="867761"/>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buNone/>
                <a:defRPr/>
              </a:pPr>
              <a:r>
                <a:rPr lang="en-US" sz="2800">
                  <a:ln w="3175">
                    <a:noFill/>
                  </a:ln>
                  <a:solidFill>
                    <a:schemeClr val="tx2"/>
                  </a:solidFill>
                  <a:cs typeface="Segoe UI" pitchFamily="34" charset="0"/>
                </a:rPr>
                <a:t>Open</a:t>
              </a:r>
            </a:p>
          </p:txBody>
        </p:sp>
        <p:sp>
          <p:nvSpPr>
            <p:cNvPr id="92" name="Content Placeholder 4">
              <a:extLst>
                <a:ext uri="{FF2B5EF4-FFF2-40B4-BE49-F238E27FC236}">
                  <a16:creationId xmlns:a16="http://schemas.microsoft.com/office/drawing/2014/main" id="{3F5B835E-C4AD-40FE-8D44-35995B2323C5}"/>
                </a:ext>
              </a:extLst>
            </p:cNvPr>
            <p:cNvSpPr txBox="1">
              <a:spLocks/>
            </p:cNvSpPr>
            <p:nvPr/>
          </p:nvSpPr>
          <p:spPr>
            <a:xfrm>
              <a:off x="7598978" y="5423337"/>
              <a:ext cx="3373821" cy="867761"/>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buNone/>
                <a:defRPr/>
              </a:pPr>
              <a:r>
                <a:rPr lang="en-US" sz="2800">
                  <a:ln w="3175">
                    <a:noFill/>
                  </a:ln>
                  <a:solidFill>
                    <a:schemeClr val="tx2"/>
                  </a:solidFill>
                  <a:cs typeface="Segoe UI" pitchFamily="34" charset="0"/>
                </a:rPr>
                <a:t>Intelligent</a:t>
              </a:r>
            </a:p>
          </p:txBody>
        </p:sp>
      </p:grpSp>
      <p:sp>
        <p:nvSpPr>
          <p:cNvPr id="116" name="Rectangle 115"/>
          <p:cNvSpPr/>
          <p:nvPr/>
        </p:nvSpPr>
        <p:spPr bwMode="auto">
          <a:xfrm>
            <a:off x="0" y="576801"/>
            <a:ext cx="12192000" cy="4775200"/>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21" name="Straight Connector 220">
            <a:extLst/>
          </p:cNvPr>
          <p:cNvCxnSpPr>
            <a:cxnSpLocks/>
          </p:cNvCxnSpPr>
          <p:nvPr/>
        </p:nvCxnSpPr>
        <p:spPr>
          <a:xfrm flipH="1">
            <a:off x="3673588" y="3066979"/>
            <a:ext cx="1166936" cy="1122377"/>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2" name="Straight Connector 221">
            <a:extLst/>
          </p:cNvPr>
          <p:cNvCxnSpPr>
            <a:cxnSpLocks/>
          </p:cNvCxnSpPr>
          <p:nvPr/>
        </p:nvCxnSpPr>
        <p:spPr>
          <a:xfrm flipV="1">
            <a:off x="5970633" y="1659004"/>
            <a:ext cx="1676508" cy="176269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3" name="Straight Connector 222">
            <a:extLst/>
          </p:cNvPr>
          <p:cNvCxnSpPr>
            <a:cxnSpLocks/>
          </p:cNvCxnSpPr>
          <p:nvPr/>
        </p:nvCxnSpPr>
        <p:spPr>
          <a:xfrm flipH="1" flipV="1">
            <a:off x="5047650" y="3000475"/>
            <a:ext cx="901375" cy="39398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4" name="Straight Connector 223">
            <a:extLst/>
          </p:cNvPr>
          <p:cNvCxnSpPr>
            <a:cxnSpLocks/>
          </p:cNvCxnSpPr>
          <p:nvPr/>
        </p:nvCxnSpPr>
        <p:spPr>
          <a:xfrm rot="20586087">
            <a:off x="5685881" y="1925635"/>
            <a:ext cx="1220851" cy="190879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5" name="Straight Connector 224">
            <a:extLst/>
          </p:cNvPr>
          <p:cNvCxnSpPr>
            <a:cxnSpLocks/>
          </p:cNvCxnSpPr>
          <p:nvPr/>
        </p:nvCxnSpPr>
        <p:spPr>
          <a:xfrm rot="20586087" flipV="1">
            <a:off x="5435842" y="4094425"/>
            <a:ext cx="1815758" cy="31174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6" name="Straight Connector 225">
            <a:extLst/>
          </p:cNvPr>
          <p:cNvCxnSpPr>
            <a:cxnSpLocks/>
          </p:cNvCxnSpPr>
          <p:nvPr/>
        </p:nvCxnSpPr>
        <p:spPr>
          <a:xfrm rot="20586087" flipV="1">
            <a:off x="4823055" y="2292026"/>
            <a:ext cx="723013" cy="71503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7" name="Straight Connector 226">
            <a:extLst/>
          </p:cNvPr>
          <p:cNvCxnSpPr>
            <a:cxnSpLocks/>
          </p:cNvCxnSpPr>
          <p:nvPr/>
        </p:nvCxnSpPr>
        <p:spPr>
          <a:xfrm flipH="1" flipV="1">
            <a:off x="3693453" y="4276817"/>
            <a:ext cx="1739279" cy="529889"/>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8" name="Straight Connector 227">
            <a:extLst/>
          </p:cNvPr>
          <p:cNvCxnSpPr>
            <a:cxnSpLocks/>
          </p:cNvCxnSpPr>
          <p:nvPr/>
        </p:nvCxnSpPr>
        <p:spPr>
          <a:xfrm rot="20586087" flipH="1" flipV="1">
            <a:off x="4322368" y="2369915"/>
            <a:ext cx="756273" cy="2368342"/>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9" name="Straight Connector 228">
            <a:extLst/>
          </p:cNvPr>
          <p:cNvCxnSpPr>
            <a:cxnSpLocks/>
          </p:cNvCxnSpPr>
          <p:nvPr/>
        </p:nvCxnSpPr>
        <p:spPr>
          <a:xfrm rot="20586087" flipV="1">
            <a:off x="5170752" y="2990006"/>
            <a:ext cx="15550" cy="1619917"/>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0" name="Straight Connector 229">
            <a:extLst/>
          </p:cNvPr>
          <p:cNvCxnSpPr>
            <a:cxnSpLocks/>
          </p:cNvCxnSpPr>
          <p:nvPr/>
        </p:nvCxnSpPr>
        <p:spPr>
          <a:xfrm rot="20586087" flipV="1">
            <a:off x="5375817" y="3461646"/>
            <a:ext cx="787972" cy="115064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3" name="Straight Connector 232">
            <a:extLst/>
          </p:cNvPr>
          <p:cNvCxnSpPr>
            <a:cxnSpLocks/>
          </p:cNvCxnSpPr>
          <p:nvPr/>
        </p:nvCxnSpPr>
        <p:spPr>
          <a:xfrm rot="20586087" flipH="1" flipV="1">
            <a:off x="7707378" y="2633247"/>
            <a:ext cx="938077" cy="1017173"/>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4" name="Straight Connector 233">
            <a:extLst/>
          </p:cNvPr>
          <p:cNvCxnSpPr>
            <a:cxnSpLocks/>
          </p:cNvCxnSpPr>
          <p:nvPr/>
        </p:nvCxnSpPr>
        <p:spPr>
          <a:xfrm rot="20586087" flipH="1">
            <a:off x="7530923" y="3624488"/>
            <a:ext cx="1500092" cy="87432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5" name="Straight Connector 234">
            <a:extLst/>
          </p:cNvPr>
          <p:cNvCxnSpPr>
            <a:cxnSpLocks/>
          </p:cNvCxnSpPr>
          <p:nvPr/>
        </p:nvCxnSpPr>
        <p:spPr>
          <a:xfrm rot="20586087" flipH="1" flipV="1">
            <a:off x="7324606" y="3740082"/>
            <a:ext cx="51959" cy="100464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6" name="Straight Connector 235">
            <a:extLst/>
          </p:cNvPr>
          <p:cNvCxnSpPr>
            <a:cxnSpLocks/>
          </p:cNvCxnSpPr>
          <p:nvPr/>
        </p:nvCxnSpPr>
        <p:spPr>
          <a:xfrm flipH="1">
            <a:off x="7234688" y="3514899"/>
            <a:ext cx="1443935" cy="236271"/>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7" name="Straight Connector 236">
            <a:extLst/>
          </p:cNvPr>
          <p:cNvCxnSpPr>
            <a:cxnSpLocks/>
          </p:cNvCxnSpPr>
          <p:nvPr/>
        </p:nvCxnSpPr>
        <p:spPr>
          <a:xfrm flipH="1">
            <a:off x="7612389" y="1676416"/>
            <a:ext cx="212291" cy="87246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8" name="Straight Connector 237">
            <a:extLst/>
          </p:cNvPr>
          <p:cNvCxnSpPr>
            <a:cxnSpLocks/>
          </p:cNvCxnSpPr>
          <p:nvPr/>
        </p:nvCxnSpPr>
        <p:spPr>
          <a:xfrm rot="20586087" flipH="1">
            <a:off x="5260549" y="1192051"/>
            <a:ext cx="733730" cy="88040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9" name="Straight Connector 238">
            <a:extLst/>
          </p:cNvPr>
          <p:cNvCxnSpPr>
            <a:cxnSpLocks/>
          </p:cNvCxnSpPr>
          <p:nvPr/>
        </p:nvCxnSpPr>
        <p:spPr>
          <a:xfrm rot="20586087">
            <a:off x="4773792" y="1564020"/>
            <a:ext cx="602483" cy="67714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0" name="Straight Connector 239">
            <a:extLst/>
          </p:cNvPr>
          <p:cNvCxnSpPr>
            <a:cxnSpLocks/>
          </p:cNvCxnSpPr>
          <p:nvPr/>
        </p:nvCxnSpPr>
        <p:spPr>
          <a:xfrm>
            <a:off x="5981275" y="1356445"/>
            <a:ext cx="1495991" cy="132171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1" name="Straight Connector 240">
            <a:extLst/>
          </p:cNvPr>
          <p:cNvCxnSpPr>
            <a:cxnSpLocks/>
          </p:cNvCxnSpPr>
          <p:nvPr/>
        </p:nvCxnSpPr>
        <p:spPr>
          <a:xfrm flipH="1" flipV="1">
            <a:off x="7818442" y="1521152"/>
            <a:ext cx="916554" cy="173892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p:cNvPr>
          <p:cNvCxnSpPr>
            <a:cxnSpLocks/>
          </p:cNvCxnSpPr>
          <p:nvPr/>
        </p:nvCxnSpPr>
        <p:spPr>
          <a:xfrm rot="20586087" flipH="1">
            <a:off x="3887605" y="1728707"/>
            <a:ext cx="836735" cy="62248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p:cNvPr>
          <p:cNvCxnSpPr>
            <a:cxnSpLocks/>
          </p:cNvCxnSpPr>
          <p:nvPr/>
        </p:nvCxnSpPr>
        <p:spPr>
          <a:xfrm flipV="1">
            <a:off x="4628272" y="1314409"/>
            <a:ext cx="924385" cy="35663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p:cNvPr>
          <p:cNvCxnSpPr>
            <a:cxnSpLocks/>
          </p:cNvCxnSpPr>
          <p:nvPr/>
        </p:nvCxnSpPr>
        <p:spPr>
          <a:xfrm flipV="1">
            <a:off x="5647841" y="1521152"/>
            <a:ext cx="1886071" cy="54951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 name="Group 7"/>
          <p:cNvGrpSpPr/>
          <p:nvPr/>
        </p:nvGrpSpPr>
        <p:grpSpPr>
          <a:xfrm>
            <a:off x="5542592" y="1013577"/>
            <a:ext cx="466160" cy="466160"/>
            <a:chOff x="5542592" y="1013577"/>
            <a:chExt cx="466160" cy="466160"/>
          </a:xfrm>
          <a:solidFill>
            <a:schemeClr val="bg1"/>
          </a:solidFill>
        </p:grpSpPr>
        <p:sp>
          <p:nvSpPr>
            <p:cNvPr id="251" name="Oval 19">
              <a:extLst/>
            </p:cNvPr>
            <p:cNvSpPr>
              <a:spLocks noChangeArrowheads="1"/>
            </p:cNvSpPr>
            <p:nvPr/>
          </p:nvSpPr>
          <p:spPr bwMode="auto">
            <a:xfrm rot="20586087">
              <a:off x="5542592" y="1013577"/>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57" name="ShoppingCart_E7BF">
              <a:extLst/>
            </p:cNvPr>
            <p:cNvSpPr>
              <a:spLocks noChangeAspect="1" noEditPoints="1"/>
            </p:cNvSpPr>
            <p:nvPr/>
          </p:nvSpPr>
          <p:spPr bwMode="auto">
            <a:xfrm>
              <a:off x="5643022" y="1133858"/>
              <a:ext cx="265298" cy="22559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grpSp>
      <p:grpSp>
        <p:nvGrpSpPr>
          <p:cNvPr id="7" name="Group 6"/>
          <p:cNvGrpSpPr/>
          <p:nvPr/>
        </p:nvGrpSpPr>
        <p:grpSpPr>
          <a:xfrm>
            <a:off x="7269521" y="2521404"/>
            <a:ext cx="466160" cy="466160"/>
            <a:chOff x="7269521" y="2521404"/>
            <a:chExt cx="466160" cy="466160"/>
          </a:xfrm>
          <a:solidFill>
            <a:schemeClr val="bg1"/>
          </a:solidFill>
        </p:grpSpPr>
        <p:sp>
          <p:nvSpPr>
            <p:cNvPr id="246" name="Oval 19">
              <a:extLst/>
            </p:cNvPr>
            <p:cNvSpPr>
              <a:spLocks noChangeArrowheads="1"/>
            </p:cNvSpPr>
            <p:nvPr/>
          </p:nvSpPr>
          <p:spPr bwMode="auto">
            <a:xfrm rot="20586087">
              <a:off x="7269521" y="2521404"/>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58" name="Freeform 13">
              <a:extLst/>
            </p:cNvPr>
            <p:cNvSpPr>
              <a:spLocks noEditPoints="1"/>
            </p:cNvSpPr>
            <p:nvPr/>
          </p:nvSpPr>
          <p:spPr bwMode="auto">
            <a:xfrm>
              <a:off x="7383277" y="2643683"/>
              <a:ext cx="238647" cy="221601"/>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grpFill/>
            <a:ln w="9525" cap="flat" cmpd="sng" algn="ctr">
              <a:solidFill>
                <a:srgbClr val="0078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Segoe UI Semilight"/>
              </a:endParaRPr>
            </a:p>
          </p:txBody>
        </p:sp>
      </p:grpSp>
      <p:grpSp>
        <p:nvGrpSpPr>
          <p:cNvPr id="6" name="Group 5"/>
          <p:cNvGrpSpPr/>
          <p:nvPr/>
        </p:nvGrpSpPr>
        <p:grpSpPr>
          <a:xfrm>
            <a:off x="8569666" y="3250016"/>
            <a:ext cx="466160" cy="466160"/>
            <a:chOff x="8569666" y="3250016"/>
            <a:chExt cx="466160" cy="466160"/>
          </a:xfrm>
          <a:solidFill>
            <a:schemeClr val="bg1"/>
          </a:solidFill>
        </p:grpSpPr>
        <p:sp>
          <p:nvSpPr>
            <p:cNvPr id="245" name="Oval 19">
              <a:extLst/>
            </p:cNvPr>
            <p:cNvSpPr>
              <a:spLocks noChangeArrowheads="1"/>
            </p:cNvSpPr>
            <p:nvPr/>
          </p:nvSpPr>
          <p:spPr bwMode="auto">
            <a:xfrm rot="20586087">
              <a:off x="8569666" y="3250016"/>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grpSp>
          <p:nvGrpSpPr>
            <p:cNvPr id="260" name="Group 8">
              <a:extLst/>
            </p:cNvPr>
            <p:cNvGrpSpPr>
              <a:grpSpLocks noChangeAspect="1"/>
            </p:cNvGrpSpPr>
            <p:nvPr/>
          </p:nvGrpSpPr>
          <p:grpSpPr bwMode="auto">
            <a:xfrm>
              <a:off x="8683422" y="3386146"/>
              <a:ext cx="238647" cy="193900"/>
              <a:chOff x="5458" y="3157"/>
              <a:chExt cx="304" cy="247"/>
            </a:xfrm>
            <a:grpFill/>
          </p:grpSpPr>
          <p:sp>
            <p:nvSpPr>
              <p:cNvPr id="287" name="Freeform 9">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sp>
            <p:nvSpPr>
              <p:cNvPr id="288" name="Freeform 10">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grpSp>
      </p:grpSp>
      <p:grpSp>
        <p:nvGrpSpPr>
          <p:cNvPr id="12" name="Group 11"/>
          <p:cNvGrpSpPr/>
          <p:nvPr/>
        </p:nvGrpSpPr>
        <p:grpSpPr>
          <a:xfrm>
            <a:off x="4397191" y="1407528"/>
            <a:ext cx="466160" cy="466160"/>
            <a:chOff x="4397191" y="1407528"/>
            <a:chExt cx="466160" cy="466160"/>
          </a:xfrm>
          <a:solidFill>
            <a:schemeClr val="bg1"/>
          </a:solidFill>
        </p:grpSpPr>
        <p:sp>
          <p:nvSpPr>
            <p:cNvPr id="252" name="Oval 19">
              <a:extLst/>
            </p:cNvPr>
            <p:cNvSpPr>
              <a:spLocks noChangeArrowheads="1"/>
            </p:cNvSpPr>
            <p:nvPr/>
          </p:nvSpPr>
          <p:spPr bwMode="auto">
            <a:xfrm rot="20586087">
              <a:off x="4397191" y="1407528"/>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61" name="Freeform 41">
              <a:extLst/>
            </p:cNvPr>
            <p:cNvSpPr>
              <a:spLocks noEditPoints="1"/>
            </p:cNvSpPr>
            <p:nvPr/>
          </p:nvSpPr>
          <p:spPr bwMode="auto">
            <a:xfrm>
              <a:off x="4493618" y="1555199"/>
              <a:ext cx="273305" cy="170816"/>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grpSp>
      <p:grpSp>
        <p:nvGrpSpPr>
          <p:cNvPr id="9" name="Group 8"/>
          <p:cNvGrpSpPr/>
          <p:nvPr/>
        </p:nvGrpSpPr>
        <p:grpSpPr>
          <a:xfrm>
            <a:off x="5191744" y="1905337"/>
            <a:ext cx="466160" cy="466160"/>
            <a:chOff x="5191744" y="1905337"/>
            <a:chExt cx="466160" cy="466160"/>
          </a:xfrm>
          <a:solidFill>
            <a:schemeClr val="bg1"/>
          </a:solidFill>
        </p:grpSpPr>
        <p:sp>
          <p:nvSpPr>
            <p:cNvPr id="242" name="Oval 19">
              <a:extLst/>
            </p:cNvPr>
            <p:cNvSpPr>
              <a:spLocks noChangeArrowheads="1"/>
            </p:cNvSpPr>
            <p:nvPr/>
          </p:nvSpPr>
          <p:spPr bwMode="auto">
            <a:xfrm rot="20586087">
              <a:off x="5191744" y="1905337"/>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62" name="Freeform 5">
              <a:extLst/>
            </p:cNvPr>
            <p:cNvSpPr>
              <a:spLocks noEditPoints="1"/>
            </p:cNvSpPr>
            <p:nvPr/>
          </p:nvSpPr>
          <p:spPr bwMode="auto">
            <a:xfrm>
              <a:off x="5360774" y="2035968"/>
              <a:ext cx="128101" cy="2048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11" name="Group 10"/>
          <p:cNvGrpSpPr/>
          <p:nvPr/>
        </p:nvGrpSpPr>
        <p:grpSpPr>
          <a:xfrm>
            <a:off x="4741577" y="2731321"/>
            <a:ext cx="466160" cy="466160"/>
            <a:chOff x="4741577" y="2731321"/>
            <a:chExt cx="466160" cy="466160"/>
          </a:xfrm>
          <a:solidFill>
            <a:schemeClr val="bg1"/>
          </a:solidFill>
        </p:grpSpPr>
        <p:sp>
          <p:nvSpPr>
            <p:cNvPr id="232" name="Oval 19">
              <a:extLst/>
            </p:cNvPr>
            <p:cNvSpPr>
              <a:spLocks noChangeArrowheads="1"/>
            </p:cNvSpPr>
            <p:nvPr/>
          </p:nvSpPr>
          <p:spPr bwMode="auto">
            <a:xfrm rot="20586087">
              <a:off x="4741577" y="2731321"/>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64" name="graph_2">
              <a:extLst/>
            </p:cNvPr>
            <p:cNvSpPr>
              <a:spLocks noChangeAspect="1" noEditPoints="1"/>
            </p:cNvSpPr>
            <p:nvPr/>
          </p:nvSpPr>
          <p:spPr bwMode="auto">
            <a:xfrm>
              <a:off x="4850699" y="2895845"/>
              <a:ext cx="238647" cy="13992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2" name="Group 1"/>
          <p:cNvGrpSpPr/>
          <p:nvPr/>
        </p:nvGrpSpPr>
        <p:grpSpPr>
          <a:xfrm>
            <a:off x="7392027" y="4528357"/>
            <a:ext cx="466160" cy="466160"/>
            <a:chOff x="7392027" y="4528357"/>
            <a:chExt cx="466160" cy="466160"/>
          </a:xfrm>
          <a:solidFill>
            <a:schemeClr val="bg1"/>
          </a:solidFill>
        </p:grpSpPr>
        <p:sp>
          <p:nvSpPr>
            <p:cNvPr id="247" name="Oval 19">
              <a:extLst/>
            </p:cNvPr>
            <p:cNvSpPr>
              <a:spLocks noChangeArrowheads="1"/>
            </p:cNvSpPr>
            <p:nvPr/>
          </p:nvSpPr>
          <p:spPr bwMode="auto">
            <a:xfrm rot="20586087">
              <a:off x="7392027" y="4528357"/>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65" name="directory_2">
              <a:extLst/>
            </p:cNvPr>
            <p:cNvSpPr>
              <a:spLocks noChangeAspect="1" noEditPoints="1"/>
            </p:cNvSpPr>
            <p:nvPr/>
          </p:nvSpPr>
          <p:spPr bwMode="auto">
            <a:xfrm>
              <a:off x="7521583" y="4657464"/>
              <a:ext cx="207046" cy="207944"/>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4" name="Group 3"/>
          <p:cNvGrpSpPr/>
          <p:nvPr/>
        </p:nvGrpSpPr>
        <p:grpSpPr>
          <a:xfrm>
            <a:off x="5289251" y="4546405"/>
            <a:ext cx="466160" cy="466160"/>
            <a:chOff x="5289251" y="4546405"/>
            <a:chExt cx="466160" cy="466160"/>
          </a:xfrm>
          <a:solidFill>
            <a:schemeClr val="bg1"/>
          </a:solidFill>
        </p:grpSpPr>
        <p:sp>
          <p:nvSpPr>
            <p:cNvPr id="244" name="Oval 19">
              <a:extLst/>
            </p:cNvPr>
            <p:cNvSpPr>
              <a:spLocks noChangeArrowheads="1"/>
            </p:cNvSpPr>
            <p:nvPr/>
          </p:nvSpPr>
          <p:spPr bwMode="auto">
            <a:xfrm rot="19812466">
              <a:off x="5289251" y="4546405"/>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68" name="speedometer_2">
              <a:extLst/>
            </p:cNvPr>
            <p:cNvSpPr>
              <a:spLocks noChangeAspect="1" noEditPoints="1"/>
            </p:cNvSpPr>
            <p:nvPr/>
          </p:nvSpPr>
          <p:spPr bwMode="auto">
            <a:xfrm>
              <a:off x="5411384" y="4668536"/>
              <a:ext cx="221896" cy="221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grpFill/>
            <a:ln w="9525" cap="rnd">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10" name="Group 9"/>
          <p:cNvGrpSpPr/>
          <p:nvPr/>
        </p:nvGrpSpPr>
        <p:grpSpPr>
          <a:xfrm>
            <a:off x="5735269" y="3155225"/>
            <a:ext cx="466160" cy="466160"/>
            <a:chOff x="5735269" y="3155225"/>
            <a:chExt cx="466160" cy="466160"/>
          </a:xfrm>
          <a:solidFill>
            <a:schemeClr val="bg1"/>
          </a:solidFill>
        </p:grpSpPr>
        <p:sp>
          <p:nvSpPr>
            <p:cNvPr id="231" name="Oval 19">
              <a:extLst/>
            </p:cNvPr>
            <p:cNvSpPr>
              <a:spLocks noChangeArrowheads="1"/>
            </p:cNvSpPr>
            <p:nvPr/>
          </p:nvSpPr>
          <p:spPr bwMode="auto">
            <a:xfrm rot="20586087">
              <a:off x="5735269" y="3155225"/>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102" name="clipboard_3">
              <a:extLst/>
            </p:cNvPr>
            <p:cNvSpPr>
              <a:spLocks noChangeAspect="1" noEditPoints="1"/>
            </p:cNvSpPr>
            <p:nvPr/>
          </p:nvSpPr>
          <p:spPr bwMode="auto">
            <a:xfrm>
              <a:off x="5877336" y="3275366"/>
              <a:ext cx="197414" cy="225878"/>
            </a:xfrm>
            <a:custGeom>
              <a:avLst/>
              <a:gdLst>
                <a:gd name="T0" fmla="*/ 148 w 296"/>
                <a:gd name="T1" fmla="*/ 340 h 340"/>
                <a:gd name="T2" fmla="*/ 0 w 296"/>
                <a:gd name="T3" fmla="*/ 340 h 340"/>
                <a:gd name="T4" fmla="*/ 0 w 296"/>
                <a:gd name="T5" fmla="*/ 38 h 340"/>
                <a:gd name="T6" fmla="*/ 58 w 296"/>
                <a:gd name="T7" fmla="*/ 38 h 340"/>
                <a:gd name="T8" fmla="*/ 244 w 296"/>
                <a:gd name="T9" fmla="*/ 167 h 340"/>
                <a:gd name="T10" fmla="*/ 244 w 296"/>
                <a:gd name="T11" fmla="*/ 38 h 340"/>
                <a:gd name="T12" fmla="*/ 187 w 296"/>
                <a:gd name="T13" fmla="*/ 38 h 340"/>
                <a:gd name="T14" fmla="*/ 58 w 296"/>
                <a:gd name="T15" fmla="*/ 38 h 340"/>
                <a:gd name="T16" fmla="*/ 58 w 296"/>
                <a:gd name="T17" fmla="*/ 51 h 340"/>
                <a:gd name="T18" fmla="*/ 187 w 296"/>
                <a:gd name="T19" fmla="*/ 51 h 340"/>
                <a:gd name="T20" fmla="*/ 187 w 296"/>
                <a:gd name="T21" fmla="*/ 38 h 340"/>
                <a:gd name="T22" fmla="*/ 187 w 296"/>
                <a:gd name="T23" fmla="*/ 38 h 340"/>
                <a:gd name="T24" fmla="*/ 187 w 296"/>
                <a:gd name="T25" fmla="*/ 15 h 340"/>
                <a:gd name="T26" fmla="*/ 148 w 296"/>
                <a:gd name="T27" fmla="*/ 15 h 340"/>
                <a:gd name="T28" fmla="*/ 148 w 296"/>
                <a:gd name="T29" fmla="*/ 0 h 340"/>
                <a:gd name="T30" fmla="*/ 97 w 296"/>
                <a:gd name="T31" fmla="*/ 0 h 340"/>
                <a:gd name="T32" fmla="*/ 97 w 296"/>
                <a:gd name="T33" fmla="*/ 15 h 340"/>
                <a:gd name="T34" fmla="*/ 58 w 296"/>
                <a:gd name="T35" fmla="*/ 15 h 340"/>
                <a:gd name="T36" fmla="*/ 58 w 296"/>
                <a:gd name="T37" fmla="*/ 38 h 340"/>
                <a:gd name="T38" fmla="*/ 180 w 296"/>
                <a:gd name="T39" fmla="*/ 265 h 340"/>
                <a:gd name="T40" fmla="*/ 205 w 296"/>
                <a:gd name="T41" fmla="*/ 289 h 340"/>
                <a:gd name="T42" fmla="*/ 264 w 296"/>
                <a:gd name="T43" fmla="*/ 231 h 340"/>
                <a:gd name="T44" fmla="*/ 148 w 296"/>
                <a:gd name="T45" fmla="*/ 263 h 340"/>
                <a:gd name="T46" fmla="*/ 222 w 296"/>
                <a:gd name="T47" fmla="*/ 340 h 340"/>
                <a:gd name="T48" fmla="*/ 296 w 296"/>
                <a:gd name="T49" fmla="*/ 263 h 340"/>
                <a:gd name="T50" fmla="*/ 222 w 296"/>
                <a:gd name="T51" fmla="*/ 186 h 340"/>
                <a:gd name="T52" fmla="*/ 148 w 296"/>
                <a:gd name="T53" fmla="*/ 26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340">
                  <a:moveTo>
                    <a:pt x="148" y="340"/>
                  </a:moveTo>
                  <a:cubicBezTo>
                    <a:pt x="0" y="340"/>
                    <a:pt x="0" y="340"/>
                    <a:pt x="0" y="340"/>
                  </a:cubicBezTo>
                  <a:cubicBezTo>
                    <a:pt x="0" y="38"/>
                    <a:pt x="0" y="38"/>
                    <a:pt x="0" y="38"/>
                  </a:cubicBezTo>
                  <a:cubicBezTo>
                    <a:pt x="58" y="38"/>
                    <a:pt x="58" y="38"/>
                    <a:pt x="58" y="38"/>
                  </a:cubicBezTo>
                  <a:moveTo>
                    <a:pt x="244" y="167"/>
                  </a:moveTo>
                  <a:cubicBezTo>
                    <a:pt x="244" y="38"/>
                    <a:pt x="244" y="38"/>
                    <a:pt x="244" y="38"/>
                  </a:cubicBezTo>
                  <a:cubicBezTo>
                    <a:pt x="187" y="38"/>
                    <a:pt x="187" y="38"/>
                    <a:pt x="187" y="38"/>
                  </a:cubicBezTo>
                  <a:moveTo>
                    <a:pt x="58" y="38"/>
                  </a:moveTo>
                  <a:cubicBezTo>
                    <a:pt x="58" y="51"/>
                    <a:pt x="58" y="51"/>
                    <a:pt x="58" y="51"/>
                  </a:cubicBezTo>
                  <a:cubicBezTo>
                    <a:pt x="187" y="51"/>
                    <a:pt x="187" y="51"/>
                    <a:pt x="187" y="51"/>
                  </a:cubicBezTo>
                  <a:cubicBezTo>
                    <a:pt x="187" y="38"/>
                    <a:pt x="187" y="38"/>
                    <a:pt x="187" y="38"/>
                  </a:cubicBezTo>
                  <a:moveTo>
                    <a:pt x="187" y="38"/>
                  </a:moveTo>
                  <a:cubicBezTo>
                    <a:pt x="187" y="15"/>
                    <a:pt x="187" y="15"/>
                    <a:pt x="187" y="15"/>
                  </a:cubicBezTo>
                  <a:cubicBezTo>
                    <a:pt x="148" y="15"/>
                    <a:pt x="148" y="15"/>
                    <a:pt x="148" y="15"/>
                  </a:cubicBezTo>
                  <a:cubicBezTo>
                    <a:pt x="148" y="0"/>
                    <a:pt x="148" y="0"/>
                    <a:pt x="148" y="0"/>
                  </a:cubicBezTo>
                  <a:cubicBezTo>
                    <a:pt x="97" y="0"/>
                    <a:pt x="97" y="0"/>
                    <a:pt x="97" y="0"/>
                  </a:cubicBezTo>
                  <a:cubicBezTo>
                    <a:pt x="97" y="15"/>
                    <a:pt x="97" y="15"/>
                    <a:pt x="97" y="15"/>
                  </a:cubicBezTo>
                  <a:cubicBezTo>
                    <a:pt x="58" y="15"/>
                    <a:pt x="58" y="15"/>
                    <a:pt x="58" y="15"/>
                  </a:cubicBezTo>
                  <a:cubicBezTo>
                    <a:pt x="58" y="38"/>
                    <a:pt x="58" y="38"/>
                    <a:pt x="58" y="38"/>
                  </a:cubicBezTo>
                  <a:moveTo>
                    <a:pt x="180" y="265"/>
                  </a:moveTo>
                  <a:cubicBezTo>
                    <a:pt x="205" y="289"/>
                    <a:pt x="205" y="289"/>
                    <a:pt x="205" y="289"/>
                  </a:cubicBezTo>
                  <a:cubicBezTo>
                    <a:pt x="264" y="231"/>
                    <a:pt x="264" y="231"/>
                    <a:pt x="264" y="231"/>
                  </a:cubicBezTo>
                  <a:moveTo>
                    <a:pt x="148" y="263"/>
                  </a:moveTo>
                  <a:cubicBezTo>
                    <a:pt x="148" y="306"/>
                    <a:pt x="181" y="340"/>
                    <a:pt x="222" y="340"/>
                  </a:cubicBezTo>
                  <a:cubicBezTo>
                    <a:pt x="263" y="340"/>
                    <a:pt x="296" y="306"/>
                    <a:pt x="296" y="263"/>
                  </a:cubicBezTo>
                  <a:cubicBezTo>
                    <a:pt x="296" y="221"/>
                    <a:pt x="263" y="186"/>
                    <a:pt x="222" y="186"/>
                  </a:cubicBezTo>
                  <a:cubicBezTo>
                    <a:pt x="181" y="186"/>
                    <a:pt x="148" y="221"/>
                    <a:pt x="148" y="263"/>
                  </a:cubicBezTo>
                  <a:close/>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sp>
        <p:nvSpPr>
          <p:cNvPr id="76" name="Oval 19">
            <a:extLst>
              <a:ext uri="{FF2B5EF4-FFF2-40B4-BE49-F238E27FC236}">
                <a16:creationId xmlns:a16="http://schemas.microsoft.com/office/drawing/2014/main" id="{89012D58-35FE-4083-9044-657D8033D7A1}"/>
              </a:ext>
            </a:extLst>
          </p:cNvPr>
          <p:cNvSpPr>
            <a:spLocks noChangeArrowheads="1"/>
          </p:cNvSpPr>
          <p:nvPr/>
        </p:nvSpPr>
        <p:spPr bwMode="auto">
          <a:xfrm rot="20586087">
            <a:off x="6755145" y="3282110"/>
            <a:ext cx="976750" cy="97675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grpSp>
        <p:nvGrpSpPr>
          <p:cNvPr id="77" name="Group 76">
            <a:extLst>
              <a:ext uri="{FF2B5EF4-FFF2-40B4-BE49-F238E27FC236}">
                <a16:creationId xmlns:a16="http://schemas.microsoft.com/office/drawing/2014/main" id="{6B36C00B-21DE-4DE0-A721-FCFE9E130CD8}"/>
              </a:ext>
            </a:extLst>
          </p:cNvPr>
          <p:cNvGrpSpPr/>
          <p:nvPr/>
        </p:nvGrpSpPr>
        <p:grpSpPr>
          <a:xfrm>
            <a:off x="7157793" y="3644578"/>
            <a:ext cx="176546" cy="220684"/>
            <a:chOff x="-89366" y="1973262"/>
            <a:chExt cx="986802" cy="1233501"/>
          </a:xfrm>
          <a:solidFill>
            <a:schemeClr val="bg1"/>
          </a:solidFill>
        </p:grpSpPr>
        <p:sp>
          <p:nvSpPr>
            <p:cNvPr id="78" name="Freeform 5">
              <a:extLst>
                <a:ext uri="{FF2B5EF4-FFF2-40B4-BE49-F238E27FC236}">
                  <a16:creationId xmlns:a16="http://schemas.microsoft.com/office/drawing/2014/main" id="{311E5DAC-F1C1-4900-A27B-A6C437672169}"/>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9" name="Freeform 6">
              <a:extLst>
                <a:ext uri="{FF2B5EF4-FFF2-40B4-BE49-F238E27FC236}">
                  <a16:creationId xmlns:a16="http://schemas.microsoft.com/office/drawing/2014/main" id="{A31F3524-97CE-4BCE-87A8-7EDA7F3D7CBE}"/>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80" name="Freeform 7">
              <a:extLst>
                <a:ext uri="{FF2B5EF4-FFF2-40B4-BE49-F238E27FC236}">
                  <a16:creationId xmlns:a16="http://schemas.microsoft.com/office/drawing/2014/main" id="{68B4E6E6-C1A2-463C-A664-655514D7284B}"/>
                </a:ext>
              </a:extLst>
            </p:cNvPr>
            <p:cNvSpPr>
              <a:spLocks/>
            </p:cNvSpPr>
            <p:nvPr/>
          </p:nvSpPr>
          <p:spPr bwMode="auto">
            <a:xfrm>
              <a:off x="263509" y="2988169"/>
              <a:ext cx="140525" cy="218594"/>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81" name="Freeform 8">
              <a:extLst>
                <a:ext uri="{FF2B5EF4-FFF2-40B4-BE49-F238E27FC236}">
                  <a16:creationId xmlns:a16="http://schemas.microsoft.com/office/drawing/2014/main" id="{F134C620-D1AC-4BB6-AF2B-2EC7EFEF9A09}"/>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85EB1F2F-444E-4711-B588-A610420B6F59}"/>
              </a:ext>
            </a:extLst>
          </p:cNvPr>
          <p:cNvGrpSpPr/>
          <p:nvPr/>
        </p:nvGrpSpPr>
        <p:grpSpPr>
          <a:xfrm>
            <a:off x="3521091" y="1933105"/>
            <a:ext cx="976750" cy="976750"/>
            <a:chOff x="3402518" y="1903668"/>
            <a:chExt cx="1044651" cy="1044651"/>
          </a:xfrm>
          <a:solidFill>
            <a:schemeClr val="bg1"/>
          </a:solidFill>
        </p:grpSpPr>
        <p:sp>
          <p:nvSpPr>
            <p:cNvPr id="69" name="Oval 19">
              <a:extLst>
                <a:ext uri="{FF2B5EF4-FFF2-40B4-BE49-F238E27FC236}">
                  <a16:creationId xmlns:a16="http://schemas.microsoft.com/office/drawing/2014/main" id="{CC474C91-493D-49D2-BD76-6EEBFE30C9D6}"/>
                </a:ext>
              </a:extLst>
            </p:cNvPr>
            <p:cNvSpPr>
              <a:spLocks noChangeArrowheads="1"/>
            </p:cNvSpPr>
            <p:nvPr/>
          </p:nvSpPr>
          <p:spPr bwMode="auto">
            <a:xfrm rot="20586087">
              <a:off x="3402518" y="1903668"/>
              <a:ext cx="1044651" cy="1044651"/>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grpSp>
          <p:nvGrpSpPr>
            <p:cNvPr id="70" name="Group 4">
              <a:extLst>
                <a:ext uri="{FF2B5EF4-FFF2-40B4-BE49-F238E27FC236}">
                  <a16:creationId xmlns:a16="http://schemas.microsoft.com/office/drawing/2014/main" id="{05B9D93F-7C71-4293-BC05-427B4A8F2F8E}"/>
                </a:ext>
              </a:extLst>
            </p:cNvPr>
            <p:cNvGrpSpPr>
              <a:grpSpLocks noChangeAspect="1"/>
            </p:cNvGrpSpPr>
            <p:nvPr/>
          </p:nvGrpSpPr>
          <p:grpSpPr bwMode="auto">
            <a:xfrm>
              <a:off x="3745552" y="2099330"/>
              <a:ext cx="347252" cy="608318"/>
              <a:chOff x="866" y="3346"/>
              <a:chExt cx="137" cy="240"/>
            </a:xfrm>
            <a:grpFill/>
          </p:grpSpPr>
          <p:sp>
            <p:nvSpPr>
              <p:cNvPr id="71" name="Freeform 5">
                <a:extLst>
                  <a:ext uri="{FF2B5EF4-FFF2-40B4-BE49-F238E27FC236}">
                    <a16:creationId xmlns:a16="http://schemas.microsoft.com/office/drawing/2014/main" id="{2B494D66-BEA9-4FC1-991A-A4CFE9DA095D}"/>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2" name="Freeform 6">
                <a:extLst>
                  <a:ext uri="{FF2B5EF4-FFF2-40B4-BE49-F238E27FC236}">
                    <a16:creationId xmlns:a16="http://schemas.microsoft.com/office/drawing/2014/main" id="{DB7F3BF5-1143-4A50-A792-AFE5C06A698B}"/>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3" name="Freeform 7">
                <a:extLst>
                  <a:ext uri="{FF2B5EF4-FFF2-40B4-BE49-F238E27FC236}">
                    <a16:creationId xmlns:a16="http://schemas.microsoft.com/office/drawing/2014/main" id="{F1193EC4-EB70-4103-BBDB-05848E9691D9}"/>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4" name="Freeform 8">
                <a:extLst>
                  <a:ext uri="{FF2B5EF4-FFF2-40B4-BE49-F238E27FC236}">
                    <a16:creationId xmlns:a16="http://schemas.microsoft.com/office/drawing/2014/main" id="{D0018DCD-A379-4B0B-A00C-BCC8C43DBDE7}"/>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p:cNvGrpSpPr/>
          <p:nvPr/>
        </p:nvGrpSpPr>
        <p:grpSpPr>
          <a:xfrm>
            <a:off x="3174540" y="3722250"/>
            <a:ext cx="976750" cy="976750"/>
            <a:chOff x="3424916" y="3972626"/>
            <a:chExt cx="475998" cy="475998"/>
          </a:xfrm>
        </p:grpSpPr>
        <p:sp>
          <p:nvSpPr>
            <p:cNvPr id="86" name="Oval 19">
              <a:extLst>
                <a:ext uri="{FF2B5EF4-FFF2-40B4-BE49-F238E27FC236}">
                  <a16:creationId xmlns:a16="http://schemas.microsoft.com/office/drawing/2014/main" id="{8BEF553C-C73B-4639-908C-1677DAAAEE75}"/>
                </a:ext>
              </a:extLst>
            </p:cNvPr>
            <p:cNvSpPr>
              <a:spLocks noChangeArrowheads="1"/>
            </p:cNvSpPr>
            <p:nvPr/>
          </p:nvSpPr>
          <p:spPr bwMode="auto">
            <a:xfrm rot="20586087">
              <a:off x="3424916" y="3972626"/>
              <a:ext cx="475998" cy="475998"/>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88" name="Freeform 6">
              <a:extLst>
                <a:ext uri="{FF2B5EF4-FFF2-40B4-BE49-F238E27FC236}">
                  <a16:creationId xmlns:a16="http://schemas.microsoft.com/office/drawing/2014/main" id="{182A989B-74C2-4574-A709-831B70AE6579}"/>
                </a:ext>
              </a:extLst>
            </p:cNvPr>
            <p:cNvSpPr>
              <a:spLocks/>
            </p:cNvSpPr>
            <p:nvPr/>
          </p:nvSpPr>
          <p:spPr bwMode="auto">
            <a:xfrm>
              <a:off x="3586892" y="4084756"/>
              <a:ext cx="148213" cy="250727"/>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04" name="Line 9">
              <a:extLst>
                <a:ext uri="{FF2B5EF4-FFF2-40B4-BE49-F238E27FC236}">
                  <a16:creationId xmlns:a16="http://schemas.microsoft.com/office/drawing/2014/main" id="{38AC2E23-1B14-42A4-BD0C-30D324BD5507}"/>
                </a:ext>
              </a:extLst>
            </p:cNvPr>
            <p:cNvSpPr>
              <a:spLocks noChangeShapeType="1"/>
            </p:cNvSpPr>
            <p:nvPr/>
          </p:nvSpPr>
          <p:spPr bwMode="auto">
            <a:xfrm flipH="1">
              <a:off x="3644942" y="4282373"/>
              <a:ext cx="34583" cy="0"/>
            </a:xfrm>
            <a:prstGeom prst="line">
              <a:avLst/>
            </a:prstGeom>
            <a:noFill/>
            <a:ln w="127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83" name="Oval 19">
            <a:extLst>
              <a:ext uri="{FF2B5EF4-FFF2-40B4-BE49-F238E27FC236}">
                <a16:creationId xmlns:a16="http://schemas.microsoft.com/office/drawing/2014/main" id="{9FBE5A47-AAFB-4793-8DCA-0AE794D89084}"/>
              </a:ext>
            </a:extLst>
          </p:cNvPr>
          <p:cNvSpPr>
            <a:spLocks noChangeArrowheads="1"/>
          </p:cNvSpPr>
          <p:nvPr/>
        </p:nvSpPr>
        <p:spPr bwMode="auto">
          <a:xfrm rot="20586087">
            <a:off x="7230284" y="1071534"/>
            <a:ext cx="976750" cy="97675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84" name="Freeform: Shape 27">
            <a:extLst>
              <a:ext uri="{FF2B5EF4-FFF2-40B4-BE49-F238E27FC236}">
                <a16:creationId xmlns:a16="http://schemas.microsoft.com/office/drawing/2014/main" id="{9076FAB5-38D6-41B0-8819-05C576D061E4}"/>
              </a:ext>
            </a:extLst>
          </p:cNvPr>
          <p:cNvSpPr/>
          <p:nvPr/>
        </p:nvSpPr>
        <p:spPr bwMode="auto">
          <a:xfrm flipV="1">
            <a:off x="6823703" y="3500573"/>
            <a:ext cx="849106" cy="46807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4" name="Group 93"/>
          <p:cNvGrpSpPr/>
          <p:nvPr/>
        </p:nvGrpSpPr>
        <p:grpSpPr>
          <a:xfrm>
            <a:off x="7437935" y="1291381"/>
            <a:ext cx="561449" cy="537057"/>
            <a:chOff x="5922650" y="2138102"/>
            <a:chExt cx="428336" cy="409727"/>
          </a:xfrm>
        </p:grpSpPr>
        <p:grpSp>
          <p:nvGrpSpPr>
            <p:cNvPr id="95" name="Group 94"/>
            <p:cNvGrpSpPr/>
            <p:nvPr/>
          </p:nvGrpSpPr>
          <p:grpSpPr>
            <a:xfrm>
              <a:off x="5922650" y="2288608"/>
              <a:ext cx="428336" cy="98420"/>
              <a:chOff x="3979235" y="2510175"/>
              <a:chExt cx="783512" cy="180030"/>
            </a:xfrm>
          </p:grpSpPr>
          <p:sp>
            <p:nvSpPr>
              <p:cNvPr id="111" name="Freeform 29"/>
              <p:cNvSpPr>
                <a:spLocks/>
              </p:cNvSpPr>
              <p:nvPr/>
            </p:nvSpPr>
            <p:spPr bwMode="auto">
              <a:xfrm>
                <a:off x="4207442" y="2510175"/>
                <a:ext cx="0" cy="17242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12" name="Freeform 30"/>
              <p:cNvSpPr>
                <a:spLocks/>
              </p:cNvSpPr>
              <p:nvPr/>
            </p:nvSpPr>
            <p:spPr bwMode="auto">
              <a:xfrm>
                <a:off x="4537075" y="2510175"/>
                <a:ext cx="0" cy="17242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13" name="Freeform 31"/>
              <p:cNvSpPr>
                <a:spLocks/>
              </p:cNvSpPr>
              <p:nvPr/>
            </p:nvSpPr>
            <p:spPr bwMode="auto">
              <a:xfrm>
                <a:off x="3979235" y="2510175"/>
                <a:ext cx="116639" cy="1800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14" name="Freeform 32"/>
              <p:cNvSpPr>
                <a:spLocks/>
              </p:cNvSpPr>
              <p:nvPr/>
            </p:nvSpPr>
            <p:spPr bwMode="auto">
              <a:xfrm>
                <a:off x="4316475" y="2510175"/>
                <a:ext cx="114104" cy="180030"/>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15" name="Freeform 33"/>
              <p:cNvSpPr>
                <a:spLocks/>
              </p:cNvSpPr>
              <p:nvPr/>
            </p:nvSpPr>
            <p:spPr bwMode="auto">
              <a:xfrm>
                <a:off x="4648643" y="2510175"/>
                <a:ext cx="114104" cy="180030"/>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grpSp>
        <p:grpSp>
          <p:nvGrpSpPr>
            <p:cNvPr id="96" name="Group 95"/>
            <p:cNvGrpSpPr/>
            <p:nvPr/>
          </p:nvGrpSpPr>
          <p:grpSpPr>
            <a:xfrm>
              <a:off x="5953810" y="2448022"/>
              <a:ext cx="365986" cy="99807"/>
              <a:chOff x="5953810" y="2448022"/>
              <a:chExt cx="365986" cy="99807"/>
            </a:xfrm>
          </p:grpSpPr>
          <p:sp>
            <p:nvSpPr>
              <p:cNvPr id="106" name="Freeform 24"/>
              <p:cNvSpPr>
                <a:spLocks/>
              </p:cNvSpPr>
              <p:nvPr/>
            </p:nvSpPr>
            <p:spPr bwMode="auto">
              <a:xfrm>
                <a:off x="6138883"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7" name="Freeform 26"/>
              <p:cNvSpPr>
                <a:spLocks/>
              </p:cNvSpPr>
              <p:nvPr/>
            </p:nvSpPr>
            <p:spPr bwMode="auto">
              <a:xfrm>
                <a:off x="6014124" y="2448022"/>
                <a:ext cx="65152" cy="99807"/>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8" name="Freeform 27"/>
              <p:cNvSpPr>
                <a:spLocks/>
              </p:cNvSpPr>
              <p:nvPr/>
            </p:nvSpPr>
            <p:spPr bwMode="auto">
              <a:xfrm>
                <a:off x="6198489" y="2448022"/>
                <a:ext cx="60993" cy="99807"/>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9" name="Freeform 24"/>
              <p:cNvSpPr>
                <a:spLocks/>
              </p:cNvSpPr>
              <p:nvPr/>
            </p:nvSpPr>
            <p:spPr bwMode="auto">
              <a:xfrm>
                <a:off x="6319796"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10" name="Freeform 24"/>
              <p:cNvSpPr>
                <a:spLocks/>
              </p:cNvSpPr>
              <p:nvPr/>
            </p:nvSpPr>
            <p:spPr bwMode="auto">
              <a:xfrm>
                <a:off x="5953810"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grpSp>
        <p:grpSp>
          <p:nvGrpSpPr>
            <p:cNvPr id="97" name="Group 96"/>
            <p:cNvGrpSpPr/>
            <p:nvPr/>
          </p:nvGrpSpPr>
          <p:grpSpPr>
            <a:xfrm>
              <a:off x="5953810" y="2138102"/>
              <a:ext cx="365986" cy="99807"/>
              <a:chOff x="5953810" y="2448022"/>
              <a:chExt cx="365986" cy="99807"/>
            </a:xfrm>
          </p:grpSpPr>
          <p:sp>
            <p:nvSpPr>
              <p:cNvPr id="98" name="Freeform 24"/>
              <p:cNvSpPr>
                <a:spLocks/>
              </p:cNvSpPr>
              <p:nvPr/>
            </p:nvSpPr>
            <p:spPr bwMode="auto">
              <a:xfrm>
                <a:off x="6138883"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9" name="Freeform 26"/>
              <p:cNvSpPr>
                <a:spLocks/>
              </p:cNvSpPr>
              <p:nvPr/>
            </p:nvSpPr>
            <p:spPr bwMode="auto">
              <a:xfrm>
                <a:off x="6014124" y="2448022"/>
                <a:ext cx="65152" cy="99807"/>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0" name="Freeform 27"/>
              <p:cNvSpPr>
                <a:spLocks/>
              </p:cNvSpPr>
              <p:nvPr/>
            </p:nvSpPr>
            <p:spPr bwMode="auto">
              <a:xfrm>
                <a:off x="6198489" y="2448022"/>
                <a:ext cx="60993" cy="99807"/>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1" name="Freeform 24"/>
              <p:cNvSpPr>
                <a:spLocks/>
              </p:cNvSpPr>
              <p:nvPr/>
            </p:nvSpPr>
            <p:spPr bwMode="auto">
              <a:xfrm>
                <a:off x="6319796"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5" name="Freeform 24"/>
              <p:cNvSpPr>
                <a:spLocks/>
              </p:cNvSpPr>
              <p:nvPr/>
            </p:nvSpPr>
            <p:spPr bwMode="auto">
              <a:xfrm>
                <a:off x="5953810"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grpSp>
      </p:grpSp>
    </p:spTree>
    <p:extLst>
      <p:ext uri="{BB962C8B-B14F-4D97-AF65-F5344CB8AC3E}">
        <p14:creationId xmlns:p14="http://schemas.microsoft.com/office/powerpoint/2010/main" val="540289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218"/>
          <p:cNvSpPr/>
          <p:nvPr/>
        </p:nvSpPr>
        <p:spPr bwMode="auto">
          <a:xfrm>
            <a:off x="0" y="5108033"/>
            <a:ext cx="12191999" cy="1749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p:cNvSpPr/>
          <p:nvPr/>
        </p:nvSpPr>
        <p:spPr bwMode="auto">
          <a:xfrm>
            <a:off x="0" y="0"/>
            <a:ext cx="12192000" cy="8523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1355834" y="5423337"/>
            <a:ext cx="9616965" cy="867761"/>
            <a:chOff x="1355834" y="5423337"/>
            <a:chExt cx="9616965" cy="867761"/>
          </a:xfrm>
        </p:grpSpPr>
        <p:sp>
          <p:nvSpPr>
            <p:cNvPr id="217" name="Content Placeholder 4">
              <a:extLst>
                <a:ext uri="{FF2B5EF4-FFF2-40B4-BE49-F238E27FC236}">
                  <a16:creationId xmlns:a16="http://schemas.microsoft.com/office/drawing/2014/main" id="{3F5B835E-C4AD-40FE-8D44-35995B2323C5}"/>
                </a:ext>
              </a:extLst>
            </p:cNvPr>
            <p:cNvSpPr txBox="1">
              <a:spLocks/>
            </p:cNvSpPr>
            <p:nvPr/>
          </p:nvSpPr>
          <p:spPr>
            <a:xfrm>
              <a:off x="1355834" y="5423337"/>
              <a:ext cx="3373821" cy="867761"/>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buNone/>
                <a:defRPr/>
              </a:pPr>
              <a:r>
                <a:rPr lang="en-US" sz="2800" dirty="0">
                  <a:ln w="3175">
                    <a:noFill/>
                  </a:ln>
                  <a:gradFill>
                    <a:gsLst>
                      <a:gs pos="62564">
                        <a:schemeClr val="tx2"/>
                      </a:gs>
                      <a:gs pos="55000">
                        <a:schemeClr val="accent1"/>
                      </a:gs>
                    </a:gsLst>
                  </a:gradFill>
                  <a:cs typeface="Segoe UI" pitchFamily="34" charset="0"/>
                </a:rPr>
                <a:t>Hybrid</a:t>
              </a:r>
            </a:p>
          </p:txBody>
        </p:sp>
        <p:sp>
          <p:nvSpPr>
            <p:cNvPr id="8" name="Freeform 7"/>
            <p:cNvSpPr/>
            <p:nvPr/>
          </p:nvSpPr>
          <p:spPr bwMode="auto">
            <a:xfrm rot="10800000">
              <a:off x="1639614" y="5454887"/>
              <a:ext cx="8912772" cy="236483"/>
            </a:xfrm>
            <a:custGeom>
              <a:avLst/>
              <a:gdLst>
                <a:gd name="connsiteX0" fmla="*/ 0 w 6873765"/>
                <a:gd name="connsiteY0" fmla="*/ 0 h 504497"/>
                <a:gd name="connsiteX1" fmla="*/ 0 w 6873765"/>
                <a:gd name="connsiteY1" fmla="*/ 504497 h 504497"/>
                <a:gd name="connsiteX2" fmla="*/ 6873765 w 6873765"/>
                <a:gd name="connsiteY2" fmla="*/ 504497 h 504497"/>
                <a:gd name="connsiteX3" fmla="*/ 6873765 w 6873765"/>
                <a:gd name="connsiteY3" fmla="*/ 15766 h 504497"/>
              </a:gdLst>
              <a:ahLst/>
              <a:cxnLst>
                <a:cxn ang="0">
                  <a:pos x="connsiteX0" y="connsiteY0"/>
                </a:cxn>
                <a:cxn ang="0">
                  <a:pos x="connsiteX1" y="connsiteY1"/>
                </a:cxn>
                <a:cxn ang="0">
                  <a:pos x="connsiteX2" y="connsiteY2"/>
                </a:cxn>
                <a:cxn ang="0">
                  <a:pos x="connsiteX3" y="connsiteY3"/>
                </a:cxn>
              </a:cxnLst>
              <a:rect l="l" t="t" r="r" b="b"/>
              <a:pathLst>
                <a:path w="6873765" h="504497">
                  <a:moveTo>
                    <a:pt x="0" y="0"/>
                  </a:moveTo>
                  <a:lnTo>
                    <a:pt x="0" y="504497"/>
                  </a:lnTo>
                  <a:lnTo>
                    <a:pt x="6873765" y="504497"/>
                  </a:lnTo>
                  <a:lnTo>
                    <a:pt x="6873765" y="15766"/>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3" name="Content Placeholder 4">
              <a:extLst>
                <a:ext uri="{FF2B5EF4-FFF2-40B4-BE49-F238E27FC236}">
                  <a16:creationId xmlns:a16="http://schemas.microsoft.com/office/drawing/2014/main" id="{3F5B835E-C4AD-40FE-8D44-35995B2323C5}"/>
                </a:ext>
              </a:extLst>
            </p:cNvPr>
            <p:cNvSpPr txBox="1">
              <a:spLocks/>
            </p:cNvSpPr>
            <p:nvPr/>
          </p:nvSpPr>
          <p:spPr>
            <a:xfrm>
              <a:off x="4477406" y="5423337"/>
              <a:ext cx="3373821" cy="867761"/>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buNone/>
                <a:defRPr/>
              </a:pPr>
              <a:r>
                <a:rPr lang="en-US" sz="2800" dirty="0">
                  <a:ln w="3175">
                    <a:noFill/>
                  </a:ln>
                  <a:gradFill>
                    <a:gsLst>
                      <a:gs pos="62564">
                        <a:schemeClr val="tx2"/>
                      </a:gs>
                      <a:gs pos="55000">
                        <a:schemeClr val="accent1"/>
                      </a:gs>
                    </a:gsLst>
                  </a:gradFill>
                  <a:cs typeface="Segoe UI" pitchFamily="34" charset="0"/>
                </a:rPr>
                <a:t>Open</a:t>
              </a:r>
            </a:p>
          </p:txBody>
        </p:sp>
        <p:sp>
          <p:nvSpPr>
            <p:cNvPr id="104" name="Content Placeholder 4">
              <a:extLst>
                <a:ext uri="{FF2B5EF4-FFF2-40B4-BE49-F238E27FC236}">
                  <a16:creationId xmlns:a16="http://schemas.microsoft.com/office/drawing/2014/main" id="{3F5B835E-C4AD-40FE-8D44-35995B2323C5}"/>
                </a:ext>
              </a:extLst>
            </p:cNvPr>
            <p:cNvSpPr txBox="1">
              <a:spLocks/>
            </p:cNvSpPr>
            <p:nvPr/>
          </p:nvSpPr>
          <p:spPr>
            <a:xfrm>
              <a:off x="7598978" y="5423337"/>
              <a:ext cx="3373821" cy="867761"/>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buNone/>
                <a:defRPr/>
              </a:pPr>
              <a:r>
                <a:rPr lang="en-US" sz="2800" dirty="0">
                  <a:ln w="3175">
                    <a:noFill/>
                  </a:ln>
                  <a:gradFill>
                    <a:gsLst>
                      <a:gs pos="62564">
                        <a:schemeClr val="tx2"/>
                      </a:gs>
                      <a:gs pos="55000">
                        <a:schemeClr val="accent1"/>
                      </a:gs>
                    </a:gsLst>
                  </a:gradFill>
                  <a:cs typeface="Segoe UI" pitchFamily="34" charset="0"/>
                </a:rPr>
                <a:t>Intelligent</a:t>
              </a:r>
            </a:p>
          </p:txBody>
        </p:sp>
      </p:grpSp>
      <p:sp>
        <p:nvSpPr>
          <p:cNvPr id="106" name="Content Placeholder 4">
            <a:extLst>
              <a:ext uri="{FF2B5EF4-FFF2-40B4-BE49-F238E27FC236}">
                <a16:creationId xmlns:a16="http://schemas.microsoft.com/office/drawing/2014/main" id="{3F5B835E-C4AD-40FE-8D44-35995B2323C5}"/>
              </a:ext>
            </a:extLst>
          </p:cNvPr>
          <p:cNvSpPr txBox="1">
            <a:spLocks/>
          </p:cNvSpPr>
          <p:nvPr/>
        </p:nvSpPr>
        <p:spPr>
          <a:xfrm>
            <a:off x="-5566610" y="5179853"/>
            <a:ext cx="5277852" cy="1316198"/>
          </a:xfrm>
          <a:prstGeom prst="rect">
            <a:avLst/>
          </a:prstGeom>
          <a:noFill/>
        </p:spPr>
        <p:txBody>
          <a:bodyPr vert="horz" wrap="square" lIns="146304" tIns="91440" rIns="146304" bIns="91440" rtlCol="0" anchor="ct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lgn="ctr">
              <a:lnSpc>
                <a:spcPct val="100000"/>
              </a:lnSpc>
              <a:buNone/>
              <a:defRPr/>
            </a:pPr>
            <a:r>
              <a:rPr lang="en-US" sz="2800">
                <a:ln w="3175">
                  <a:noFill/>
                </a:ln>
                <a:solidFill>
                  <a:schemeClr val="tx2"/>
                </a:solidFill>
                <a:cs typeface="Segoe UI" pitchFamily="34" charset="0"/>
              </a:rPr>
              <a:t>Enable you to innovate</a:t>
            </a:r>
          </a:p>
        </p:txBody>
      </p:sp>
      <p:sp>
        <p:nvSpPr>
          <p:cNvPr id="150" name="Rectangle 149"/>
          <p:cNvSpPr/>
          <p:nvPr/>
        </p:nvSpPr>
        <p:spPr bwMode="auto">
          <a:xfrm>
            <a:off x="0" y="576801"/>
            <a:ext cx="12192000" cy="4775200"/>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5" name="Straight Connector 104">
            <a:extLst>
              <a:ext uri="{FF2B5EF4-FFF2-40B4-BE49-F238E27FC236}">
                <a16:creationId xmlns:a16="http://schemas.microsoft.com/office/drawing/2014/main" id="{35536BDF-599F-4F7E-9CD9-D3D4D97C5612}"/>
              </a:ext>
            </a:extLst>
          </p:cNvPr>
          <p:cNvCxnSpPr>
            <a:cxnSpLocks/>
          </p:cNvCxnSpPr>
          <p:nvPr/>
        </p:nvCxnSpPr>
        <p:spPr>
          <a:xfrm flipH="1">
            <a:off x="3673588" y="3066979"/>
            <a:ext cx="1166936" cy="1122377"/>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7" name="Straight Connector 106">
            <a:extLst>
              <a:ext uri="{FF2B5EF4-FFF2-40B4-BE49-F238E27FC236}">
                <a16:creationId xmlns:a16="http://schemas.microsoft.com/office/drawing/2014/main" id="{8782B787-195A-4EB8-A38E-AC05E5596A86}"/>
              </a:ext>
            </a:extLst>
          </p:cNvPr>
          <p:cNvCxnSpPr>
            <a:cxnSpLocks/>
          </p:cNvCxnSpPr>
          <p:nvPr/>
        </p:nvCxnSpPr>
        <p:spPr>
          <a:xfrm flipV="1">
            <a:off x="5970633" y="1659004"/>
            <a:ext cx="1676508" cy="176269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8" name="Straight Connector 107">
            <a:extLst>
              <a:ext uri="{FF2B5EF4-FFF2-40B4-BE49-F238E27FC236}">
                <a16:creationId xmlns:a16="http://schemas.microsoft.com/office/drawing/2014/main" id="{8A3A858C-C303-42BE-9D71-0E5F0137B30C}"/>
              </a:ext>
            </a:extLst>
          </p:cNvPr>
          <p:cNvCxnSpPr>
            <a:cxnSpLocks/>
          </p:cNvCxnSpPr>
          <p:nvPr/>
        </p:nvCxnSpPr>
        <p:spPr>
          <a:xfrm flipH="1" flipV="1">
            <a:off x="5047650" y="3000475"/>
            <a:ext cx="901375" cy="39398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9" name="Straight Connector 108">
            <a:extLst>
              <a:ext uri="{FF2B5EF4-FFF2-40B4-BE49-F238E27FC236}">
                <a16:creationId xmlns:a16="http://schemas.microsoft.com/office/drawing/2014/main" id="{3E93034F-F539-4215-BA18-BFF5ACFB7E71}"/>
              </a:ext>
            </a:extLst>
          </p:cNvPr>
          <p:cNvCxnSpPr>
            <a:cxnSpLocks/>
          </p:cNvCxnSpPr>
          <p:nvPr/>
        </p:nvCxnSpPr>
        <p:spPr>
          <a:xfrm rot="20586087">
            <a:off x="5685881" y="1925635"/>
            <a:ext cx="1220851" cy="190879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88C6C7B2-AE85-43A7-BD6C-1944646DAE99}"/>
              </a:ext>
            </a:extLst>
          </p:cNvPr>
          <p:cNvCxnSpPr>
            <a:cxnSpLocks/>
          </p:cNvCxnSpPr>
          <p:nvPr/>
        </p:nvCxnSpPr>
        <p:spPr>
          <a:xfrm rot="20586087" flipV="1">
            <a:off x="5435842" y="4094425"/>
            <a:ext cx="1815758" cy="31174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38B69282-E0E5-4286-9832-B4244BE9832A}"/>
              </a:ext>
            </a:extLst>
          </p:cNvPr>
          <p:cNvCxnSpPr>
            <a:cxnSpLocks/>
          </p:cNvCxnSpPr>
          <p:nvPr/>
        </p:nvCxnSpPr>
        <p:spPr>
          <a:xfrm rot="20586087" flipV="1">
            <a:off x="4823055" y="2292026"/>
            <a:ext cx="723013" cy="71503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2" name="Straight Connector 111">
            <a:extLst>
              <a:ext uri="{FF2B5EF4-FFF2-40B4-BE49-F238E27FC236}">
                <a16:creationId xmlns:a16="http://schemas.microsoft.com/office/drawing/2014/main" id="{F07905E6-4F43-4EEA-AB6F-DD244A61E06B}"/>
              </a:ext>
            </a:extLst>
          </p:cNvPr>
          <p:cNvCxnSpPr>
            <a:cxnSpLocks/>
          </p:cNvCxnSpPr>
          <p:nvPr/>
        </p:nvCxnSpPr>
        <p:spPr>
          <a:xfrm flipH="1" flipV="1">
            <a:off x="3693453" y="4276817"/>
            <a:ext cx="1739279" cy="529889"/>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4B8E8952-9A01-4B23-BA7A-5F705323FBEF}"/>
              </a:ext>
            </a:extLst>
          </p:cNvPr>
          <p:cNvCxnSpPr>
            <a:cxnSpLocks/>
          </p:cNvCxnSpPr>
          <p:nvPr/>
        </p:nvCxnSpPr>
        <p:spPr>
          <a:xfrm rot="20586087" flipH="1" flipV="1">
            <a:off x="4322368" y="2369915"/>
            <a:ext cx="756273" cy="2368342"/>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113">
            <a:extLst>
              <a:ext uri="{FF2B5EF4-FFF2-40B4-BE49-F238E27FC236}">
                <a16:creationId xmlns:a16="http://schemas.microsoft.com/office/drawing/2014/main" id="{866DCA7F-2B13-43CE-98B7-95ADA1F3F98F}"/>
              </a:ext>
            </a:extLst>
          </p:cNvPr>
          <p:cNvCxnSpPr>
            <a:cxnSpLocks/>
          </p:cNvCxnSpPr>
          <p:nvPr/>
        </p:nvCxnSpPr>
        <p:spPr>
          <a:xfrm rot="20586087" flipV="1">
            <a:off x="5170752" y="2990006"/>
            <a:ext cx="15550" cy="1619917"/>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4DCF4F62-4287-4604-B415-852435ED9E5A}"/>
              </a:ext>
            </a:extLst>
          </p:cNvPr>
          <p:cNvCxnSpPr>
            <a:cxnSpLocks/>
          </p:cNvCxnSpPr>
          <p:nvPr/>
        </p:nvCxnSpPr>
        <p:spPr>
          <a:xfrm rot="20586087" flipV="1">
            <a:off x="5375817" y="3461646"/>
            <a:ext cx="787972" cy="115064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6" name="Straight Connector 115">
            <a:extLst>
              <a:ext uri="{FF2B5EF4-FFF2-40B4-BE49-F238E27FC236}">
                <a16:creationId xmlns:a16="http://schemas.microsoft.com/office/drawing/2014/main" id="{D4CA6FA6-6C4C-4AA3-AADB-C175F21F366B}"/>
              </a:ext>
            </a:extLst>
          </p:cNvPr>
          <p:cNvCxnSpPr>
            <a:cxnSpLocks/>
          </p:cNvCxnSpPr>
          <p:nvPr/>
        </p:nvCxnSpPr>
        <p:spPr>
          <a:xfrm rot="20586087" flipH="1" flipV="1">
            <a:off x="7707378" y="2633247"/>
            <a:ext cx="938077" cy="1017173"/>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7" name="Straight Connector 116">
            <a:extLst>
              <a:ext uri="{FF2B5EF4-FFF2-40B4-BE49-F238E27FC236}">
                <a16:creationId xmlns:a16="http://schemas.microsoft.com/office/drawing/2014/main" id="{94649CC9-BCED-4FA4-A132-A01A0849B58B}"/>
              </a:ext>
            </a:extLst>
          </p:cNvPr>
          <p:cNvCxnSpPr>
            <a:cxnSpLocks/>
          </p:cNvCxnSpPr>
          <p:nvPr/>
        </p:nvCxnSpPr>
        <p:spPr>
          <a:xfrm rot="20586087" flipH="1">
            <a:off x="7530923" y="3624488"/>
            <a:ext cx="1500092" cy="87432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8" name="Straight Connector 117">
            <a:extLst>
              <a:ext uri="{FF2B5EF4-FFF2-40B4-BE49-F238E27FC236}">
                <a16:creationId xmlns:a16="http://schemas.microsoft.com/office/drawing/2014/main" id="{CC707522-705A-41E8-ABE4-D9E30781EB03}"/>
              </a:ext>
            </a:extLst>
          </p:cNvPr>
          <p:cNvCxnSpPr>
            <a:cxnSpLocks/>
          </p:cNvCxnSpPr>
          <p:nvPr/>
        </p:nvCxnSpPr>
        <p:spPr>
          <a:xfrm rot="20586087" flipH="1" flipV="1">
            <a:off x="7324606" y="3740082"/>
            <a:ext cx="51959" cy="100464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 name="Straight Connector 118">
            <a:extLst>
              <a:ext uri="{FF2B5EF4-FFF2-40B4-BE49-F238E27FC236}">
                <a16:creationId xmlns:a16="http://schemas.microsoft.com/office/drawing/2014/main" id="{7FD05411-95BA-48A1-A9B8-703CF8677344}"/>
              </a:ext>
            </a:extLst>
          </p:cNvPr>
          <p:cNvCxnSpPr>
            <a:cxnSpLocks/>
          </p:cNvCxnSpPr>
          <p:nvPr/>
        </p:nvCxnSpPr>
        <p:spPr>
          <a:xfrm flipH="1">
            <a:off x="7234688" y="3514899"/>
            <a:ext cx="1443935" cy="236271"/>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0" name="Straight Connector 119">
            <a:extLst>
              <a:ext uri="{FF2B5EF4-FFF2-40B4-BE49-F238E27FC236}">
                <a16:creationId xmlns:a16="http://schemas.microsoft.com/office/drawing/2014/main" id="{052A1A2A-B74C-4FC7-93D2-996212AE46E9}"/>
              </a:ext>
            </a:extLst>
          </p:cNvPr>
          <p:cNvCxnSpPr>
            <a:cxnSpLocks/>
          </p:cNvCxnSpPr>
          <p:nvPr/>
        </p:nvCxnSpPr>
        <p:spPr>
          <a:xfrm flipH="1">
            <a:off x="7612389" y="1676416"/>
            <a:ext cx="212291" cy="87246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1" name="Straight Connector 120">
            <a:extLst>
              <a:ext uri="{FF2B5EF4-FFF2-40B4-BE49-F238E27FC236}">
                <a16:creationId xmlns:a16="http://schemas.microsoft.com/office/drawing/2014/main" id="{EE804AEA-8AD3-47F8-ADF8-7DEC94BE4C16}"/>
              </a:ext>
            </a:extLst>
          </p:cNvPr>
          <p:cNvCxnSpPr>
            <a:cxnSpLocks/>
          </p:cNvCxnSpPr>
          <p:nvPr/>
        </p:nvCxnSpPr>
        <p:spPr>
          <a:xfrm rot="20586087" flipH="1">
            <a:off x="5260549" y="1192051"/>
            <a:ext cx="733730" cy="88040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2" name="Straight Connector 121">
            <a:extLst>
              <a:ext uri="{FF2B5EF4-FFF2-40B4-BE49-F238E27FC236}">
                <a16:creationId xmlns:a16="http://schemas.microsoft.com/office/drawing/2014/main" id="{DF0B62D6-0806-47F0-9165-87CF50490ECC}"/>
              </a:ext>
            </a:extLst>
          </p:cNvPr>
          <p:cNvCxnSpPr>
            <a:cxnSpLocks/>
          </p:cNvCxnSpPr>
          <p:nvPr/>
        </p:nvCxnSpPr>
        <p:spPr>
          <a:xfrm rot="20586087">
            <a:off x="4773792" y="1564020"/>
            <a:ext cx="602483" cy="67714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3" name="Straight Connector 122">
            <a:extLst>
              <a:ext uri="{FF2B5EF4-FFF2-40B4-BE49-F238E27FC236}">
                <a16:creationId xmlns:a16="http://schemas.microsoft.com/office/drawing/2014/main" id="{DF344ABC-619B-4F30-80C4-74E31C2DF76C}"/>
              </a:ext>
            </a:extLst>
          </p:cNvPr>
          <p:cNvCxnSpPr>
            <a:cxnSpLocks/>
          </p:cNvCxnSpPr>
          <p:nvPr/>
        </p:nvCxnSpPr>
        <p:spPr>
          <a:xfrm>
            <a:off x="5981275" y="1356445"/>
            <a:ext cx="1495991" cy="132171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4" name="Straight Connector 123">
            <a:extLst>
              <a:ext uri="{FF2B5EF4-FFF2-40B4-BE49-F238E27FC236}">
                <a16:creationId xmlns:a16="http://schemas.microsoft.com/office/drawing/2014/main" id="{FAFA999F-C07C-4545-B65F-F0D61CC5F017}"/>
              </a:ext>
            </a:extLst>
          </p:cNvPr>
          <p:cNvCxnSpPr>
            <a:cxnSpLocks/>
          </p:cNvCxnSpPr>
          <p:nvPr/>
        </p:nvCxnSpPr>
        <p:spPr>
          <a:xfrm flipH="1" flipV="1">
            <a:off x="7818442" y="1521152"/>
            <a:ext cx="916554" cy="1738928"/>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5" name="Straight Connector 124">
            <a:extLst>
              <a:ext uri="{FF2B5EF4-FFF2-40B4-BE49-F238E27FC236}">
                <a16:creationId xmlns:a16="http://schemas.microsoft.com/office/drawing/2014/main" id="{0EBB279F-5D72-49EE-A2AC-E1C1B7748EC2}"/>
              </a:ext>
            </a:extLst>
          </p:cNvPr>
          <p:cNvCxnSpPr>
            <a:cxnSpLocks/>
          </p:cNvCxnSpPr>
          <p:nvPr/>
        </p:nvCxnSpPr>
        <p:spPr>
          <a:xfrm rot="20586087" flipH="1">
            <a:off x="3887605" y="1728707"/>
            <a:ext cx="836735" cy="62248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6" name="Straight Connector 125">
            <a:extLst>
              <a:ext uri="{FF2B5EF4-FFF2-40B4-BE49-F238E27FC236}">
                <a16:creationId xmlns:a16="http://schemas.microsoft.com/office/drawing/2014/main" id="{54A44312-86F0-423F-8867-9002F6C47B15}"/>
              </a:ext>
            </a:extLst>
          </p:cNvPr>
          <p:cNvCxnSpPr>
            <a:cxnSpLocks/>
          </p:cNvCxnSpPr>
          <p:nvPr/>
        </p:nvCxnSpPr>
        <p:spPr>
          <a:xfrm flipV="1">
            <a:off x="4628272" y="1314409"/>
            <a:ext cx="924385" cy="356634"/>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7" name="Straight Connector 126">
            <a:extLst>
              <a:ext uri="{FF2B5EF4-FFF2-40B4-BE49-F238E27FC236}">
                <a16:creationId xmlns:a16="http://schemas.microsoft.com/office/drawing/2014/main" id="{6C1C806E-1520-4A4A-80D2-CE980985AE0E}"/>
              </a:ext>
            </a:extLst>
          </p:cNvPr>
          <p:cNvCxnSpPr>
            <a:cxnSpLocks/>
          </p:cNvCxnSpPr>
          <p:nvPr/>
        </p:nvCxnSpPr>
        <p:spPr>
          <a:xfrm flipV="1">
            <a:off x="5647841" y="1521152"/>
            <a:ext cx="1886071" cy="549515"/>
          </a:xfrm>
          <a:prstGeom prst="line">
            <a:avLst/>
          </a:prstGeom>
          <a:noFill/>
          <a:ln w="9525" cap="rnd">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28" name="Group 127">
            <a:extLst>
              <a:ext uri="{FF2B5EF4-FFF2-40B4-BE49-F238E27FC236}">
                <a16:creationId xmlns:a16="http://schemas.microsoft.com/office/drawing/2014/main" id="{332AFD69-D1CB-4C70-9076-3CB8B5FB3CD8}"/>
              </a:ext>
            </a:extLst>
          </p:cNvPr>
          <p:cNvGrpSpPr/>
          <p:nvPr/>
        </p:nvGrpSpPr>
        <p:grpSpPr>
          <a:xfrm>
            <a:off x="5542592" y="1013577"/>
            <a:ext cx="466160" cy="466160"/>
            <a:chOff x="5542592" y="1013577"/>
            <a:chExt cx="466160" cy="466160"/>
          </a:xfrm>
          <a:solidFill>
            <a:schemeClr val="bg1"/>
          </a:solidFill>
        </p:grpSpPr>
        <p:sp>
          <p:nvSpPr>
            <p:cNvPr id="129" name="Oval 19">
              <a:extLst>
                <a:ext uri="{FF2B5EF4-FFF2-40B4-BE49-F238E27FC236}">
                  <a16:creationId xmlns:a16="http://schemas.microsoft.com/office/drawing/2014/main" id="{53D22D40-CE99-4477-A56A-051BBFF6FBA1}"/>
                </a:ext>
              </a:extLst>
            </p:cNvPr>
            <p:cNvSpPr>
              <a:spLocks noChangeArrowheads="1"/>
            </p:cNvSpPr>
            <p:nvPr/>
          </p:nvSpPr>
          <p:spPr bwMode="auto">
            <a:xfrm rot="20586087">
              <a:off x="5542592" y="1013577"/>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130" name="ShoppingCart_E7BF">
              <a:extLst>
                <a:ext uri="{FF2B5EF4-FFF2-40B4-BE49-F238E27FC236}">
                  <a16:creationId xmlns:a16="http://schemas.microsoft.com/office/drawing/2014/main" id="{0AD77CA4-F676-4242-8C50-4A214A1B8453}"/>
                </a:ext>
              </a:extLst>
            </p:cNvPr>
            <p:cNvSpPr>
              <a:spLocks noChangeAspect="1" noEditPoints="1"/>
            </p:cNvSpPr>
            <p:nvPr/>
          </p:nvSpPr>
          <p:spPr bwMode="auto">
            <a:xfrm>
              <a:off x="5643022" y="1133858"/>
              <a:ext cx="265298" cy="22559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grpSp>
      <p:grpSp>
        <p:nvGrpSpPr>
          <p:cNvPr id="131" name="Group 130">
            <a:extLst>
              <a:ext uri="{FF2B5EF4-FFF2-40B4-BE49-F238E27FC236}">
                <a16:creationId xmlns:a16="http://schemas.microsoft.com/office/drawing/2014/main" id="{608041F9-4332-41F5-816A-CC3B410BE764}"/>
              </a:ext>
            </a:extLst>
          </p:cNvPr>
          <p:cNvGrpSpPr/>
          <p:nvPr/>
        </p:nvGrpSpPr>
        <p:grpSpPr>
          <a:xfrm>
            <a:off x="7269521" y="2521404"/>
            <a:ext cx="466160" cy="466160"/>
            <a:chOff x="7269521" y="2521404"/>
            <a:chExt cx="466160" cy="466160"/>
          </a:xfrm>
          <a:solidFill>
            <a:schemeClr val="bg1"/>
          </a:solidFill>
        </p:grpSpPr>
        <p:sp>
          <p:nvSpPr>
            <p:cNvPr id="132" name="Oval 19">
              <a:extLst>
                <a:ext uri="{FF2B5EF4-FFF2-40B4-BE49-F238E27FC236}">
                  <a16:creationId xmlns:a16="http://schemas.microsoft.com/office/drawing/2014/main" id="{9C65CACB-E3C2-4012-B2FF-8BE710C80992}"/>
                </a:ext>
              </a:extLst>
            </p:cNvPr>
            <p:cNvSpPr>
              <a:spLocks noChangeArrowheads="1"/>
            </p:cNvSpPr>
            <p:nvPr/>
          </p:nvSpPr>
          <p:spPr bwMode="auto">
            <a:xfrm rot="20586087">
              <a:off x="7269521" y="2521404"/>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133" name="Freeform 13">
              <a:extLst>
                <a:ext uri="{FF2B5EF4-FFF2-40B4-BE49-F238E27FC236}">
                  <a16:creationId xmlns:a16="http://schemas.microsoft.com/office/drawing/2014/main" id="{CAC79C63-82F1-48B6-921D-03A914B71DA6}"/>
                </a:ext>
              </a:extLst>
            </p:cNvPr>
            <p:cNvSpPr>
              <a:spLocks noEditPoints="1"/>
            </p:cNvSpPr>
            <p:nvPr/>
          </p:nvSpPr>
          <p:spPr bwMode="auto">
            <a:xfrm>
              <a:off x="7383277" y="2643683"/>
              <a:ext cx="238647" cy="221601"/>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grpFill/>
            <a:ln w="9525" cap="flat" cmpd="sng" algn="ctr">
              <a:solidFill>
                <a:srgbClr val="0078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latin typeface="Segoe UI Semilight"/>
              </a:endParaRPr>
            </a:p>
          </p:txBody>
        </p:sp>
      </p:grpSp>
      <p:grpSp>
        <p:nvGrpSpPr>
          <p:cNvPr id="134" name="Group 133">
            <a:extLst>
              <a:ext uri="{FF2B5EF4-FFF2-40B4-BE49-F238E27FC236}">
                <a16:creationId xmlns:a16="http://schemas.microsoft.com/office/drawing/2014/main" id="{3931C3FD-05A1-4577-B852-49AB718D2D09}"/>
              </a:ext>
            </a:extLst>
          </p:cNvPr>
          <p:cNvGrpSpPr/>
          <p:nvPr/>
        </p:nvGrpSpPr>
        <p:grpSpPr>
          <a:xfrm>
            <a:off x="8569666" y="3250016"/>
            <a:ext cx="466160" cy="466160"/>
            <a:chOff x="8569666" y="3250016"/>
            <a:chExt cx="466160" cy="466160"/>
          </a:xfrm>
          <a:solidFill>
            <a:schemeClr val="bg1"/>
          </a:solidFill>
        </p:grpSpPr>
        <p:sp>
          <p:nvSpPr>
            <p:cNvPr id="135" name="Oval 19">
              <a:extLst>
                <a:ext uri="{FF2B5EF4-FFF2-40B4-BE49-F238E27FC236}">
                  <a16:creationId xmlns:a16="http://schemas.microsoft.com/office/drawing/2014/main" id="{749D4C7E-E0E8-48E9-904C-5DB5E5B1865E}"/>
                </a:ext>
              </a:extLst>
            </p:cNvPr>
            <p:cNvSpPr>
              <a:spLocks noChangeArrowheads="1"/>
            </p:cNvSpPr>
            <p:nvPr/>
          </p:nvSpPr>
          <p:spPr bwMode="auto">
            <a:xfrm rot="20586087">
              <a:off x="8569666" y="3250016"/>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grpSp>
          <p:nvGrpSpPr>
            <p:cNvPr id="136" name="Group 8">
              <a:extLst>
                <a:ext uri="{FF2B5EF4-FFF2-40B4-BE49-F238E27FC236}">
                  <a16:creationId xmlns:a16="http://schemas.microsoft.com/office/drawing/2014/main" id="{AE1CFFEC-F88C-4308-8169-7E55CAA38FE5}"/>
                </a:ext>
              </a:extLst>
            </p:cNvPr>
            <p:cNvGrpSpPr>
              <a:grpSpLocks noChangeAspect="1"/>
            </p:cNvGrpSpPr>
            <p:nvPr/>
          </p:nvGrpSpPr>
          <p:grpSpPr bwMode="auto">
            <a:xfrm>
              <a:off x="8683422" y="3386146"/>
              <a:ext cx="238647" cy="193900"/>
              <a:chOff x="5458" y="3157"/>
              <a:chExt cx="304" cy="247"/>
            </a:xfrm>
            <a:grpFill/>
          </p:grpSpPr>
          <p:sp>
            <p:nvSpPr>
              <p:cNvPr id="137" name="Freeform 9">
                <a:extLst>
                  <a:ext uri="{FF2B5EF4-FFF2-40B4-BE49-F238E27FC236}">
                    <a16:creationId xmlns:a16="http://schemas.microsoft.com/office/drawing/2014/main" id="{FB909912-3A2A-46D9-8A01-23027392EB67}"/>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sp>
            <p:nvSpPr>
              <p:cNvPr id="138" name="Freeform 10">
                <a:extLst>
                  <a:ext uri="{FF2B5EF4-FFF2-40B4-BE49-F238E27FC236}">
                    <a16:creationId xmlns:a16="http://schemas.microsoft.com/office/drawing/2014/main" id="{042621E5-69CE-4D74-9393-006305EF9054}"/>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grpSp>
      </p:grpSp>
      <p:grpSp>
        <p:nvGrpSpPr>
          <p:cNvPr id="139" name="Group 138">
            <a:extLst>
              <a:ext uri="{FF2B5EF4-FFF2-40B4-BE49-F238E27FC236}">
                <a16:creationId xmlns:a16="http://schemas.microsoft.com/office/drawing/2014/main" id="{B37CE8A5-AA1D-4BC8-BC09-FF65DC130290}"/>
              </a:ext>
            </a:extLst>
          </p:cNvPr>
          <p:cNvGrpSpPr/>
          <p:nvPr/>
        </p:nvGrpSpPr>
        <p:grpSpPr>
          <a:xfrm>
            <a:off x="4397191" y="1407528"/>
            <a:ext cx="466160" cy="466160"/>
            <a:chOff x="4397191" y="1407528"/>
            <a:chExt cx="466160" cy="466160"/>
          </a:xfrm>
          <a:solidFill>
            <a:schemeClr val="bg1"/>
          </a:solidFill>
        </p:grpSpPr>
        <p:sp>
          <p:nvSpPr>
            <p:cNvPr id="140" name="Oval 19">
              <a:extLst>
                <a:ext uri="{FF2B5EF4-FFF2-40B4-BE49-F238E27FC236}">
                  <a16:creationId xmlns:a16="http://schemas.microsoft.com/office/drawing/2014/main" id="{42C2EE4B-FDEA-401B-8D8B-615BAC46BA6F}"/>
                </a:ext>
              </a:extLst>
            </p:cNvPr>
            <p:cNvSpPr>
              <a:spLocks noChangeArrowheads="1"/>
            </p:cNvSpPr>
            <p:nvPr/>
          </p:nvSpPr>
          <p:spPr bwMode="auto">
            <a:xfrm rot="20586087">
              <a:off x="4397191" y="1407528"/>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141" name="Freeform 41">
              <a:extLst>
                <a:ext uri="{FF2B5EF4-FFF2-40B4-BE49-F238E27FC236}">
                  <a16:creationId xmlns:a16="http://schemas.microsoft.com/office/drawing/2014/main" id="{5E4423F1-43B4-42B0-B5C5-B7DABF12D7AF}"/>
                </a:ext>
              </a:extLst>
            </p:cNvPr>
            <p:cNvSpPr>
              <a:spLocks noEditPoints="1"/>
            </p:cNvSpPr>
            <p:nvPr/>
          </p:nvSpPr>
          <p:spPr bwMode="auto">
            <a:xfrm>
              <a:off x="4493618" y="1555199"/>
              <a:ext cx="273305" cy="170816"/>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900" kern="0">
                <a:gradFill>
                  <a:gsLst>
                    <a:gs pos="0">
                      <a:srgbClr val="505050"/>
                    </a:gs>
                    <a:gs pos="100000">
                      <a:srgbClr val="505050"/>
                    </a:gs>
                  </a:gsLst>
                  <a:lin ang="5400000" scaled="1"/>
                </a:gradFill>
                <a:latin typeface="Segoe UI Semilight"/>
              </a:endParaRPr>
            </a:p>
          </p:txBody>
        </p:sp>
      </p:grpSp>
      <p:grpSp>
        <p:nvGrpSpPr>
          <p:cNvPr id="142" name="Group 141">
            <a:extLst>
              <a:ext uri="{FF2B5EF4-FFF2-40B4-BE49-F238E27FC236}">
                <a16:creationId xmlns:a16="http://schemas.microsoft.com/office/drawing/2014/main" id="{4CF37F75-E6E9-4366-AE07-B4703DC1BD98}"/>
              </a:ext>
            </a:extLst>
          </p:cNvPr>
          <p:cNvGrpSpPr/>
          <p:nvPr/>
        </p:nvGrpSpPr>
        <p:grpSpPr>
          <a:xfrm>
            <a:off x="5191744" y="1905337"/>
            <a:ext cx="466160" cy="466160"/>
            <a:chOff x="5191744" y="1905337"/>
            <a:chExt cx="466160" cy="466160"/>
          </a:xfrm>
          <a:solidFill>
            <a:schemeClr val="bg1"/>
          </a:solidFill>
        </p:grpSpPr>
        <p:sp>
          <p:nvSpPr>
            <p:cNvPr id="143" name="Oval 19">
              <a:extLst>
                <a:ext uri="{FF2B5EF4-FFF2-40B4-BE49-F238E27FC236}">
                  <a16:creationId xmlns:a16="http://schemas.microsoft.com/office/drawing/2014/main" id="{3D45FF30-530E-4967-89AF-CC0887C77A9F}"/>
                </a:ext>
              </a:extLst>
            </p:cNvPr>
            <p:cNvSpPr>
              <a:spLocks noChangeArrowheads="1"/>
            </p:cNvSpPr>
            <p:nvPr/>
          </p:nvSpPr>
          <p:spPr bwMode="auto">
            <a:xfrm rot="20586087">
              <a:off x="5191744" y="1905337"/>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144" name="Freeform 5">
              <a:extLst>
                <a:ext uri="{FF2B5EF4-FFF2-40B4-BE49-F238E27FC236}">
                  <a16:creationId xmlns:a16="http://schemas.microsoft.com/office/drawing/2014/main" id="{B713C89B-9547-4C48-950A-E5B60E454DF8}"/>
                </a:ext>
              </a:extLst>
            </p:cNvPr>
            <p:cNvSpPr>
              <a:spLocks noEditPoints="1"/>
            </p:cNvSpPr>
            <p:nvPr/>
          </p:nvSpPr>
          <p:spPr bwMode="auto">
            <a:xfrm>
              <a:off x="5360774" y="2035968"/>
              <a:ext cx="128101" cy="2048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145" name="Group 144">
            <a:extLst>
              <a:ext uri="{FF2B5EF4-FFF2-40B4-BE49-F238E27FC236}">
                <a16:creationId xmlns:a16="http://schemas.microsoft.com/office/drawing/2014/main" id="{EA81F853-AD54-4C54-9268-E629C4E48B22}"/>
              </a:ext>
            </a:extLst>
          </p:cNvPr>
          <p:cNvGrpSpPr/>
          <p:nvPr/>
        </p:nvGrpSpPr>
        <p:grpSpPr>
          <a:xfrm>
            <a:off x="4741577" y="2731321"/>
            <a:ext cx="466160" cy="466160"/>
            <a:chOff x="4741577" y="2731321"/>
            <a:chExt cx="466160" cy="466160"/>
          </a:xfrm>
          <a:solidFill>
            <a:schemeClr val="bg1"/>
          </a:solidFill>
        </p:grpSpPr>
        <p:sp>
          <p:nvSpPr>
            <p:cNvPr id="190" name="Oval 19">
              <a:extLst>
                <a:ext uri="{FF2B5EF4-FFF2-40B4-BE49-F238E27FC236}">
                  <a16:creationId xmlns:a16="http://schemas.microsoft.com/office/drawing/2014/main" id="{125F8675-4A1B-431E-AF0A-60B06016D0C4}"/>
                </a:ext>
              </a:extLst>
            </p:cNvPr>
            <p:cNvSpPr>
              <a:spLocks noChangeArrowheads="1"/>
            </p:cNvSpPr>
            <p:nvPr/>
          </p:nvSpPr>
          <p:spPr bwMode="auto">
            <a:xfrm rot="20586087">
              <a:off x="4741577" y="2731321"/>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191" name="graph_2">
              <a:extLst>
                <a:ext uri="{FF2B5EF4-FFF2-40B4-BE49-F238E27FC236}">
                  <a16:creationId xmlns:a16="http://schemas.microsoft.com/office/drawing/2014/main" id="{6083475E-EAA0-491F-8FF3-CFF1A5907CA0}"/>
                </a:ext>
              </a:extLst>
            </p:cNvPr>
            <p:cNvSpPr>
              <a:spLocks noChangeAspect="1" noEditPoints="1"/>
            </p:cNvSpPr>
            <p:nvPr/>
          </p:nvSpPr>
          <p:spPr bwMode="auto">
            <a:xfrm>
              <a:off x="4850699" y="2895845"/>
              <a:ext cx="238647" cy="13992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192" name="Group 191">
            <a:extLst>
              <a:ext uri="{FF2B5EF4-FFF2-40B4-BE49-F238E27FC236}">
                <a16:creationId xmlns:a16="http://schemas.microsoft.com/office/drawing/2014/main" id="{09FE7F42-0AD7-490E-9F05-5A137C036DDA}"/>
              </a:ext>
            </a:extLst>
          </p:cNvPr>
          <p:cNvGrpSpPr/>
          <p:nvPr/>
        </p:nvGrpSpPr>
        <p:grpSpPr>
          <a:xfrm>
            <a:off x="7392027" y="4528357"/>
            <a:ext cx="466160" cy="466160"/>
            <a:chOff x="7392027" y="4528357"/>
            <a:chExt cx="466160" cy="466160"/>
          </a:xfrm>
          <a:solidFill>
            <a:schemeClr val="bg1"/>
          </a:solidFill>
        </p:grpSpPr>
        <p:sp>
          <p:nvSpPr>
            <p:cNvPr id="193" name="Oval 19">
              <a:extLst>
                <a:ext uri="{FF2B5EF4-FFF2-40B4-BE49-F238E27FC236}">
                  <a16:creationId xmlns:a16="http://schemas.microsoft.com/office/drawing/2014/main" id="{E63B798F-8D02-4A36-B1F3-98243301E0B1}"/>
                </a:ext>
              </a:extLst>
            </p:cNvPr>
            <p:cNvSpPr>
              <a:spLocks noChangeArrowheads="1"/>
            </p:cNvSpPr>
            <p:nvPr/>
          </p:nvSpPr>
          <p:spPr bwMode="auto">
            <a:xfrm rot="20586087">
              <a:off x="7392027" y="4528357"/>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194" name="directory_2">
              <a:extLst>
                <a:ext uri="{FF2B5EF4-FFF2-40B4-BE49-F238E27FC236}">
                  <a16:creationId xmlns:a16="http://schemas.microsoft.com/office/drawing/2014/main" id="{907DA837-3B3D-49E6-87BB-31F692C1CF07}"/>
                </a:ext>
              </a:extLst>
            </p:cNvPr>
            <p:cNvSpPr>
              <a:spLocks noChangeAspect="1" noEditPoints="1"/>
            </p:cNvSpPr>
            <p:nvPr/>
          </p:nvSpPr>
          <p:spPr bwMode="auto">
            <a:xfrm>
              <a:off x="7521583" y="4657464"/>
              <a:ext cx="207046" cy="207944"/>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195" name="Group 194">
            <a:extLst>
              <a:ext uri="{FF2B5EF4-FFF2-40B4-BE49-F238E27FC236}">
                <a16:creationId xmlns:a16="http://schemas.microsoft.com/office/drawing/2014/main" id="{36725336-4B92-47C2-A55C-7E3C90D12E43}"/>
              </a:ext>
            </a:extLst>
          </p:cNvPr>
          <p:cNvGrpSpPr/>
          <p:nvPr/>
        </p:nvGrpSpPr>
        <p:grpSpPr>
          <a:xfrm>
            <a:off x="5289251" y="4546405"/>
            <a:ext cx="466160" cy="466160"/>
            <a:chOff x="5289251" y="4546405"/>
            <a:chExt cx="466160" cy="466160"/>
          </a:xfrm>
          <a:solidFill>
            <a:schemeClr val="bg1"/>
          </a:solidFill>
        </p:grpSpPr>
        <p:sp>
          <p:nvSpPr>
            <p:cNvPr id="196" name="Oval 19">
              <a:extLst>
                <a:ext uri="{FF2B5EF4-FFF2-40B4-BE49-F238E27FC236}">
                  <a16:creationId xmlns:a16="http://schemas.microsoft.com/office/drawing/2014/main" id="{BBBB60D3-80A7-4A70-9D32-06A427681CDA}"/>
                </a:ext>
              </a:extLst>
            </p:cNvPr>
            <p:cNvSpPr>
              <a:spLocks noChangeArrowheads="1"/>
            </p:cNvSpPr>
            <p:nvPr/>
          </p:nvSpPr>
          <p:spPr bwMode="auto">
            <a:xfrm rot="19812466">
              <a:off x="5289251" y="4546405"/>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197" name="speedometer_2">
              <a:extLst>
                <a:ext uri="{FF2B5EF4-FFF2-40B4-BE49-F238E27FC236}">
                  <a16:creationId xmlns:a16="http://schemas.microsoft.com/office/drawing/2014/main" id="{6657EE95-2FFA-4A85-9628-08C01AB7041E}"/>
                </a:ext>
              </a:extLst>
            </p:cNvPr>
            <p:cNvSpPr>
              <a:spLocks noChangeAspect="1" noEditPoints="1"/>
            </p:cNvSpPr>
            <p:nvPr/>
          </p:nvSpPr>
          <p:spPr bwMode="auto">
            <a:xfrm>
              <a:off x="5411384" y="4668536"/>
              <a:ext cx="221896" cy="221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grpFill/>
            <a:ln w="9525" cap="rnd">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grpSp>
        <p:nvGrpSpPr>
          <p:cNvPr id="198" name="Group 197">
            <a:extLst>
              <a:ext uri="{FF2B5EF4-FFF2-40B4-BE49-F238E27FC236}">
                <a16:creationId xmlns:a16="http://schemas.microsoft.com/office/drawing/2014/main" id="{DD9C1A5F-0739-4715-B0D3-FE3C14E1B7CC}"/>
              </a:ext>
            </a:extLst>
          </p:cNvPr>
          <p:cNvGrpSpPr/>
          <p:nvPr/>
        </p:nvGrpSpPr>
        <p:grpSpPr>
          <a:xfrm>
            <a:off x="5735269" y="3155225"/>
            <a:ext cx="466160" cy="466160"/>
            <a:chOff x="5735269" y="3155225"/>
            <a:chExt cx="466160" cy="466160"/>
          </a:xfrm>
          <a:solidFill>
            <a:schemeClr val="bg1"/>
          </a:solidFill>
        </p:grpSpPr>
        <p:sp>
          <p:nvSpPr>
            <p:cNvPr id="199" name="Oval 19">
              <a:extLst>
                <a:ext uri="{FF2B5EF4-FFF2-40B4-BE49-F238E27FC236}">
                  <a16:creationId xmlns:a16="http://schemas.microsoft.com/office/drawing/2014/main" id="{D2DF52CD-82F0-48DE-9971-FCC181322D2E}"/>
                </a:ext>
              </a:extLst>
            </p:cNvPr>
            <p:cNvSpPr>
              <a:spLocks noChangeArrowheads="1"/>
            </p:cNvSpPr>
            <p:nvPr/>
          </p:nvSpPr>
          <p:spPr bwMode="auto">
            <a:xfrm rot="20586087">
              <a:off x="5735269" y="3155225"/>
              <a:ext cx="466160" cy="466160"/>
            </a:xfrm>
            <a:prstGeom prst="ellipse">
              <a:avLst/>
            </a:pr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00" name="clipboard_3">
              <a:extLst>
                <a:ext uri="{FF2B5EF4-FFF2-40B4-BE49-F238E27FC236}">
                  <a16:creationId xmlns:a16="http://schemas.microsoft.com/office/drawing/2014/main" id="{53E90AAF-9CA5-4AAB-B7C7-BBDE88016BBE}"/>
                </a:ext>
              </a:extLst>
            </p:cNvPr>
            <p:cNvSpPr>
              <a:spLocks noChangeAspect="1" noEditPoints="1"/>
            </p:cNvSpPr>
            <p:nvPr/>
          </p:nvSpPr>
          <p:spPr bwMode="auto">
            <a:xfrm>
              <a:off x="5877336" y="3275366"/>
              <a:ext cx="197414" cy="225878"/>
            </a:xfrm>
            <a:custGeom>
              <a:avLst/>
              <a:gdLst>
                <a:gd name="T0" fmla="*/ 148 w 296"/>
                <a:gd name="T1" fmla="*/ 340 h 340"/>
                <a:gd name="T2" fmla="*/ 0 w 296"/>
                <a:gd name="T3" fmla="*/ 340 h 340"/>
                <a:gd name="T4" fmla="*/ 0 w 296"/>
                <a:gd name="T5" fmla="*/ 38 h 340"/>
                <a:gd name="T6" fmla="*/ 58 w 296"/>
                <a:gd name="T7" fmla="*/ 38 h 340"/>
                <a:gd name="T8" fmla="*/ 244 w 296"/>
                <a:gd name="T9" fmla="*/ 167 h 340"/>
                <a:gd name="T10" fmla="*/ 244 w 296"/>
                <a:gd name="T11" fmla="*/ 38 h 340"/>
                <a:gd name="T12" fmla="*/ 187 w 296"/>
                <a:gd name="T13" fmla="*/ 38 h 340"/>
                <a:gd name="T14" fmla="*/ 58 w 296"/>
                <a:gd name="T15" fmla="*/ 38 h 340"/>
                <a:gd name="T16" fmla="*/ 58 w 296"/>
                <a:gd name="T17" fmla="*/ 51 h 340"/>
                <a:gd name="T18" fmla="*/ 187 w 296"/>
                <a:gd name="T19" fmla="*/ 51 h 340"/>
                <a:gd name="T20" fmla="*/ 187 w 296"/>
                <a:gd name="T21" fmla="*/ 38 h 340"/>
                <a:gd name="T22" fmla="*/ 187 w 296"/>
                <a:gd name="T23" fmla="*/ 38 h 340"/>
                <a:gd name="T24" fmla="*/ 187 w 296"/>
                <a:gd name="T25" fmla="*/ 15 h 340"/>
                <a:gd name="T26" fmla="*/ 148 w 296"/>
                <a:gd name="T27" fmla="*/ 15 h 340"/>
                <a:gd name="T28" fmla="*/ 148 w 296"/>
                <a:gd name="T29" fmla="*/ 0 h 340"/>
                <a:gd name="T30" fmla="*/ 97 w 296"/>
                <a:gd name="T31" fmla="*/ 0 h 340"/>
                <a:gd name="T32" fmla="*/ 97 w 296"/>
                <a:gd name="T33" fmla="*/ 15 h 340"/>
                <a:gd name="T34" fmla="*/ 58 w 296"/>
                <a:gd name="T35" fmla="*/ 15 h 340"/>
                <a:gd name="T36" fmla="*/ 58 w 296"/>
                <a:gd name="T37" fmla="*/ 38 h 340"/>
                <a:gd name="T38" fmla="*/ 180 w 296"/>
                <a:gd name="T39" fmla="*/ 265 h 340"/>
                <a:gd name="T40" fmla="*/ 205 w 296"/>
                <a:gd name="T41" fmla="*/ 289 h 340"/>
                <a:gd name="T42" fmla="*/ 264 w 296"/>
                <a:gd name="T43" fmla="*/ 231 h 340"/>
                <a:gd name="T44" fmla="*/ 148 w 296"/>
                <a:gd name="T45" fmla="*/ 263 h 340"/>
                <a:gd name="T46" fmla="*/ 222 w 296"/>
                <a:gd name="T47" fmla="*/ 340 h 340"/>
                <a:gd name="T48" fmla="*/ 296 w 296"/>
                <a:gd name="T49" fmla="*/ 263 h 340"/>
                <a:gd name="T50" fmla="*/ 222 w 296"/>
                <a:gd name="T51" fmla="*/ 186 h 340"/>
                <a:gd name="T52" fmla="*/ 148 w 296"/>
                <a:gd name="T53" fmla="*/ 26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340">
                  <a:moveTo>
                    <a:pt x="148" y="340"/>
                  </a:moveTo>
                  <a:cubicBezTo>
                    <a:pt x="0" y="340"/>
                    <a:pt x="0" y="340"/>
                    <a:pt x="0" y="340"/>
                  </a:cubicBezTo>
                  <a:cubicBezTo>
                    <a:pt x="0" y="38"/>
                    <a:pt x="0" y="38"/>
                    <a:pt x="0" y="38"/>
                  </a:cubicBezTo>
                  <a:cubicBezTo>
                    <a:pt x="58" y="38"/>
                    <a:pt x="58" y="38"/>
                    <a:pt x="58" y="38"/>
                  </a:cubicBezTo>
                  <a:moveTo>
                    <a:pt x="244" y="167"/>
                  </a:moveTo>
                  <a:cubicBezTo>
                    <a:pt x="244" y="38"/>
                    <a:pt x="244" y="38"/>
                    <a:pt x="244" y="38"/>
                  </a:cubicBezTo>
                  <a:cubicBezTo>
                    <a:pt x="187" y="38"/>
                    <a:pt x="187" y="38"/>
                    <a:pt x="187" y="38"/>
                  </a:cubicBezTo>
                  <a:moveTo>
                    <a:pt x="58" y="38"/>
                  </a:moveTo>
                  <a:cubicBezTo>
                    <a:pt x="58" y="51"/>
                    <a:pt x="58" y="51"/>
                    <a:pt x="58" y="51"/>
                  </a:cubicBezTo>
                  <a:cubicBezTo>
                    <a:pt x="187" y="51"/>
                    <a:pt x="187" y="51"/>
                    <a:pt x="187" y="51"/>
                  </a:cubicBezTo>
                  <a:cubicBezTo>
                    <a:pt x="187" y="38"/>
                    <a:pt x="187" y="38"/>
                    <a:pt x="187" y="38"/>
                  </a:cubicBezTo>
                  <a:moveTo>
                    <a:pt x="187" y="38"/>
                  </a:moveTo>
                  <a:cubicBezTo>
                    <a:pt x="187" y="15"/>
                    <a:pt x="187" y="15"/>
                    <a:pt x="187" y="15"/>
                  </a:cubicBezTo>
                  <a:cubicBezTo>
                    <a:pt x="148" y="15"/>
                    <a:pt x="148" y="15"/>
                    <a:pt x="148" y="15"/>
                  </a:cubicBezTo>
                  <a:cubicBezTo>
                    <a:pt x="148" y="0"/>
                    <a:pt x="148" y="0"/>
                    <a:pt x="148" y="0"/>
                  </a:cubicBezTo>
                  <a:cubicBezTo>
                    <a:pt x="97" y="0"/>
                    <a:pt x="97" y="0"/>
                    <a:pt x="97" y="0"/>
                  </a:cubicBezTo>
                  <a:cubicBezTo>
                    <a:pt x="97" y="15"/>
                    <a:pt x="97" y="15"/>
                    <a:pt x="97" y="15"/>
                  </a:cubicBezTo>
                  <a:cubicBezTo>
                    <a:pt x="58" y="15"/>
                    <a:pt x="58" y="15"/>
                    <a:pt x="58" y="15"/>
                  </a:cubicBezTo>
                  <a:cubicBezTo>
                    <a:pt x="58" y="38"/>
                    <a:pt x="58" y="38"/>
                    <a:pt x="58" y="38"/>
                  </a:cubicBezTo>
                  <a:moveTo>
                    <a:pt x="180" y="265"/>
                  </a:moveTo>
                  <a:cubicBezTo>
                    <a:pt x="205" y="289"/>
                    <a:pt x="205" y="289"/>
                    <a:pt x="205" y="289"/>
                  </a:cubicBezTo>
                  <a:cubicBezTo>
                    <a:pt x="264" y="231"/>
                    <a:pt x="264" y="231"/>
                    <a:pt x="264" y="231"/>
                  </a:cubicBezTo>
                  <a:moveTo>
                    <a:pt x="148" y="263"/>
                  </a:moveTo>
                  <a:cubicBezTo>
                    <a:pt x="148" y="306"/>
                    <a:pt x="181" y="340"/>
                    <a:pt x="222" y="340"/>
                  </a:cubicBezTo>
                  <a:cubicBezTo>
                    <a:pt x="263" y="340"/>
                    <a:pt x="296" y="306"/>
                    <a:pt x="296" y="263"/>
                  </a:cubicBezTo>
                  <a:cubicBezTo>
                    <a:pt x="296" y="221"/>
                    <a:pt x="263" y="186"/>
                    <a:pt x="222" y="186"/>
                  </a:cubicBezTo>
                  <a:cubicBezTo>
                    <a:pt x="181" y="186"/>
                    <a:pt x="148" y="221"/>
                    <a:pt x="148" y="263"/>
                  </a:cubicBezTo>
                  <a:close/>
                </a:path>
              </a:pathLst>
            </a:custGeom>
            <a:grpFill/>
            <a:ln w="952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kern="0">
                <a:solidFill>
                  <a:srgbClr val="505050"/>
                </a:solidFill>
                <a:latin typeface="Segoe UI Semilight"/>
              </a:endParaRPr>
            </a:p>
          </p:txBody>
        </p:sp>
      </p:grpSp>
      <p:sp>
        <p:nvSpPr>
          <p:cNvPr id="202" name="Oval 19">
            <a:extLst>
              <a:ext uri="{FF2B5EF4-FFF2-40B4-BE49-F238E27FC236}">
                <a16:creationId xmlns:a16="http://schemas.microsoft.com/office/drawing/2014/main" id="{8842D6A3-859F-4243-902A-92B094EB08B1}"/>
              </a:ext>
            </a:extLst>
          </p:cNvPr>
          <p:cNvSpPr>
            <a:spLocks noChangeArrowheads="1"/>
          </p:cNvSpPr>
          <p:nvPr/>
        </p:nvSpPr>
        <p:spPr bwMode="auto">
          <a:xfrm rot="20586087">
            <a:off x="6755145" y="3282110"/>
            <a:ext cx="976750" cy="97675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grpSp>
        <p:nvGrpSpPr>
          <p:cNvPr id="208" name="Group 207">
            <a:extLst>
              <a:ext uri="{FF2B5EF4-FFF2-40B4-BE49-F238E27FC236}">
                <a16:creationId xmlns:a16="http://schemas.microsoft.com/office/drawing/2014/main" id="{F30C6418-3030-46B5-8401-B5FEB9E65935}"/>
              </a:ext>
            </a:extLst>
          </p:cNvPr>
          <p:cNvGrpSpPr/>
          <p:nvPr/>
        </p:nvGrpSpPr>
        <p:grpSpPr>
          <a:xfrm>
            <a:off x="3521091" y="1933105"/>
            <a:ext cx="976750" cy="976750"/>
            <a:chOff x="3402518" y="1903668"/>
            <a:chExt cx="1044651" cy="1044651"/>
          </a:xfrm>
          <a:solidFill>
            <a:schemeClr val="bg1"/>
          </a:solidFill>
        </p:grpSpPr>
        <p:sp>
          <p:nvSpPr>
            <p:cNvPr id="209" name="Oval 19">
              <a:extLst>
                <a:ext uri="{FF2B5EF4-FFF2-40B4-BE49-F238E27FC236}">
                  <a16:creationId xmlns:a16="http://schemas.microsoft.com/office/drawing/2014/main" id="{441BDC30-383B-4F2F-89D4-C2B0CE093626}"/>
                </a:ext>
              </a:extLst>
            </p:cNvPr>
            <p:cNvSpPr>
              <a:spLocks noChangeArrowheads="1"/>
            </p:cNvSpPr>
            <p:nvPr/>
          </p:nvSpPr>
          <p:spPr bwMode="auto">
            <a:xfrm rot="20586087">
              <a:off x="3402518" y="1903668"/>
              <a:ext cx="1044651" cy="1044651"/>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grpSp>
          <p:nvGrpSpPr>
            <p:cNvPr id="210" name="Group 4">
              <a:extLst>
                <a:ext uri="{FF2B5EF4-FFF2-40B4-BE49-F238E27FC236}">
                  <a16:creationId xmlns:a16="http://schemas.microsoft.com/office/drawing/2014/main" id="{CF184275-9420-4721-87C4-F665C73EF9C5}"/>
                </a:ext>
              </a:extLst>
            </p:cNvPr>
            <p:cNvGrpSpPr>
              <a:grpSpLocks noChangeAspect="1"/>
            </p:cNvGrpSpPr>
            <p:nvPr/>
          </p:nvGrpSpPr>
          <p:grpSpPr bwMode="auto">
            <a:xfrm>
              <a:off x="3745552" y="2099330"/>
              <a:ext cx="347252" cy="608318"/>
              <a:chOff x="866" y="3346"/>
              <a:chExt cx="137" cy="240"/>
            </a:xfrm>
            <a:grpFill/>
          </p:grpSpPr>
          <p:sp>
            <p:nvSpPr>
              <p:cNvPr id="211" name="Freeform 5">
                <a:extLst>
                  <a:ext uri="{FF2B5EF4-FFF2-40B4-BE49-F238E27FC236}">
                    <a16:creationId xmlns:a16="http://schemas.microsoft.com/office/drawing/2014/main" id="{89C5E32F-063B-44B6-973B-2E7E75CC68B6}"/>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2" name="Freeform 6">
                <a:extLst>
                  <a:ext uri="{FF2B5EF4-FFF2-40B4-BE49-F238E27FC236}">
                    <a16:creationId xmlns:a16="http://schemas.microsoft.com/office/drawing/2014/main" id="{F6C6066B-B106-46B7-9EA2-8EDBC334455C}"/>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3" name="Freeform 7">
                <a:extLst>
                  <a:ext uri="{FF2B5EF4-FFF2-40B4-BE49-F238E27FC236}">
                    <a16:creationId xmlns:a16="http://schemas.microsoft.com/office/drawing/2014/main" id="{87D99FA2-AEAB-445B-AE6C-69CDA0830F17}"/>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4" name="Freeform 8">
                <a:extLst>
                  <a:ext uri="{FF2B5EF4-FFF2-40B4-BE49-F238E27FC236}">
                    <a16:creationId xmlns:a16="http://schemas.microsoft.com/office/drawing/2014/main" id="{BB856D72-ECE2-40F8-8F51-20174942E02B}"/>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215" name="Group 214">
            <a:extLst>
              <a:ext uri="{FF2B5EF4-FFF2-40B4-BE49-F238E27FC236}">
                <a16:creationId xmlns:a16="http://schemas.microsoft.com/office/drawing/2014/main" id="{D663DCDD-7BE8-4D37-B46D-F3A4F7177875}"/>
              </a:ext>
            </a:extLst>
          </p:cNvPr>
          <p:cNvGrpSpPr/>
          <p:nvPr/>
        </p:nvGrpSpPr>
        <p:grpSpPr>
          <a:xfrm>
            <a:off x="3174540" y="3722250"/>
            <a:ext cx="976750" cy="976750"/>
            <a:chOff x="3424916" y="3972626"/>
            <a:chExt cx="475998" cy="475998"/>
          </a:xfrm>
        </p:grpSpPr>
        <p:sp>
          <p:nvSpPr>
            <p:cNvPr id="216" name="Oval 19">
              <a:extLst>
                <a:ext uri="{FF2B5EF4-FFF2-40B4-BE49-F238E27FC236}">
                  <a16:creationId xmlns:a16="http://schemas.microsoft.com/office/drawing/2014/main" id="{CDD4DAF9-BB0D-40BA-ABED-47A048424511}"/>
                </a:ext>
              </a:extLst>
            </p:cNvPr>
            <p:cNvSpPr>
              <a:spLocks noChangeArrowheads="1"/>
            </p:cNvSpPr>
            <p:nvPr/>
          </p:nvSpPr>
          <p:spPr bwMode="auto">
            <a:xfrm rot="20586087">
              <a:off x="3424916" y="3972626"/>
              <a:ext cx="475998" cy="475998"/>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sp>
          <p:nvSpPr>
            <p:cNvPr id="220" name="Freeform 6">
              <a:extLst>
                <a:ext uri="{FF2B5EF4-FFF2-40B4-BE49-F238E27FC236}">
                  <a16:creationId xmlns:a16="http://schemas.microsoft.com/office/drawing/2014/main" id="{FF27787F-BF4F-4A20-A46E-527210E7E516}"/>
                </a:ext>
              </a:extLst>
            </p:cNvPr>
            <p:cNvSpPr>
              <a:spLocks/>
            </p:cNvSpPr>
            <p:nvPr/>
          </p:nvSpPr>
          <p:spPr bwMode="auto">
            <a:xfrm>
              <a:off x="3586892" y="4084756"/>
              <a:ext cx="148213" cy="250727"/>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221" name="Line 9">
              <a:extLst>
                <a:ext uri="{FF2B5EF4-FFF2-40B4-BE49-F238E27FC236}">
                  <a16:creationId xmlns:a16="http://schemas.microsoft.com/office/drawing/2014/main" id="{3F6ECB2F-F4C3-41D0-971D-ACE07270C72F}"/>
                </a:ext>
              </a:extLst>
            </p:cNvPr>
            <p:cNvSpPr>
              <a:spLocks noChangeShapeType="1"/>
            </p:cNvSpPr>
            <p:nvPr/>
          </p:nvSpPr>
          <p:spPr bwMode="auto">
            <a:xfrm flipH="1">
              <a:off x="3644942" y="4282373"/>
              <a:ext cx="34583" cy="0"/>
            </a:xfrm>
            <a:prstGeom prst="line">
              <a:avLst/>
            </a:prstGeom>
            <a:noFill/>
            <a:ln w="12700"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223" name="Oval 19">
            <a:extLst>
              <a:ext uri="{FF2B5EF4-FFF2-40B4-BE49-F238E27FC236}">
                <a16:creationId xmlns:a16="http://schemas.microsoft.com/office/drawing/2014/main" id="{A6D2D063-AB65-4571-9F79-E39DC9266D38}"/>
              </a:ext>
            </a:extLst>
          </p:cNvPr>
          <p:cNvSpPr>
            <a:spLocks noChangeArrowheads="1"/>
          </p:cNvSpPr>
          <p:nvPr/>
        </p:nvSpPr>
        <p:spPr bwMode="auto">
          <a:xfrm rot="20586087">
            <a:off x="7230281" y="1071534"/>
            <a:ext cx="976750" cy="976750"/>
          </a:xfrm>
          <a:prstGeom prst="ellipse">
            <a:avLst/>
          </a:prstGeom>
          <a:solidFill>
            <a:srgbClr val="0078D7"/>
          </a:solidFill>
          <a:ln w="952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defRPr/>
            </a:pPr>
            <a:endParaRPr lang="en-US" sz="2000" kern="0">
              <a:gradFill>
                <a:gsLst>
                  <a:gs pos="0">
                    <a:srgbClr val="505050"/>
                  </a:gs>
                  <a:gs pos="100000">
                    <a:srgbClr val="505050"/>
                  </a:gs>
                </a:gsLst>
                <a:lin ang="5400000" scaled="1"/>
              </a:gradFill>
              <a:latin typeface="Segoe UI Semilight"/>
            </a:endParaRPr>
          </a:p>
        </p:txBody>
      </p:sp>
      <p:grpSp>
        <p:nvGrpSpPr>
          <p:cNvPr id="82" name="Group 81">
            <a:extLst>
              <a:ext uri="{FF2B5EF4-FFF2-40B4-BE49-F238E27FC236}">
                <a16:creationId xmlns:a16="http://schemas.microsoft.com/office/drawing/2014/main" id="{6B36C00B-21DE-4DE0-A721-FCFE9E130CD8}"/>
              </a:ext>
            </a:extLst>
          </p:cNvPr>
          <p:cNvGrpSpPr/>
          <p:nvPr/>
        </p:nvGrpSpPr>
        <p:grpSpPr>
          <a:xfrm>
            <a:off x="7157793" y="3644578"/>
            <a:ext cx="176546" cy="220684"/>
            <a:chOff x="-89366" y="1973262"/>
            <a:chExt cx="986802" cy="1233501"/>
          </a:xfrm>
          <a:solidFill>
            <a:schemeClr val="bg1"/>
          </a:solidFill>
        </p:grpSpPr>
        <p:sp>
          <p:nvSpPr>
            <p:cNvPr id="83" name="Freeform 5">
              <a:extLst>
                <a:ext uri="{FF2B5EF4-FFF2-40B4-BE49-F238E27FC236}">
                  <a16:creationId xmlns:a16="http://schemas.microsoft.com/office/drawing/2014/main" id="{311E5DAC-F1C1-4900-A27B-A6C437672169}"/>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84" name="Freeform 6">
              <a:extLst>
                <a:ext uri="{FF2B5EF4-FFF2-40B4-BE49-F238E27FC236}">
                  <a16:creationId xmlns:a16="http://schemas.microsoft.com/office/drawing/2014/main" id="{A31F3524-97CE-4BCE-87A8-7EDA7F3D7CBE}"/>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85" name="Freeform 7">
              <a:extLst>
                <a:ext uri="{FF2B5EF4-FFF2-40B4-BE49-F238E27FC236}">
                  <a16:creationId xmlns:a16="http://schemas.microsoft.com/office/drawing/2014/main" id="{68B4E6E6-C1A2-463C-A664-655514D7284B}"/>
                </a:ext>
              </a:extLst>
            </p:cNvPr>
            <p:cNvSpPr>
              <a:spLocks/>
            </p:cNvSpPr>
            <p:nvPr/>
          </p:nvSpPr>
          <p:spPr bwMode="auto">
            <a:xfrm>
              <a:off x="263509" y="2988169"/>
              <a:ext cx="140525" cy="218594"/>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86" name="Freeform 8">
              <a:extLst>
                <a:ext uri="{FF2B5EF4-FFF2-40B4-BE49-F238E27FC236}">
                  <a16:creationId xmlns:a16="http://schemas.microsoft.com/office/drawing/2014/main" id="{F134C620-D1AC-4BB6-AF2B-2EC7EFEF9A09}"/>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87" name="Freeform: Shape 27">
            <a:extLst>
              <a:ext uri="{FF2B5EF4-FFF2-40B4-BE49-F238E27FC236}">
                <a16:creationId xmlns:a16="http://schemas.microsoft.com/office/drawing/2014/main" id="{9076FAB5-38D6-41B0-8819-05C576D061E4}"/>
              </a:ext>
            </a:extLst>
          </p:cNvPr>
          <p:cNvSpPr/>
          <p:nvPr/>
        </p:nvSpPr>
        <p:spPr bwMode="auto">
          <a:xfrm flipV="1">
            <a:off x="6823703" y="3500573"/>
            <a:ext cx="849106" cy="46807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8" name="Group 87"/>
          <p:cNvGrpSpPr/>
          <p:nvPr/>
        </p:nvGrpSpPr>
        <p:grpSpPr>
          <a:xfrm>
            <a:off x="7437935" y="1291381"/>
            <a:ext cx="561449" cy="537057"/>
            <a:chOff x="5922650" y="2138102"/>
            <a:chExt cx="428336" cy="409727"/>
          </a:xfrm>
        </p:grpSpPr>
        <p:grpSp>
          <p:nvGrpSpPr>
            <p:cNvPr id="89" name="Group 88"/>
            <p:cNvGrpSpPr/>
            <p:nvPr/>
          </p:nvGrpSpPr>
          <p:grpSpPr>
            <a:xfrm>
              <a:off x="5922650" y="2288608"/>
              <a:ext cx="428336" cy="98420"/>
              <a:chOff x="3979235" y="2510175"/>
              <a:chExt cx="783512" cy="180030"/>
            </a:xfrm>
          </p:grpSpPr>
          <p:sp>
            <p:nvSpPr>
              <p:cNvPr id="102" name="Freeform 29"/>
              <p:cNvSpPr>
                <a:spLocks/>
              </p:cNvSpPr>
              <p:nvPr/>
            </p:nvSpPr>
            <p:spPr bwMode="auto">
              <a:xfrm>
                <a:off x="4207442" y="2510175"/>
                <a:ext cx="0" cy="17242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46" name="Freeform 30"/>
              <p:cNvSpPr>
                <a:spLocks/>
              </p:cNvSpPr>
              <p:nvPr/>
            </p:nvSpPr>
            <p:spPr bwMode="auto">
              <a:xfrm>
                <a:off x="4537075" y="2510175"/>
                <a:ext cx="0" cy="17242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47" name="Freeform 31"/>
              <p:cNvSpPr>
                <a:spLocks/>
              </p:cNvSpPr>
              <p:nvPr/>
            </p:nvSpPr>
            <p:spPr bwMode="auto">
              <a:xfrm>
                <a:off x="3979235" y="2510175"/>
                <a:ext cx="116639" cy="1800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48" name="Freeform 32"/>
              <p:cNvSpPr>
                <a:spLocks/>
              </p:cNvSpPr>
              <p:nvPr/>
            </p:nvSpPr>
            <p:spPr bwMode="auto">
              <a:xfrm>
                <a:off x="4316475" y="2510175"/>
                <a:ext cx="114104" cy="180030"/>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49" name="Freeform 33"/>
              <p:cNvSpPr>
                <a:spLocks/>
              </p:cNvSpPr>
              <p:nvPr/>
            </p:nvSpPr>
            <p:spPr bwMode="auto">
              <a:xfrm>
                <a:off x="4648643" y="2510175"/>
                <a:ext cx="114104" cy="180030"/>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grpSp>
        <p:grpSp>
          <p:nvGrpSpPr>
            <p:cNvPr id="90" name="Group 89"/>
            <p:cNvGrpSpPr/>
            <p:nvPr/>
          </p:nvGrpSpPr>
          <p:grpSpPr>
            <a:xfrm>
              <a:off x="5953810" y="2448022"/>
              <a:ext cx="365986" cy="99807"/>
              <a:chOff x="5953810" y="2448022"/>
              <a:chExt cx="365986" cy="99807"/>
            </a:xfrm>
          </p:grpSpPr>
          <p:sp>
            <p:nvSpPr>
              <p:cNvPr id="97" name="Freeform 24"/>
              <p:cNvSpPr>
                <a:spLocks/>
              </p:cNvSpPr>
              <p:nvPr/>
            </p:nvSpPr>
            <p:spPr bwMode="auto">
              <a:xfrm>
                <a:off x="6138883"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8" name="Freeform 26"/>
              <p:cNvSpPr>
                <a:spLocks/>
              </p:cNvSpPr>
              <p:nvPr/>
            </p:nvSpPr>
            <p:spPr bwMode="auto">
              <a:xfrm>
                <a:off x="6014124" y="2448022"/>
                <a:ext cx="65152" cy="99807"/>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9" name="Freeform 27"/>
              <p:cNvSpPr>
                <a:spLocks/>
              </p:cNvSpPr>
              <p:nvPr/>
            </p:nvSpPr>
            <p:spPr bwMode="auto">
              <a:xfrm>
                <a:off x="6198489" y="2448022"/>
                <a:ext cx="60993" cy="99807"/>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0" name="Freeform 24"/>
              <p:cNvSpPr>
                <a:spLocks/>
              </p:cNvSpPr>
              <p:nvPr/>
            </p:nvSpPr>
            <p:spPr bwMode="auto">
              <a:xfrm>
                <a:off x="6319796"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101" name="Freeform 24"/>
              <p:cNvSpPr>
                <a:spLocks/>
              </p:cNvSpPr>
              <p:nvPr/>
            </p:nvSpPr>
            <p:spPr bwMode="auto">
              <a:xfrm>
                <a:off x="5953810"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grpSp>
        <p:grpSp>
          <p:nvGrpSpPr>
            <p:cNvPr id="91" name="Group 90"/>
            <p:cNvGrpSpPr/>
            <p:nvPr/>
          </p:nvGrpSpPr>
          <p:grpSpPr>
            <a:xfrm>
              <a:off x="5953810" y="2138102"/>
              <a:ext cx="365986" cy="99807"/>
              <a:chOff x="5953810" y="2448022"/>
              <a:chExt cx="365986" cy="99807"/>
            </a:xfrm>
          </p:grpSpPr>
          <p:sp>
            <p:nvSpPr>
              <p:cNvPr id="92" name="Freeform 24"/>
              <p:cNvSpPr>
                <a:spLocks/>
              </p:cNvSpPr>
              <p:nvPr/>
            </p:nvSpPr>
            <p:spPr bwMode="auto">
              <a:xfrm>
                <a:off x="6138883"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3" name="Freeform 26"/>
              <p:cNvSpPr>
                <a:spLocks/>
              </p:cNvSpPr>
              <p:nvPr/>
            </p:nvSpPr>
            <p:spPr bwMode="auto">
              <a:xfrm>
                <a:off x="6014124" y="2448022"/>
                <a:ext cx="65152" cy="99807"/>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4" name="Freeform 27"/>
              <p:cNvSpPr>
                <a:spLocks/>
              </p:cNvSpPr>
              <p:nvPr/>
            </p:nvSpPr>
            <p:spPr bwMode="auto">
              <a:xfrm>
                <a:off x="6198489" y="2448022"/>
                <a:ext cx="60993" cy="99807"/>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5" name="Freeform 24"/>
              <p:cNvSpPr>
                <a:spLocks/>
              </p:cNvSpPr>
              <p:nvPr/>
            </p:nvSpPr>
            <p:spPr bwMode="auto">
              <a:xfrm>
                <a:off x="6319796"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sp>
            <p:nvSpPr>
              <p:cNvPr id="96" name="Freeform 24"/>
              <p:cNvSpPr>
                <a:spLocks/>
              </p:cNvSpPr>
              <p:nvPr/>
            </p:nvSpPr>
            <p:spPr bwMode="auto">
              <a:xfrm>
                <a:off x="5953810" y="2448022"/>
                <a:ext cx="0" cy="99807"/>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sz="900">
                  <a:gradFill>
                    <a:gsLst>
                      <a:gs pos="0">
                        <a:srgbClr val="505050"/>
                      </a:gs>
                      <a:gs pos="100000">
                        <a:srgbClr val="505050"/>
                      </a:gs>
                    </a:gsLst>
                  </a:gradFill>
                  <a:latin typeface="Calibri" panose="020F0502020204030204"/>
                </a:endParaRPr>
              </a:p>
            </p:txBody>
          </p:sp>
        </p:grpSp>
      </p:grpSp>
    </p:spTree>
    <p:extLst>
      <p:ext uri="{BB962C8B-B14F-4D97-AF65-F5344CB8AC3E}">
        <p14:creationId xmlns:p14="http://schemas.microsoft.com/office/powerpoint/2010/main" val="1509787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1287</Words>
  <Application>Microsoft Office PowerPoint</Application>
  <PresentationFormat>Widescreen</PresentationFormat>
  <Paragraphs>337</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Consolas</vt:lpstr>
      <vt:lpstr>Segoe UI</vt:lpstr>
      <vt:lpstr>Segoe UI Black</vt:lpstr>
      <vt:lpstr>Segoe UI Light</vt:lpstr>
      <vt:lpstr>Segoe UI Semibold</vt:lpstr>
      <vt:lpstr>Segoe UI Semilight</vt:lpstr>
      <vt:lpstr>Wingdings</vt:lpstr>
      <vt:lpstr>WHITE TEMPLATE</vt:lpstr>
      <vt:lpstr>PowerPoint Presentation</vt:lpstr>
      <vt:lpstr>Build intelligent apps with the Microsoft data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SERVER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Intelligent Apps with Microsoft Data Platform - Rohan Kumar</dc:title>
  <cp:lastModifiedBy>Beth Massi</cp:lastModifiedBy>
  <cp:revision>38</cp:revision>
  <dcterms:modified xsi:type="dcterms:W3CDTF">2017-11-22T01:04:02Z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lingzhuz@microsoft.com</vt:lpwstr>
  </property>
  <property fmtid="{D5CDD505-2E9C-101B-9397-08002B2CF9AE}" pid="5" name="MSIP_Label_f42aa342-8706-4288-bd11-ebb85995028c_SetDate">
    <vt:lpwstr>2017-11-12T14:19:32.7548995Z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